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gif" ContentType="image/gif"/>
  <Override PartName="/ppt/media/image6.jpeg" ContentType="image/jpeg"/>
  <Override PartName="/ppt/media/image4.png" ContentType="image/png"/>
  <Override PartName="/ppt/media/image5.gif" ContentType="image/gif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B151B1-3131-41F1-A1B1-81914131B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8160" y="5038920"/>
            <a:ext cx="866520" cy="106632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24960" y="5719680"/>
            <a:ext cx="1195920" cy="1058040"/>
          </a:xfrm>
          <a:prstGeom prst="rect">
            <a:avLst/>
          </a:prstGeom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31560" y="2659320"/>
            <a:ext cx="1790640" cy="1346400"/>
          </a:xfrm>
          <a:prstGeom prst="rect">
            <a:avLst/>
          </a:prstGeom>
        </p:spPr>
      </p:pic>
      <p:pic>
        <p:nvPicPr>
          <p:cNvPr descr="" id="4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8840" y="1280160"/>
            <a:ext cx="1532160" cy="1963440"/>
          </a:xfrm>
          <a:prstGeom prst="rect">
            <a:avLst/>
          </a:prstGeom>
        </p:spPr>
      </p:pic>
      <p:pic>
        <p:nvPicPr>
          <p:cNvPr descr="" id="4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8410320" y="2578680"/>
            <a:ext cx="1645920" cy="1237680"/>
          </a:xfrm>
          <a:prstGeom prst="rect">
            <a:avLst/>
          </a:prstGeom>
        </p:spPr>
      </p:pic>
      <p:pic>
        <p:nvPicPr>
          <p:cNvPr descr="" id="4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8010720" y="1883520"/>
            <a:ext cx="1556280" cy="1272240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671400" y="4034520"/>
            <a:ext cx="2704320" cy="14101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4" name="CustomShape 2"/>
          <p:cNvSpPr/>
          <p:nvPr/>
        </p:nvSpPr>
        <p:spPr>
          <a:xfrm>
            <a:off x="831240" y="4172400"/>
            <a:ext cx="1486080" cy="343800"/>
          </a:xfrm>
          <a:prstGeom prst="rect">
            <a:avLst/>
          </a:prstGeom>
          <a:solidFill>
            <a:srgbClr val="0099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600"/>
              <a:t>TRANSMITTER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831240" y="4722480"/>
            <a:ext cx="618840" cy="584640"/>
          </a:xfrm>
          <a:prstGeom prst="rect">
            <a:avLst/>
          </a:prstGeom>
          <a:solidFill>
            <a:srgbClr val="ff420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/>
              <a:t>Battery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656360" y="4722480"/>
            <a:ext cx="722160" cy="584640"/>
          </a:xfrm>
          <a:prstGeom prst="rect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Power</a:t>
            </a:r>
            <a:endParaRPr/>
          </a:p>
          <a:p>
            <a:pPr algn="ctr"/>
            <a:r>
              <a:rPr lang="en-US"/>
              <a:t>Stage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2584800" y="4722480"/>
            <a:ext cx="687960" cy="584640"/>
          </a:xfrm>
          <a:prstGeom prst="rect">
            <a:avLst/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Laser</a:t>
            </a:r>
            <a:endParaRPr/>
          </a:p>
        </p:txBody>
      </p:sp>
      <p:sp>
        <p:nvSpPr>
          <p:cNvPr id="48" name="Line 6"/>
          <p:cNvSpPr/>
          <p:nvPr/>
        </p:nvSpPr>
        <p:spPr>
          <a:xfrm>
            <a:off x="1450080" y="5032080"/>
            <a:ext cx="206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Line 7"/>
          <p:cNvSpPr/>
          <p:nvPr/>
        </p:nvSpPr>
        <p:spPr>
          <a:xfrm>
            <a:off x="2378520" y="5032080"/>
            <a:ext cx="206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Line 8"/>
          <p:cNvSpPr/>
          <p:nvPr/>
        </p:nvSpPr>
        <p:spPr>
          <a:xfrm>
            <a:off x="2378520" y="3794040"/>
            <a:ext cx="0" cy="893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CustomShape 9"/>
          <p:cNvSpPr/>
          <p:nvPr/>
        </p:nvSpPr>
        <p:spPr>
          <a:xfrm>
            <a:off x="6935040" y="3977640"/>
            <a:ext cx="2697480" cy="1600200"/>
          </a:xfrm>
          <a:prstGeom prst="rect">
            <a:avLst/>
          </a:prstGeom>
          <a:solidFill>
            <a:srgbClr val="0047ff"/>
          </a:solidFill>
          <a:ln>
            <a:solidFill>
              <a:srgbClr val="808080"/>
            </a:solidFill>
          </a:ln>
        </p:spPr>
      </p:sp>
      <p:sp>
        <p:nvSpPr>
          <p:cNvPr id="52" name="CustomShape 10"/>
          <p:cNvSpPr/>
          <p:nvPr/>
        </p:nvSpPr>
        <p:spPr>
          <a:xfrm>
            <a:off x="8123760" y="4045320"/>
            <a:ext cx="1443960" cy="343800"/>
          </a:xfrm>
          <a:prstGeom prst="rect">
            <a:avLst/>
          </a:prstGeom>
          <a:solidFill>
            <a:srgbClr val="0099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600"/>
              <a:t>RECEIVER</a:t>
            </a:r>
            <a:endParaRPr/>
          </a:p>
        </p:txBody>
      </p:sp>
      <p:sp>
        <p:nvSpPr>
          <p:cNvPr id="53" name="CustomShape 11"/>
          <p:cNvSpPr/>
          <p:nvPr/>
        </p:nvSpPr>
        <p:spPr>
          <a:xfrm>
            <a:off x="7026480" y="4673160"/>
            <a:ext cx="687960" cy="584640"/>
          </a:xfrm>
          <a:prstGeom prst="rect">
            <a:avLst/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500"/>
              <a:t>Sensor</a:t>
            </a:r>
            <a:endParaRPr/>
          </a:p>
        </p:txBody>
      </p:sp>
      <p:sp>
        <p:nvSpPr>
          <p:cNvPr id="54" name="CustomShape 12"/>
          <p:cNvSpPr/>
          <p:nvPr/>
        </p:nvSpPr>
        <p:spPr>
          <a:xfrm>
            <a:off x="7940880" y="4663440"/>
            <a:ext cx="822960" cy="584640"/>
          </a:xfrm>
          <a:prstGeom prst="rect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600"/>
              <a:t>Passive</a:t>
            </a:r>
            <a:endParaRPr/>
          </a:p>
          <a:p>
            <a:pPr algn="ctr"/>
            <a:r>
              <a:rPr lang="en-US" sz="1600"/>
              <a:t>Filter</a:t>
            </a:r>
            <a:endParaRPr/>
          </a:p>
        </p:txBody>
      </p:sp>
      <p:sp>
        <p:nvSpPr>
          <p:cNvPr id="55" name="CustomShape 13"/>
          <p:cNvSpPr/>
          <p:nvPr/>
        </p:nvSpPr>
        <p:spPr>
          <a:xfrm>
            <a:off x="8967960" y="4673160"/>
            <a:ext cx="618840" cy="584640"/>
          </a:xfrm>
          <a:prstGeom prst="rect">
            <a:avLst/>
          </a:prstGeom>
          <a:solidFill>
            <a:srgbClr val="ff420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1400"/>
              <a:t>Battery</a:t>
            </a:r>
            <a:endParaRPr/>
          </a:p>
        </p:txBody>
      </p:sp>
      <p:sp>
        <p:nvSpPr>
          <p:cNvPr id="56" name="Line 14"/>
          <p:cNvSpPr/>
          <p:nvPr/>
        </p:nvSpPr>
        <p:spPr>
          <a:xfrm flipH="1">
            <a:off x="8763840" y="4937760"/>
            <a:ext cx="228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15"/>
          <p:cNvSpPr/>
          <p:nvPr/>
        </p:nvSpPr>
        <p:spPr>
          <a:xfrm flipH="1">
            <a:off x="7712280" y="4892040"/>
            <a:ext cx="228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16"/>
          <p:cNvSpPr/>
          <p:nvPr/>
        </p:nvSpPr>
        <p:spPr>
          <a:xfrm flipV="1">
            <a:off x="7392240" y="5257800"/>
            <a:ext cx="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17"/>
          <p:cNvSpPr/>
          <p:nvPr/>
        </p:nvSpPr>
        <p:spPr>
          <a:xfrm>
            <a:off x="7392240" y="5486400"/>
            <a:ext cx="19202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0" name="Line 18"/>
          <p:cNvSpPr/>
          <p:nvPr/>
        </p:nvSpPr>
        <p:spPr>
          <a:xfrm flipV="1">
            <a:off x="9312480" y="5257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1" name="Line 19"/>
          <p:cNvSpPr/>
          <p:nvPr/>
        </p:nvSpPr>
        <p:spPr>
          <a:xfrm>
            <a:off x="7392240" y="3474720"/>
            <a:ext cx="7772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Line 20"/>
          <p:cNvSpPr/>
          <p:nvPr/>
        </p:nvSpPr>
        <p:spPr>
          <a:xfrm flipV="1">
            <a:off x="7392240" y="3474720"/>
            <a:ext cx="0" cy="11887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3" name="Line 21"/>
          <p:cNvSpPr/>
          <p:nvPr/>
        </p:nvSpPr>
        <p:spPr>
          <a:xfrm>
            <a:off x="4694760" y="4937760"/>
            <a:ext cx="411480" cy="0"/>
          </a:xfrm>
          <a:prstGeom prst="line">
            <a:avLst/>
          </a:prstGeom>
          <a:ln w="91440">
            <a:solidFill>
              <a:srgbClr val="ff0000"/>
            </a:solidFill>
            <a:round/>
          </a:ln>
        </p:spPr>
      </p:sp>
      <p:sp>
        <p:nvSpPr>
          <p:cNvPr id="64" name="Line 22"/>
          <p:cNvSpPr/>
          <p:nvPr/>
        </p:nvSpPr>
        <p:spPr>
          <a:xfrm>
            <a:off x="5609160" y="4937760"/>
            <a:ext cx="731520" cy="0"/>
          </a:xfrm>
          <a:prstGeom prst="line">
            <a:avLst/>
          </a:prstGeom>
          <a:ln w="7308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5" name="Line 23"/>
          <p:cNvSpPr/>
          <p:nvPr/>
        </p:nvSpPr>
        <p:spPr>
          <a:xfrm flipH="1">
            <a:off x="5197680" y="4663440"/>
            <a:ext cx="137160" cy="54864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</p:sp>
      <p:sp>
        <p:nvSpPr>
          <p:cNvPr id="66" name="Line 24"/>
          <p:cNvSpPr/>
          <p:nvPr/>
        </p:nvSpPr>
        <p:spPr>
          <a:xfrm flipH="1">
            <a:off x="5380560" y="4663440"/>
            <a:ext cx="137160" cy="548640"/>
          </a:xfrm>
          <a:prstGeom prst="line">
            <a:avLst/>
          </a:prstGeom>
          <a:ln w="54720">
            <a:solidFill>
              <a:srgbClr val="ff00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