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65DB1-40E7-43B2-9FB5-E5A014187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D7D004-E259-492C-8E94-CDC2D5D7F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B5AFE9-C457-4F5B-BFCC-01766ACA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EA4F-906A-4B8F-955B-0E9100C3C31F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383998-CE7A-4350-8BF6-627A1C6DF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1C6D5A-260A-46B7-BABE-89D2DBDE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49A92-4081-4A05-82B7-E86E282B6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1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6ED5A-FB52-4A0E-86CD-FAF1ED49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861E56-1916-4508-8971-A819C1111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A0772D-2CB0-4DC3-BEE5-2E01050C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EA4F-906A-4B8F-955B-0E9100C3C31F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372744-7E60-4E9A-B4BE-BE0AFA6D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274AC5-8965-432B-A36E-848F0F66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49A92-4081-4A05-82B7-E86E282B6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19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A79CCC-0726-4197-B357-42C3EDE0A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89BB7E-32FC-4119-A1F3-4BECFD357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DEF11E-586A-4CCF-8CAA-1109F68A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EA4F-906A-4B8F-955B-0E9100C3C31F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A80B4B-057B-4048-8512-0DC62B21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D915AA-E0D0-4910-BE54-E1888DF9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49A92-4081-4A05-82B7-E86E282B6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44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E8D32-BA49-4D08-A860-9539AC7D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1BB131-CA07-422D-8FB1-5FC044201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F7C589-D65D-405A-9568-D706969F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EA4F-906A-4B8F-955B-0E9100C3C31F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FF457A-E43F-4F26-A37F-BDBC65B3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E3F0DB-33AE-49B0-A1F2-6822A10B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49A92-4081-4A05-82B7-E86E282B6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88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EB449-B791-4460-96E8-C339BB48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9D2050-B627-4DC7-A6DF-036724493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82DAA7-771B-4C9A-8219-683E5ED4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EA4F-906A-4B8F-955B-0E9100C3C31F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5E7582-90E5-48C1-8BA0-DBEDC782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92EE70-77F8-44EA-8959-036E7EED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49A92-4081-4A05-82B7-E86E282B6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59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97DAD-AE3D-444D-83EE-2A18ED48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5C6BAC-33A8-446A-9DDD-DC327427D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EA7581-4482-45BC-9836-7AA011A1D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317D7E-F214-4ACE-9C4C-B9BA04A9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EA4F-906A-4B8F-955B-0E9100C3C31F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23305A-AC99-431C-A707-3F5CC78D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013EA8-0D72-4C26-ACEF-ED6585C8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49A92-4081-4A05-82B7-E86E282B6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02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556C1-0F26-4B51-B29D-59CF3CB2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335630-31BF-4376-ACCB-5621BA061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7C594E-5202-4C9D-AB85-08C72F6DA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1E0F7CD-A725-4963-A77E-71752DD42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6AC203-F5F5-4547-A243-76921BE88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0EE9ED-415A-49B3-BFEE-B2600A2D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EA4F-906A-4B8F-955B-0E9100C3C31F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90819A-9EFF-49D2-9808-6B8BD193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57864C-36DA-4906-A1A0-9450B40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49A92-4081-4A05-82B7-E86E282B6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70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97408-8B40-4A8A-BA16-1DEF0AD9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82CE69D-B044-4995-A95C-61B11A7E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EA4F-906A-4B8F-955B-0E9100C3C31F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8B44C8-DAD7-4F64-89F8-A73AC3A0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475486-3A38-4446-8FBE-3C004F2F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49A92-4081-4A05-82B7-E86E282B6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34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10EAE98-7806-4193-BA4E-A5E2E46E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EA4F-906A-4B8F-955B-0E9100C3C31F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ACC065-968C-4024-972C-92FD5C32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0B906D-6722-47FA-9599-8601A1ED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49A92-4081-4A05-82B7-E86E282B6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38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404D8-E7DF-4CC3-81DF-DA71BA29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AE07F9-6384-42BD-AE28-14D08FE10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5F8C5C-5979-417C-BA24-4629E5D45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C6269C-E858-4E65-B3BE-24BD4C1C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EA4F-906A-4B8F-955B-0E9100C3C31F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FC2E23-B9D6-4785-AF77-BFF4343F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1080C2-9FA4-493F-BBC0-E870C3F8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49A92-4081-4A05-82B7-E86E282B6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32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8015F-F13C-4747-AACA-1CB74BC50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F294562-D712-4FC5-9192-C07223682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B477E6-A2EC-4542-8963-C9FF67A31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3BF747-393C-47BE-A322-F96B2E18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EA4F-906A-4B8F-955B-0E9100C3C31F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324B5C-35BC-4F13-A9ED-95C81D7D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313B12-8588-463B-BAF6-190BF4B1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49A92-4081-4A05-82B7-E86E282B6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14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36DD94-5871-4C20-A588-771BBC87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B6B1DC-EE71-49A0-878A-9611C5762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8E8F7C-40B9-44D0-90B4-DB139C49B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EA4F-906A-4B8F-955B-0E9100C3C31F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E180B3-5B15-4D0C-8BF0-427385799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C6FDC6-DD9E-4B50-99F5-1E006B360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49A92-4081-4A05-82B7-E86E282B64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00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79C4D-8AC5-4FF2-B2E5-BF380B562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6000" dirty="0">
                <a:solidFill>
                  <a:schemeClr val="accent1"/>
                </a:solidFill>
              </a:rPr>
              <a:t>SÉRIES TEMPORAIS COM PYTHON</a:t>
            </a:r>
            <a:br>
              <a:rPr lang="pt-BR" sz="60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717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FEBD2-11F0-4E99-80C4-69FCC0BD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/>
                </a:solidFill>
              </a:rPr>
              <a:t>Séries Temporais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174935-46F0-4E25-94D0-DD0BFC023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</a:rPr>
              <a:t>Ao final desta aula você será capaz de:</a:t>
            </a:r>
          </a:p>
          <a:p>
            <a:r>
              <a:rPr lang="pt-BR" dirty="0"/>
              <a:t>Descrever o que é uma série temporal e quais suas aplicações.</a:t>
            </a:r>
          </a:p>
          <a:p>
            <a:r>
              <a:rPr lang="pt-BR" dirty="0"/>
              <a:t>Descrever o que é </a:t>
            </a:r>
            <a:r>
              <a:rPr lang="pt-BR" dirty="0" err="1"/>
              <a:t>forecasting</a:t>
            </a:r>
            <a:r>
              <a:rPr lang="pt-BR" dirty="0"/>
              <a:t> e quais os principais algoritmos utilizados.</a:t>
            </a:r>
          </a:p>
          <a:p>
            <a:r>
              <a:rPr lang="pt-BR" dirty="0"/>
              <a:t>Fazer um </a:t>
            </a:r>
            <a:r>
              <a:rPr lang="pt-BR" dirty="0" err="1"/>
              <a:t>forecasting</a:t>
            </a:r>
            <a:r>
              <a:rPr lang="pt-BR" dirty="0"/>
              <a:t> simples utilizando AR Model (Auto </a:t>
            </a:r>
            <a:r>
              <a:rPr lang="pt-BR" dirty="0" err="1"/>
              <a:t>Regressive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2841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80819-84B3-4673-A4DB-12BC59DB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/>
                </a:solidFill>
              </a:rPr>
              <a:t>Séries Temporais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E8F729-A4D8-49BE-A52B-D2D37C6C7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</a:rPr>
              <a:t>Conceito</a:t>
            </a:r>
          </a:p>
          <a:p>
            <a:pPr marL="0" indent="0">
              <a:buNone/>
            </a:pPr>
            <a:r>
              <a:rPr lang="pt-BR" dirty="0"/>
              <a:t>Séries temporais são informações registradas no tempo.</a:t>
            </a:r>
          </a:p>
          <a:p>
            <a:pPr marL="0" indent="0">
              <a:buNone/>
            </a:pPr>
            <a:r>
              <a:rPr lang="pt-BR" dirty="0" err="1"/>
              <a:t>Exs</a:t>
            </a:r>
            <a:r>
              <a:rPr lang="pt-BR" dirty="0"/>
              <a:t>: </a:t>
            </a:r>
          </a:p>
          <a:p>
            <a:r>
              <a:rPr lang="pt-BR" sz="2000" dirty="0"/>
              <a:t>    Registros de temperaturas ao </a:t>
            </a:r>
            <a:r>
              <a:rPr lang="pt-BR" sz="2000" dirty="0">
                <a:solidFill>
                  <a:srgbClr val="FF0000"/>
                </a:solidFill>
              </a:rPr>
              <a:t>longo do tempo</a:t>
            </a:r>
            <a:r>
              <a:rPr lang="pt-BR" sz="2000" dirty="0"/>
              <a:t>.</a:t>
            </a:r>
          </a:p>
          <a:p>
            <a:r>
              <a:rPr lang="pt-BR" sz="2000" dirty="0"/>
              <a:t>    Volume de vendas em um determinado </a:t>
            </a:r>
            <a:r>
              <a:rPr lang="pt-BR" sz="2000" dirty="0">
                <a:solidFill>
                  <a:srgbClr val="FF0000"/>
                </a:solidFill>
              </a:rPr>
              <a:t>período</a:t>
            </a:r>
            <a:r>
              <a:rPr lang="pt-BR" sz="2000" dirty="0"/>
              <a:t>.</a:t>
            </a:r>
          </a:p>
          <a:p>
            <a:r>
              <a:rPr lang="pt-BR" sz="2000" dirty="0"/>
              <a:t>    Quantidade de voos </a:t>
            </a:r>
            <a:r>
              <a:rPr lang="pt-BR" sz="2000" dirty="0">
                <a:solidFill>
                  <a:srgbClr val="FF0000"/>
                </a:solidFill>
              </a:rPr>
              <a:t>diários</a:t>
            </a:r>
            <a:r>
              <a:rPr lang="pt-BR" sz="2000" dirty="0"/>
              <a:t>.</a:t>
            </a:r>
          </a:p>
          <a:p>
            <a:r>
              <a:rPr lang="pt-BR" sz="2000" dirty="0"/>
              <a:t>    Quantidade de acessos </a:t>
            </a:r>
            <a:r>
              <a:rPr lang="pt-BR" sz="2000" dirty="0">
                <a:solidFill>
                  <a:srgbClr val="FF0000"/>
                </a:solidFill>
              </a:rPr>
              <a:t>por minuto </a:t>
            </a:r>
            <a:r>
              <a:rPr lang="pt-BR" sz="2000" dirty="0"/>
              <a:t>em um determinado site.</a:t>
            </a:r>
          </a:p>
          <a:p>
            <a:r>
              <a:rPr lang="pt-BR" sz="2000" dirty="0"/>
              <a:t>    </a:t>
            </a:r>
            <a:r>
              <a:rPr lang="pt-BR" sz="2000" b="0" i="0" dirty="0">
                <a:solidFill>
                  <a:srgbClr val="333333"/>
                </a:solidFill>
                <a:effectLst/>
                <a:latin typeface="Calibri (Corpo)"/>
              </a:rPr>
              <a:t>Taxas de desemprego mensais para os últimos cinco anos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39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957CC-F56D-4A26-AB7B-C95B4AD7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/>
                </a:solidFill>
              </a:rPr>
              <a:t>Séries Temporais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85B23D-381B-40FA-9ED9-56F7F4595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</a:rPr>
              <a:t>Componentes de uma série temporal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Tendência</a:t>
            </a:r>
          </a:p>
          <a:p>
            <a:r>
              <a:rPr lang="pt-BR" sz="2200" dirty="0"/>
              <a:t>A tendência de longo prazo de uma série para aumentar ou 	diminuir (tendência 	para cima ou tendência para baixo).</a:t>
            </a:r>
          </a:p>
          <a:p>
            <a:endParaRPr lang="pt-BR" sz="2000" dirty="0"/>
          </a:p>
          <a:p>
            <a:pPr marL="514350" indent="-514350">
              <a:buAutoNum type="arabicPeriod" startAt="2"/>
            </a:pPr>
            <a:r>
              <a:rPr lang="pt-BR" sz="2400" dirty="0"/>
              <a:t>Sazonalidade</a:t>
            </a:r>
          </a:p>
          <a:p>
            <a:r>
              <a:rPr lang="pt-BR" sz="2200" dirty="0"/>
              <a:t>Flutuação periódica na série temporal durante um determinado 	período. Essas flutuações   formam um padrão que tende a se 	repetir 	de um período sazonal para 	o próximo</a:t>
            </a:r>
          </a:p>
          <a:p>
            <a:endParaRPr lang="pt-BR" sz="2400" dirty="0"/>
          </a:p>
          <a:p>
            <a:pPr marL="514350" indent="-514350">
              <a:buAutoNum type="arabicPeriod" startAt="3"/>
            </a:pPr>
            <a:r>
              <a:rPr lang="pt-BR" sz="2400" dirty="0"/>
              <a:t>Movimento Irregular</a:t>
            </a:r>
          </a:p>
          <a:p>
            <a:r>
              <a:rPr lang="pt-BR" sz="2200" dirty="0"/>
              <a:t>O movimento restante após a explicação da tendência e os movimentos sazonais e 	cíclicos, ruído aleatório ou erro em uma série temporal.</a:t>
            </a:r>
          </a:p>
          <a:p>
            <a:pPr marL="514350" indent="-514350">
              <a:buAutoNum type="arabicPeriod" startAt="3"/>
            </a:pPr>
            <a:endParaRPr lang="pt-BR" dirty="0"/>
          </a:p>
          <a:p>
            <a:pPr marL="514350" indent="-514350">
              <a:buAutoNum type="arabicPeriod" startAt="3"/>
            </a:pPr>
            <a:endParaRPr lang="pt-BR" dirty="0"/>
          </a:p>
          <a:p>
            <a:pPr marL="514350" indent="-514350">
              <a:buAutoNum type="arabicPeriod" startAt="2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672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D014-F17D-4882-9C98-6CF7D9EF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/>
                </a:solidFill>
              </a:rPr>
              <a:t>Séries Temporais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D03895-FE04-4026-A239-56F1F1E4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600" dirty="0">
                <a:solidFill>
                  <a:srgbClr val="7030A0"/>
                </a:solidFill>
              </a:rPr>
              <a:t>Quais suas aplicabilidades no mundo real?</a:t>
            </a:r>
          </a:p>
          <a:p>
            <a:r>
              <a:rPr lang="pt-BR" sz="2000" dirty="0"/>
              <a:t>Qual o volume de produtos que uma determinada empresa venderá amanhã e na próxima semana?</a:t>
            </a:r>
          </a:p>
          <a:p>
            <a:r>
              <a:rPr lang="pt-BR" sz="2000" dirty="0"/>
              <a:t>Prever o numero de casos de covid no estado do CE.</a:t>
            </a:r>
          </a:p>
          <a:p>
            <a:r>
              <a:rPr lang="pt-BR" sz="2000" dirty="0"/>
              <a:t>Prever o numero de mortes por covid em um determinado estado ou pais.</a:t>
            </a:r>
          </a:p>
          <a:p>
            <a:r>
              <a:rPr lang="pt-BR" sz="2000" dirty="0"/>
              <a:t>Prever o PIB para os próximos anos.</a:t>
            </a:r>
          </a:p>
          <a:p>
            <a:r>
              <a:rPr lang="pt-BR" sz="2000" dirty="0"/>
              <a:t>Prever o consumo de energia para os próximos meses.</a:t>
            </a:r>
          </a:p>
        </p:txBody>
      </p:sp>
    </p:spTree>
    <p:extLst>
      <p:ext uri="{BB962C8B-B14F-4D97-AF65-F5344CB8AC3E}">
        <p14:creationId xmlns:p14="http://schemas.microsoft.com/office/powerpoint/2010/main" val="783355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268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(Corpo)</vt:lpstr>
      <vt:lpstr>Calibri Light</vt:lpstr>
      <vt:lpstr>Tema do Office</vt:lpstr>
      <vt:lpstr>SÉRIES TEMPORAIS COM PYTHON </vt:lpstr>
      <vt:lpstr>Séries Temporais</vt:lpstr>
      <vt:lpstr>Séries Temporais</vt:lpstr>
      <vt:lpstr>Séries Temporais</vt:lpstr>
      <vt:lpstr>Séries Temporais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Valclemir Rodrigues Da Silva</dc:creator>
  <cp:lastModifiedBy>Jose Valclemir Rodrigues Da Silva</cp:lastModifiedBy>
  <cp:revision>23</cp:revision>
  <dcterms:created xsi:type="dcterms:W3CDTF">2021-11-07T17:00:36Z</dcterms:created>
  <dcterms:modified xsi:type="dcterms:W3CDTF">2021-11-07T21:38:00Z</dcterms:modified>
</cp:coreProperties>
</file>