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CE91-29C8-4896-9E7E-A51DEE7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7E5B6-9359-4860-AF8D-7D033FE3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93C8D-88A7-4860-9CAC-23FAD4E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FD8-3082-42E6-98CC-35D6AD0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FE2C3-F79B-4F1B-96FF-BA1C4E9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1055-C2D6-484B-A3CD-1F55C10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73F50-CDD0-46D4-BFE1-667AD35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B0D4-381A-4576-A660-9D4656A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07-F96C-481B-B906-7C0A7FE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FDA2-D95A-4A17-806C-050F472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0EE7-6F2A-4269-A708-B48D2AF53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54A2-78A6-41B8-8975-B3F8F5E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692-1230-4E0C-9659-6F3F499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EBFA1-9B3E-49B0-8116-8AB29FD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D8B6C-2B74-4000-BF14-9B46AD7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22DB-C528-4C51-87A2-BD144EA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2C4CE-EEB8-4EFB-ADD9-40C4541B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4FA08-7388-4A00-9E51-E7F75D7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D558-0AAF-46FC-BF33-223CFC0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BBC8-E119-4D5D-B919-BC4D7B0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F4BC-728B-4BA0-8374-F019B88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82C1A-32D6-4BF7-B6B4-4BB5530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EB4E4-D545-425C-B6E0-14D20A6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2E1B5-46D9-406C-B80E-AA75DFD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BF67C-4AE1-4517-8668-4F29A23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BCCC-B584-4FDA-A25A-88B3C1B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702D-76F4-4646-A407-F2314CDA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2AC-7E06-43F7-A9F4-E4AF4239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B30EB-83A8-422F-B113-89BD870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9DABC-90FC-4E90-A059-50623BF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0396A-D424-4D9A-A0C4-F8B3E67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8328-09E2-4141-A4B0-9201C13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03CE5-7651-4205-95FB-E6A521F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3639F-E311-4B0D-B8CF-25359152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19BEBA-60DF-4116-A07E-E2F60B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68C92-5ABE-4290-B23D-FA9705AE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36E3E-AD51-4C69-B7B3-5F13FC2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74275-A3AA-456D-8FF6-876EC0F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3CDB8-F9D1-4F5F-A746-0B624F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F09A-8C8C-49A4-97E7-0677614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65960-762F-40D2-8B59-AECDBB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3CA66-2C96-40C9-8D68-040831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F056C-A014-493E-A7D7-BEE67CC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3D3E-55A5-4DAB-8D6C-D81B5C3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F0593-88FE-4CD0-BEF4-BD2A33D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F1DE14-0C4E-4BE2-8871-90B2E87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6C4F-3A55-4FC9-BD3D-ADD00EB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7734A-CC91-456D-846C-3D3197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E4C9D2-2429-43B4-8E34-AFC80A5B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69441-7D87-4F0C-B155-FE56A75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0328F-DAAC-4C6F-B673-9AA1A31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CF07-8E32-4727-920D-6DE17E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D749-9AA6-4299-B9D7-33A64B96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5CADA7-0F3E-499C-BA0D-5EB70630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24152-A559-428A-BD52-3C415D8F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904C8-7FE5-470E-86F1-B64C9A1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29FD0-7EB7-4075-9816-512CE2A1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17A7-9F88-42B4-BAEC-8069E51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5EF44-2EB1-4EDE-87BD-F22C6DDB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7CE8AA-9B50-4471-85FB-7A4A91C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B486-5697-4BDF-9F8B-889D3C26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1-5C99-43D8-BD1D-6EDDB3FDD360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2D2F-D6DA-4CFD-8298-C389FD31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8EC67-778F-4936-8E3B-7558907A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FBD8-59A9-48C6-826B-68E1416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ATIVIDADE 2 – 2 pontos (</a:t>
            </a:r>
            <a:r>
              <a:rPr lang="pt-BR"/>
              <a:t>python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D5B7-1269-4DF0-BE66-57B741CB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sistema de atendimento em </a:t>
            </a:r>
            <a:r>
              <a:rPr lang="pt-BR" dirty="0" err="1"/>
              <a:t>python</a:t>
            </a:r>
            <a:r>
              <a:rPr lang="pt-BR" dirty="0"/>
              <a:t> com Redis que tenha duas filas de atendimento</a:t>
            </a:r>
          </a:p>
          <a:p>
            <a:r>
              <a:rPr lang="pt-BR" dirty="0"/>
              <a:t>Nos totens tem 3 opções, emitir senha normal, emitir senha prioritária e chamar próximo da fila</a:t>
            </a:r>
          </a:p>
          <a:p>
            <a:r>
              <a:rPr lang="pt-BR" dirty="0"/>
              <a:t>A opção emitir senha normal vai pegar o próximo numero livre e incluir numa fila </a:t>
            </a:r>
            <a:r>
              <a:rPr lang="pt-BR" b="1" dirty="0"/>
              <a:t>normal</a:t>
            </a:r>
            <a:r>
              <a:rPr lang="pt-BR" dirty="0"/>
              <a:t> no redis no formato “N-99” e imprimir para o cliente o número</a:t>
            </a:r>
          </a:p>
          <a:p>
            <a:r>
              <a:rPr lang="pt-BR" dirty="0"/>
              <a:t>A opção emitir senha prioritária vai pegar o próximo número livre e incluir numa fila </a:t>
            </a:r>
            <a:r>
              <a:rPr lang="pt-BR" b="1" dirty="0" err="1"/>
              <a:t>prioritaria</a:t>
            </a:r>
            <a:r>
              <a:rPr lang="pt-BR" dirty="0"/>
              <a:t> no redis no formato “P-99”</a:t>
            </a:r>
          </a:p>
          <a:p>
            <a:r>
              <a:rPr lang="pt-BR" dirty="0"/>
              <a:t>A opção de chamar o próximo da fila obedecerá o seguinte critério: chama um da fila prioritário e o próximo é da fila normal, ficando revezando, o próximo será exibido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252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REDIS ATIVIDADE 2 – 2 pontos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ATIVIDADE 2</dc:title>
  <dc:creator>Manoel Almeida</dc:creator>
  <cp:lastModifiedBy>Manoel Almeida</cp:lastModifiedBy>
  <cp:revision>3</cp:revision>
  <dcterms:created xsi:type="dcterms:W3CDTF">2021-08-19T20:17:56Z</dcterms:created>
  <dcterms:modified xsi:type="dcterms:W3CDTF">2021-08-19T20:23:56Z</dcterms:modified>
</cp:coreProperties>
</file>