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ADAL &amp; APIM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React Session Management &amp; APIM using Logic App</a:t>
            </a:r>
          </a:p>
        </p:txBody>
      </p:sp>
    </p:spTree>
    <p:extLst>
      <p:ext uri="{BB962C8B-B14F-4D97-AF65-F5344CB8AC3E}">
        <p14:creationId xmlns:p14="http://schemas.microsoft.com/office/powerpoint/2010/main" val="353635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 using ADAL</a:t>
            </a:r>
          </a:p>
          <a:p>
            <a:r>
              <a:rPr lang="en-US" dirty="0" smtClean="0"/>
              <a:t>Session Management</a:t>
            </a:r>
          </a:p>
          <a:p>
            <a:r>
              <a:rPr lang="en-US" dirty="0" smtClean="0"/>
              <a:t>API Management</a:t>
            </a:r>
          </a:p>
          <a:p>
            <a:r>
              <a:rPr lang="en-US" dirty="0" smtClean="0"/>
              <a:t>Logic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9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using ADAL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Active Directory Authentication Library</a:t>
            </a:r>
            <a:endParaRPr lang="en-US" dirty="0" smtClean="0"/>
          </a:p>
          <a:p>
            <a:r>
              <a:rPr lang="en-US" dirty="0" smtClean="0"/>
              <a:t>Authenticate </a:t>
            </a:r>
            <a:r>
              <a:rPr lang="en-US" dirty="0"/>
              <a:t>users to cloud or on-premises Active Directory (AD), and obtain tokens for securing API calls. </a:t>
            </a:r>
            <a:endParaRPr lang="en-US" dirty="0" smtClean="0"/>
          </a:p>
          <a:p>
            <a:r>
              <a:rPr lang="en-US" dirty="0" smtClean="0"/>
              <a:t>Features </a:t>
            </a:r>
            <a:r>
              <a:rPr lang="en-US" dirty="0"/>
              <a:t>such as:</a:t>
            </a:r>
          </a:p>
          <a:p>
            <a:pPr lvl="1"/>
            <a:r>
              <a:rPr lang="en-US" dirty="0"/>
              <a:t>Configurable token cache that stores access tokens and refresh tokens</a:t>
            </a:r>
          </a:p>
          <a:p>
            <a:pPr lvl="1"/>
            <a:r>
              <a:rPr lang="en-US" dirty="0"/>
              <a:t>Automatic token refresh when an access token expires and a refresh token is available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6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Session-helper Library</a:t>
            </a:r>
          </a:p>
          <a:p>
            <a:r>
              <a:rPr lang="en-US" dirty="0" smtClean="0"/>
              <a:t>It provides methods like –</a:t>
            </a:r>
          </a:p>
          <a:p>
            <a:pPr lvl="1"/>
            <a:r>
              <a:rPr lang="en-US" dirty="0" smtClean="0"/>
              <a:t>Expiry – set, get &amp; remove</a:t>
            </a:r>
          </a:p>
          <a:p>
            <a:pPr lvl="1"/>
            <a:r>
              <a:rPr lang="en-US" dirty="0" err="1" smtClean="0"/>
              <a:t>ExpiryTimeout</a:t>
            </a:r>
            <a:r>
              <a:rPr lang="en-US" dirty="0" smtClean="0"/>
              <a:t> – start, stop &amp; reset</a:t>
            </a:r>
          </a:p>
          <a:p>
            <a:pPr lvl="1"/>
            <a:r>
              <a:rPr lang="en-US" dirty="0" err="1" smtClean="0"/>
              <a:t>isTokenExpiredOrNull</a:t>
            </a:r>
            <a:endParaRPr lang="en-US" dirty="0" smtClean="0"/>
          </a:p>
          <a:p>
            <a:pPr lvl="1"/>
            <a:r>
              <a:rPr lang="en-US" dirty="0" err="1"/>
              <a:t>expiryTimeoutCallback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4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462075" cy="2839357"/>
          </a:xfrm>
        </p:spPr>
        <p:txBody>
          <a:bodyPr>
            <a:normAutofit/>
          </a:bodyPr>
          <a:lstStyle/>
          <a:p>
            <a:r>
              <a:rPr lang="en-US" dirty="0" smtClean="0"/>
              <a:t>Provides </a:t>
            </a:r>
            <a:r>
              <a:rPr lang="en-US" dirty="0"/>
              <a:t>a mechanism for application integration and workflow definition in the cloud.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provides a visual designer for configuring the workflows. 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define a workflow with connectors and logic creation using inbuilt standard </a:t>
            </a:r>
            <a:r>
              <a:rPr lang="en-US" dirty="0" smtClean="0"/>
              <a:t>connectors.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029" y="2332919"/>
            <a:ext cx="5980271" cy="419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0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244359" cy="2978694"/>
          </a:xfrm>
        </p:spPr>
        <p:txBody>
          <a:bodyPr/>
          <a:lstStyle/>
          <a:p>
            <a:r>
              <a:rPr lang="en-US" b="1" dirty="0"/>
              <a:t>Azure API Management</a:t>
            </a:r>
            <a:r>
              <a:rPr lang="en-US" dirty="0"/>
              <a:t> is a fully managed service that enables customers to publish, secure, transform, maintain, and monitor </a:t>
            </a:r>
            <a:r>
              <a:rPr lang="en-US" b="1" dirty="0" smtClean="0"/>
              <a:t>APIs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108" y="2341504"/>
            <a:ext cx="6199549" cy="443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8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99" y="1181100"/>
            <a:ext cx="7733420" cy="461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160" y="720090"/>
            <a:ext cx="8107680" cy="541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89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273</TotalTime>
  <Words>145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ADAL &amp; APIM</vt:lpstr>
      <vt:lpstr>Agenda</vt:lpstr>
      <vt:lpstr>Authentication using ADAL</vt:lpstr>
      <vt:lpstr>Session Management</vt:lpstr>
      <vt:lpstr>Logic App</vt:lpstr>
      <vt:lpstr>API Management</vt:lpstr>
      <vt:lpstr>PowerPoint Presentation</vt:lpstr>
      <vt:lpstr>PowerPoint Presentation</vt:lpstr>
    </vt:vector>
  </TitlesOfParts>
  <Company>valtech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ADAL &amp; APIM</dc:title>
  <dc:creator>Santhosh H C</dc:creator>
  <cp:lastModifiedBy>Harish Reddy</cp:lastModifiedBy>
  <cp:revision>8</cp:revision>
  <dcterms:created xsi:type="dcterms:W3CDTF">2020-01-02T06:30:21Z</dcterms:created>
  <dcterms:modified xsi:type="dcterms:W3CDTF">2020-01-03T09:15:53Z</dcterms:modified>
</cp:coreProperties>
</file>