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58" r:id="rId7"/>
    <p:sldId id="259" r:id="rId8"/>
    <p:sldId id="280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NOTIFICATION HUB(ANH)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Scaled-out </a:t>
            </a:r>
            <a:r>
              <a:rPr lang="en-US" dirty="0"/>
              <a:t>push </a:t>
            </a:r>
            <a:r>
              <a:rPr lang="en-US" dirty="0" smtClean="0"/>
              <a:t>engine , CROSS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720090"/>
            <a:ext cx="81076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7350"/>
            <a:ext cx="9905998" cy="11781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1190"/>
            <a:ext cx="9905999" cy="5808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Push Notification What – Working</a:t>
            </a:r>
          </a:p>
          <a:p>
            <a:r>
              <a:rPr lang="en-US" dirty="0" smtClean="0"/>
              <a:t>Challenges </a:t>
            </a:r>
          </a:p>
          <a:p>
            <a:r>
              <a:rPr lang="en-US" dirty="0" smtClean="0"/>
              <a:t>ANH–What– Why?</a:t>
            </a:r>
          </a:p>
          <a:p>
            <a:r>
              <a:rPr lang="en-US" dirty="0" smtClean="0"/>
              <a:t>ANH Working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515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 </a:t>
            </a:r>
            <a:r>
              <a:rPr lang="en-US" dirty="0"/>
              <a:t>of app-to-user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Platform Notification Service</a:t>
            </a:r>
          </a:p>
          <a:p>
            <a:pPr lvl="1"/>
            <a:r>
              <a:rPr lang="en-US" dirty="0" smtClean="0"/>
              <a:t>Apple </a:t>
            </a:r>
            <a:r>
              <a:rPr lang="en-US" dirty="0"/>
              <a:t>Push Notification Service(APNS</a:t>
            </a:r>
            <a:r>
              <a:rPr lang="en-US" dirty="0" smtClean="0"/>
              <a:t>) for iOS.</a:t>
            </a:r>
          </a:p>
          <a:p>
            <a:pPr lvl="1"/>
            <a:r>
              <a:rPr lang="en-US" dirty="0"/>
              <a:t>Firebase Cloud Messaging(FCM</a:t>
            </a:r>
            <a:r>
              <a:rPr lang="en-US" dirty="0" smtClean="0"/>
              <a:t>) for Android.</a:t>
            </a:r>
          </a:p>
          <a:p>
            <a:pPr lvl="1"/>
            <a:r>
              <a:rPr lang="en-US" dirty="0"/>
              <a:t>Windows Notification Service(WNS</a:t>
            </a:r>
            <a:r>
              <a:rPr lang="en-US" dirty="0" smtClean="0"/>
              <a:t>) for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Push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Requests push handle.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Store in App back end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App back end with push handle contacts PNS to send notification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PNS forwards notification to client app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96" y="4216310"/>
            <a:ext cx="47244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dependency</a:t>
            </a:r>
          </a:p>
          <a:p>
            <a:r>
              <a:rPr lang="en-US" dirty="0" smtClean="0"/>
              <a:t>Maintaining Device information.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support broadcast to multiple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Maintain </a:t>
            </a:r>
            <a:r>
              <a:rPr lang="en-US" dirty="0"/>
              <a:t>a registry to associate devices with interest groups, users, </a:t>
            </a:r>
            <a:r>
              <a:rPr lang="en-US" dirty="0" smtClean="0"/>
              <a:t>properties(Routing).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Scaled-out push engine.</a:t>
            </a:r>
          </a:p>
          <a:p>
            <a:r>
              <a:rPr lang="en-US" dirty="0"/>
              <a:t>Cross </a:t>
            </a:r>
            <a:r>
              <a:rPr lang="en-US" dirty="0" smtClean="0"/>
              <a:t>backend(</a:t>
            </a:r>
            <a:r>
              <a:rPr lang="en-US" dirty="0"/>
              <a:t>.NET, Node.js, Java, </a:t>
            </a:r>
            <a:r>
              <a:rPr lang="en-US" dirty="0" smtClean="0"/>
              <a:t>Python)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token management.</a:t>
            </a:r>
          </a:p>
          <a:p>
            <a:r>
              <a:rPr lang="en-US" dirty="0"/>
              <a:t>Extreme scale(5 million devices).</a:t>
            </a:r>
          </a:p>
          <a:p>
            <a:r>
              <a:rPr lang="en-US" dirty="0"/>
              <a:t>Cross-platform.</a:t>
            </a:r>
          </a:p>
          <a:p>
            <a:r>
              <a:rPr lang="en-US" dirty="0"/>
              <a:t>Usable from any </a:t>
            </a:r>
            <a:r>
              <a:rPr lang="en-US" dirty="0" smtClean="0"/>
              <a:t>backend</a:t>
            </a:r>
          </a:p>
          <a:p>
            <a:r>
              <a:rPr lang="en-US" dirty="0"/>
              <a:t>Efficient tag-based multicast and pub/sub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6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 of ANH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50" y="2715419"/>
            <a:ext cx="5495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4184903" y="1856232"/>
            <a:ext cx="3822192" cy="254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81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1254</TotalTime>
  <Words>155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Azure NOTIFICATION HUB(ANH)</vt:lpstr>
      <vt:lpstr>Agenda</vt:lpstr>
      <vt:lpstr>What is Push Notification</vt:lpstr>
      <vt:lpstr>Working of Push Notification</vt:lpstr>
      <vt:lpstr>Challenges</vt:lpstr>
      <vt:lpstr>WHAT </vt:lpstr>
      <vt:lpstr>Why</vt:lpstr>
      <vt:lpstr>WORKING  of ANH</vt:lpstr>
      <vt:lpstr>PowerPoint Presentation</vt:lpstr>
      <vt:lpstr>PowerPoint Presentation</vt:lpstr>
    </vt:vector>
  </TitlesOfParts>
  <Company>valtech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H C</dc:creator>
  <cp:lastModifiedBy>Harish Reddy</cp:lastModifiedBy>
  <cp:revision>50</cp:revision>
  <dcterms:created xsi:type="dcterms:W3CDTF">2020-01-20T05:52:17Z</dcterms:created>
  <dcterms:modified xsi:type="dcterms:W3CDTF">2020-02-25T11:08:57Z</dcterms:modified>
</cp:coreProperties>
</file>