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4" r:id="rId12"/>
    <p:sldId id="266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Cosmos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Globally distributed, NOSQL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57" y="2952206"/>
            <a:ext cx="4741818" cy="28389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78" y="1815737"/>
            <a:ext cx="9099867" cy="45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Container in Database are divided into </a:t>
            </a:r>
            <a:r>
              <a:rPr lang="en-US" dirty="0"/>
              <a:t>distinct </a:t>
            </a:r>
            <a:r>
              <a:rPr lang="en-US" dirty="0" smtClean="0"/>
              <a:t>subsets called Logical units.</a:t>
            </a:r>
          </a:p>
          <a:p>
            <a:r>
              <a:rPr lang="en-US" dirty="0" smtClean="0"/>
              <a:t>One or more Logical units are </a:t>
            </a:r>
            <a:r>
              <a:rPr lang="en-US" dirty="0" smtClean="0"/>
              <a:t>stored in </a:t>
            </a:r>
            <a:r>
              <a:rPr lang="en-US" dirty="0" smtClean="0"/>
              <a:t>Physical </a:t>
            </a:r>
            <a:r>
              <a:rPr lang="en-US" dirty="0" smtClean="0"/>
              <a:t>Units</a:t>
            </a:r>
          </a:p>
          <a:p>
            <a:r>
              <a:rPr lang="en-US" dirty="0"/>
              <a:t> Scale individual containers in a database to meet the performance needs.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177" y="1985555"/>
            <a:ext cx="7798525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5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</a:p>
          <a:p>
            <a:r>
              <a:rPr lang="en-US" dirty="0"/>
              <a:t>Bounded Staleness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Consistent Prefix</a:t>
            </a:r>
          </a:p>
          <a:p>
            <a:r>
              <a:rPr lang="en-US" dirty="0"/>
              <a:t>Eventual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5434013"/>
            <a:ext cx="839941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all the property in the item by default.</a:t>
            </a:r>
          </a:p>
          <a:p>
            <a:r>
              <a:rPr lang="en-US" dirty="0" smtClean="0"/>
              <a:t>Supports 2 modes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/>
              <a:t>Consistent : Index gets updated synchronously as Item CUD.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None : Indexing is Disabled</a:t>
            </a:r>
          </a:p>
        </p:txBody>
      </p:sp>
    </p:spTree>
    <p:extLst>
      <p:ext uri="{BB962C8B-B14F-4D97-AF65-F5344CB8AC3E}">
        <p14:creationId xmlns:p14="http://schemas.microsoft.com/office/powerpoint/2010/main" val="106318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52" y="482237"/>
            <a:ext cx="53816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1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52" y="482237"/>
            <a:ext cx="5381625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60" y="3703183"/>
            <a:ext cx="6781800" cy="28479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756364" y="2899954"/>
            <a:ext cx="291739" cy="53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Multi-Model &amp; Multi-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multiple data models including documents, key-value, graph, and </a:t>
            </a:r>
            <a:r>
              <a:rPr lang="en-US" dirty="0" smtClean="0"/>
              <a:t>column-family</a:t>
            </a:r>
          </a:p>
          <a:p>
            <a:r>
              <a:rPr lang="en-US" dirty="0" smtClean="0"/>
              <a:t>Supports below Api’s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SQL Api (Core)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Mango dB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Table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Cassandra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Gremlin Api</a:t>
            </a:r>
          </a:p>
        </p:txBody>
      </p:sp>
    </p:spTree>
    <p:extLst>
      <p:ext uri="{BB962C8B-B14F-4D97-AF65-F5344CB8AC3E}">
        <p14:creationId xmlns:p14="http://schemas.microsoft.com/office/powerpoint/2010/main" val="95936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Sample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5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4184903" y="1856232"/>
            <a:ext cx="3822192" cy="254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81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7350"/>
            <a:ext cx="9905998" cy="7209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1190"/>
            <a:ext cx="9905999" cy="5808616"/>
          </a:xfrm>
        </p:spPr>
        <p:txBody>
          <a:bodyPr>
            <a:normAutofit/>
          </a:bodyPr>
          <a:lstStyle/>
          <a:p>
            <a:r>
              <a:rPr lang="en-US" dirty="0" smtClean="0"/>
              <a:t>Cosmos –What– Why?</a:t>
            </a:r>
          </a:p>
          <a:p>
            <a:r>
              <a:rPr lang="en-US" dirty="0" smtClean="0"/>
              <a:t>No SQL</a:t>
            </a:r>
          </a:p>
          <a:p>
            <a:r>
              <a:rPr lang="en-US" dirty="0"/>
              <a:t>Schema </a:t>
            </a:r>
            <a:r>
              <a:rPr lang="en-US" dirty="0" smtClean="0"/>
              <a:t>less</a:t>
            </a:r>
          </a:p>
          <a:p>
            <a:r>
              <a:rPr lang="en-US" dirty="0" smtClean="0"/>
              <a:t>Azure Cosmos DB Feature</a:t>
            </a:r>
          </a:p>
          <a:p>
            <a:pPr lvl="1"/>
            <a:r>
              <a:rPr lang="en-US" dirty="0" smtClean="0"/>
              <a:t>Global distribution</a:t>
            </a:r>
          </a:p>
          <a:p>
            <a:pPr lvl="1"/>
            <a:r>
              <a:rPr lang="en-US" dirty="0"/>
              <a:t>Data Model &amp; Multi-model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Indexing</a:t>
            </a:r>
          </a:p>
          <a:p>
            <a:r>
              <a:rPr lang="en-US" dirty="0" smtClean="0"/>
              <a:t>Emulator Features – sample DB with SQL API - Functions</a:t>
            </a:r>
          </a:p>
        </p:txBody>
      </p:sp>
    </p:spTree>
    <p:extLst>
      <p:ext uri="{BB962C8B-B14F-4D97-AF65-F5344CB8AC3E}">
        <p14:creationId xmlns:p14="http://schemas.microsoft.com/office/powerpoint/2010/main" val="232515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720090"/>
            <a:ext cx="81076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globally distributed database </a:t>
            </a:r>
            <a:r>
              <a:rPr lang="en-US" dirty="0" smtClean="0"/>
              <a:t>service</a:t>
            </a:r>
            <a:r>
              <a:rPr lang="en-US" dirty="0" smtClean="0"/>
              <a:t>.</a:t>
            </a:r>
          </a:p>
          <a:p>
            <a:r>
              <a:rPr lang="en-US" dirty="0"/>
              <a:t>Multi-Model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No SQL</a:t>
            </a:r>
          </a:p>
          <a:p>
            <a:r>
              <a:rPr lang="en-US" dirty="0" smtClean="0"/>
              <a:t>Schema less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Offers 99.99</a:t>
            </a:r>
            <a:r>
              <a:rPr lang="en-US" dirty="0"/>
              <a:t>% guarantees for availability, throughput, low latency, and consistency </a:t>
            </a:r>
            <a:r>
              <a:rPr lang="en-US" dirty="0" smtClean="0"/>
              <a:t>on both single and multi region accounts.</a:t>
            </a:r>
          </a:p>
          <a:p>
            <a:r>
              <a:rPr lang="en-US" dirty="0"/>
              <a:t>data-friendly pricing model that meters storage and throughput </a:t>
            </a:r>
            <a:r>
              <a:rPr lang="en-US" dirty="0" smtClean="0"/>
              <a:t>independently.</a:t>
            </a:r>
          </a:p>
          <a:p>
            <a:r>
              <a:rPr lang="en-US" dirty="0"/>
              <a:t>E</a:t>
            </a:r>
            <a:r>
              <a:rPr lang="en-US" dirty="0" smtClean="0"/>
              <a:t>lastically </a:t>
            </a:r>
            <a:r>
              <a:rPr lang="en-US" dirty="0"/>
              <a:t>scaling provisioned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No </a:t>
            </a:r>
            <a:r>
              <a:rPr lang="en-US" dirty="0"/>
              <a:t>database service offers as much flexibility as Azure Cosmos DB in levels </a:t>
            </a:r>
            <a:r>
              <a:rPr lang="en-US" dirty="0" smtClean="0"/>
              <a:t>consistency</a:t>
            </a:r>
          </a:p>
          <a:p>
            <a:r>
              <a:rPr lang="en-US" dirty="0"/>
              <a:t>Secure by default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1905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0423"/>
            <a:ext cx="9905999" cy="3541714"/>
          </a:xfrm>
        </p:spPr>
        <p:txBody>
          <a:bodyPr/>
          <a:lstStyle/>
          <a:p>
            <a:r>
              <a:rPr lang="en-US" dirty="0" smtClean="0"/>
              <a:t>“Not Only SQL” or “Non SQL” or “Non Relational” </a:t>
            </a:r>
          </a:p>
          <a:p>
            <a:r>
              <a:rPr lang="en-US" dirty="0" smtClean="0"/>
              <a:t>A </a:t>
            </a:r>
            <a:r>
              <a:rPr lang="en-US" dirty="0"/>
              <a:t>NoSQL database provides a mechanism for storage and retrieval of data that is </a:t>
            </a:r>
            <a:r>
              <a:rPr lang="en-US" dirty="0" smtClean="0"/>
              <a:t>modeled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17" y="3680732"/>
            <a:ext cx="5982789" cy="29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&amp; Schemaless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data </a:t>
            </a:r>
            <a:r>
              <a:rPr lang="en-US" dirty="0"/>
              <a:t>is organized </a:t>
            </a:r>
            <a:r>
              <a:rPr lang="en-US" dirty="0" smtClean="0"/>
              <a:t>and relations </a:t>
            </a:r>
            <a:r>
              <a:rPr lang="en-US" dirty="0"/>
              <a:t>among them are </a:t>
            </a:r>
            <a:r>
              <a:rPr lang="en-US" dirty="0" smtClean="0"/>
              <a:t>associated.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44" y="2967582"/>
            <a:ext cx="808713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57707"/>
            <a:ext cx="9905998" cy="1478570"/>
          </a:xfrm>
        </p:spPr>
        <p:txBody>
          <a:bodyPr/>
          <a:lstStyle/>
          <a:p>
            <a:r>
              <a:rPr lang="en-US" dirty="0"/>
              <a:t>Database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90" y="2943632"/>
            <a:ext cx="6029325" cy="25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6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Latency &amp; Throughput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9166"/>
            <a:ext cx="9905999" cy="4302035"/>
          </a:xfrm>
        </p:spPr>
        <p:txBody>
          <a:bodyPr/>
          <a:lstStyle/>
          <a:p>
            <a:r>
              <a:rPr lang="en-US" dirty="0"/>
              <a:t>Latency is a time interval between the stimulation and </a:t>
            </a:r>
            <a:r>
              <a:rPr lang="en-US" dirty="0" smtClean="0"/>
              <a:t>response.</a:t>
            </a:r>
          </a:p>
          <a:p>
            <a:r>
              <a:rPr lang="en-US" dirty="0" smtClean="0"/>
              <a:t>99.99% latency within 10 -15 </a:t>
            </a:r>
            <a:r>
              <a:rPr lang="en-US" dirty="0" err="1" smtClean="0"/>
              <a:t>ms</a:t>
            </a:r>
            <a:r>
              <a:rPr lang="en-US" dirty="0" smtClean="0"/>
              <a:t> for writes and reads</a:t>
            </a:r>
            <a:endParaRPr lang="en-US" dirty="0"/>
          </a:p>
          <a:p>
            <a:r>
              <a:rPr lang="en-US" dirty="0" smtClean="0"/>
              <a:t>Provisioned </a:t>
            </a:r>
            <a:r>
              <a:rPr lang="en-US" dirty="0"/>
              <a:t>throughput is represented as request units/second(</a:t>
            </a:r>
            <a:r>
              <a:rPr lang="en-US" dirty="0" err="1"/>
              <a:t>Rus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1" y="3706723"/>
            <a:ext cx="6200775" cy="29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distributed across globe(54 regions).</a:t>
            </a:r>
          </a:p>
          <a:p>
            <a:r>
              <a:rPr lang="en-US" dirty="0" smtClean="0"/>
              <a:t>Add </a:t>
            </a:r>
            <a:r>
              <a:rPr lang="en-US" dirty="0"/>
              <a:t>or Remove </a:t>
            </a:r>
            <a:r>
              <a:rPr lang="en-US" dirty="0" smtClean="0"/>
              <a:t>regions(Turnkey)</a:t>
            </a:r>
          </a:p>
          <a:p>
            <a:r>
              <a:rPr lang="en-US" dirty="0"/>
              <a:t>M</a:t>
            </a:r>
            <a:r>
              <a:rPr lang="en-US" dirty="0" smtClean="0"/>
              <a:t>anual </a:t>
            </a:r>
            <a:r>
              <a:rPr lang="en-US" dirty="0"/>
              <a:t>and automatic failover </a:t>
            </a:r>
            <a:r>
              <a:rPr lang="en-US" dirty="0" smtClean="0"/>
              <a:t>feature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Multi Master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94" y="2249488"/>
            <a:ext cx="4624252" cy="39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0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801</TotalTime>
  <Words>334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Azure Cosmos Database</vt:lpstr>
      <vt:lpstr>Agenda</vt:lpstr>
      <vt:lpstr>WHAT </vt:lpstr>
      <vt:lpstr>Why</vt:lpstr>
      <vt:lpstr>NO SqL</vt:lpstr>
      <vt:lpstr>SCHEMA &amp; Schemaless</vt:lpstr>
      <vt:lpstr>Database Representation</vt:lpstr>
      <vt:lpstr>Latency &amp; Throughput </vt:lpstr>
      <vt:lpstr>Global Distribution</vt:lpstr>
      <vt:lpstr>Global Distribution</vt:lpstr>
      <vt:lpstr>Partitioning</vt:lpstr>
      <vt:lpstr>Partitioning</vt:lpstr>
      <vt:lpstr>Consistency Levels</vt:lpstr>
      <vt:lpstr>Indexing</vt:lpstr>
      <vt:lpstr>PowerPoint Presentation</vt:lpstr>
      <vt:lpstr>PowerPoint Presentation</vt:lpstr>
      <vt:lpstr>Multi-Model &amp; Multi-Api</vt:lpstr>
      <vt:lpstr>                        Sample Demo</vt:lpstr>
      <vt:lpstr>PowerPoint Presentation</vt:lpstr>
      <vt:lpstr>PowerPoint Presentation</vt:lpstr>
    </vt:vector>
  </TitlesOfParts>
  <Company>valtech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H C</dc:creator>
  <cp:lastModifiedBy>Harish Reddy</cp:lastModifiedBy>
  <cp:revision>42</cp:revision>
  <dcterms:created xsi:type="dcterms:W3CDTF">2020-01-20T05:52:17Z</dcterms:created>
  <dcterms:modified xsi:type="dcterms:W3CDTF">2020-01-28T09:13:35Z</dcterms:modified>
</cp:coreProperties>
</file>