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JC2TbQawAOS/4JbvBeZCoLfJe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50" y="152400"/>
            <a:ext cx="4991099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/>
          <p:nvPr/>
        </p:nvSpPr>
        <p:spPr>
          <a:xfrm>
            <a:off x="1615300" y="1678050"/>
            <a:ext cx="1939800" cy="193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1500" y="1814700"/>
            <a:ext cx="1714350" cy="17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50" y="51550"/>
            <a:ext cx="4991099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/>
          <p:nvPr/>
        </p:nvSpPr>
        <p:spPr>
          <a:xfrm>
            <a:off x="1588400" y="1577200"/>
            <a:ext cx="1939800" cy="193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5874" y="1584349"/>
            <a:ext cx="1939800" cy="19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50" y="51550"/>
            <a:ext cx="4991099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/>
          <p:nvPr/>
        </p:nvSpPr>
        <p:spPr>
          <a:xfrm>
            <a:off x="1588400" y="1577200"/>
            <a:ext cx="1939800" cy="193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2050" y="1665500"/>
            <a:ext cx="1799950" cy="17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50" y="51550"/>
            <a:ext cx="4991099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/>
          <p:nvPr/>
        </p:nvSpPr>
        <p:spPr>
          <a:xfrm>
            <a:off x="1588400" y="1577200"/>
            <a:ext cx="1939800" cy="193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501" y="1801102"/>
            <a:ext cx="1493200" cy="150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