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A435A0-475C-4400-9EFE-D55440CC9009}">
  <a:tblStyle styleId="{56A435A0-475C-4400-9EFE-D55440CC900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t-sql/statements/create-view-transact-sql?view=sql-server-ver1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16c964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dbo.May1998Sales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CustomerID INT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OrderDate DATETIME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CHECK (DATEPART(yyyy, OrderDate) = 1998),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OrderMonth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CHECK (OrderMonth = 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DeliveryDate DATETIME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CONSTRAINT OrderIDMonth PRIMARY KEY (OrderID, OrderMonth)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VIEW dbo.Year1998Sales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Jan1998Sales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Feb1998Sales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Mar1998Sales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Apr1998Sales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May1998Sales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Jun1998Sales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e516c9641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16c964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516c9641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16c964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516c9641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16c964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OR ALTER FUNCTION dbo.fEmployeeFullName (@ID 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RETURNS VARCHAR(2000)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DECLARE @NAME VARCHAR(2000);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@NAME = FirstName + ' ' + LastName FROM Person.Person WHERE BusinessEntityID =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 @NAME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dbo.fEmployeeFullName(1) AS FullName;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FUNCTION dbo.fEmployeeFullName;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516c9641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16c964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OR ALTER FUNCTION dbo.fEmployeeByTitle (@TITLE VARCHAR(10))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RETURNS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 (SELECT FirstName, MiddleName, LastName, Title FROM Person.Person WHERE Title = @TITLE);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dbo.fEmployeeByTitle('Mr.');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FUNCTION dbo.fEmployeeByTitle;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516c9641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3b474b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e53b474b9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53b474b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53b474b9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3b474b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53b474b9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3b474b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53b474b9e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3b474b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53b474b9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53b474b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OR ALTER PROCEDURE Person.usp_GetPersonName @NamePrefix char(1)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BusinessEntityID, FirstName, LastName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FirstName LIKE @NamePrefix + '%'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FirstName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EXECUTE Person.usp_GetPersonName 'A';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PROCEDURE Person.usp_GetPersonName;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e53b474b9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53b474b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53b474b9e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3b474b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e53b474b9e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3b474b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53b474b9e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3b474b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53b474b9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53b474b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e53b474b9e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53b474b9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e53b474b9e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53b474b9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53b474b9e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53b474b9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VIEW vPerson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BusinessEntityID, FirstName, MiddleName, LastName FROM Person.Person;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vPerson;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VIEW vPerson;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e53b474b9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53b474b9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OR ALTER FUNCTION [dbo].[ufn_PurchaseOrderHeader] (@VendorID INT) RETURNS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 (SELECT * FROM Purchasing.PurchaseOrderHeader WHERE VendorID = @VendorID)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dbo.[ufn_PurchaseOrderHeader](1624);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e53b474b9e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53b474b9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OR ALTER PROCEDURE [dbo].[usp_vPerson] @PersonID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WITH EXECUTE AS CALLER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BusinessEntityID, FirstName, MiddleName, LastName FROM Person.Person WHERE BusinessEntityID = @PersonID;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EXEC [dbo].[usp_vPerson] 38;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e53b474b9e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VIEW Person.vPerson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FirstName, LastName, PersonType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Person.vPerson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VIEW Person.vPerson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https://learn.microsoft.com/pt-br/sql/t-sql/statements/create-view-transact-sql?view=sql-server-ver16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16c964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VIEW vwDiscount WITH SCHEMABINDING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SUM(UnitPrice*OrderQty) AS SumPrice,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SUM(UnitPrice*OrderQty*(1.00-UnitPriceDiscount)) AS SUMDiscountPrice,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SUM(UnitPrice*OrderQty*UnitPriceDiscount) AS SumDiscountPrice2,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COUNT_BIG(*) AS Count, 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UNIQUE CLUSTERED INDEX vwDiscountInd ON vwDiscount (ProductID);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vwDiscount;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e516c9641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16c964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e516c9641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www.linkedin.com/company-beta/258464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Exemplo de view particionada</a:t>
            </a:r>
            <a:endParaRPr b="0" sz="4400">
              <a:solidFill>
                <a:schemeClr val="dk1"/>
              </a:solidFill>
            </a:endParaRPr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957942" y="1835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655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TABLE dbo.May1998Sales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INT NOT NULL,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OrderDate DATETIME NULL,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(DATEPART(yyyy, OrderDate) = 1998),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OrderMonth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 (OrderMonth = 5),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DeliveryDate DATETIME NULL,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 OrderIDMonth PRIMARY KEY (OrderID, OrderMonth)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22"/>
          <p:cNvGraphicFramePr/>
          <p:nvPr/>
        </p:nvGraphicFramePr>
        <p:xfrm>
          <a:off x="7646126" y="1835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404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VIEW dbo.Year1998Sales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Jan1998Sales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Feb1998Sales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Mar1998Sales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Apr1998Sales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May1998Sales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Jun1998Sales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User Defined Functions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User Defined Functions?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Administrando User Defined Functions;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Criando User Defined Functions que retornam uma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das User Defined Functions;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User Defined Functions;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sobre performance ao usar User Defined Functions;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User Defined Functions?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Defined Functions são rotinas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aceitam parâmetros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entrada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único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Usada para deixar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modular, reutilizável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mais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a regra de negócio é aplicada no banco, pode-se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economizar banda de rede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Administrando User Defined Functions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Criação ou modificação de uma UDF: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e deletando uma UDF: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957942" y="2327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OR ALTER FUNCTION dbo.fEmployeeFullName (@ID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VARCHAR(2000)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DECLARE @NAME VARCHAR(2000);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@NAME = FirstName + ' ' + LastName FROM Person.Person WHERE BusinessEntityID = @ID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@NAME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0" name="Google Shape;170;p25"/>
          <p:cNvGraphicFramePr/>
          <p:nvPr/>
        </p:nvGraphicFramePr>
        <p:xfrm>
          <a:off x="966651" y="5388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dbo.fEmployeeFullName(1) AS FullName;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 FUNCTION dbo.fEmployeeFullName;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uma UDF que retorna uma tabela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Criação ou modificação de uma UDF que retorna uma tabela: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Chamando a UDF passando “Mr.” como parâmetro: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Deletando a UDF: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957942" y="2327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OR ALTER FUNCTION dbo.fEmployeeByTitle (@TITLE VARCHAR(10))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table</a:t>
                      </a:r>
                      <a:endParaRPr b="1"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(SELECT FirstName, MiddleName, LastName, Title FROM Person.Person WHERE Title = @TITLE);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8" name="Google Shape;178;p26"/>
          <p:cNvGraphicFramePr/>
          <p:nvPr/>
        </p:nvGraphicFramePr>
        <p:xfrm>
          <a:off x="957942" y="4688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dbo.fEmployeeByTitle('Mr.');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9" name="Google Shape;179;p26"/>
          <p:cNvGraphicFramePr/>
          <p:nvPr/>
        </p:nvGraphicFramePr>
        <p:xfrm>
          <a:off x="957942" y="5893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 FUNCTION dbo.fEmployeeByTitle;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Restrições das User Defined Functions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atualizar dados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dentro de uma UDF. Para isso, utilize stored procedures;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possível criar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novos objetos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dentro de uma UDF. Crie os objetos fora da UDF;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possível utilizar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dentro de uma UDF. Use transações fora da UDF;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User Defined Functions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único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definido no RETURNS. Pode conter múltiplas instruções T-SQL no corpo da UDF;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Inline table-valued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retorna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 palavra TABLE deve ser definida no RETURNS. O corpo da UDF deve conter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 um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instrução que deve ser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Multi-statment table-valued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retorna um resultset e a palavra TABLE deve ser definida no RETURNS. O cordo da UDF pode conter múltiplos comandos T-SQL e uma variável de retorno do tipo table deverá ser usada para retornar os dados desejados;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Considerações de performance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Ambas as UDFs serão executadas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linhas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cada chamada hipoteticamente demorar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0,1 segundos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então, se a tabela possuir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18.000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linhas, as chamadas às funções acumularão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1h de processamento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Atenção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quantidade de linhas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sempre que uma UDF estiver no SELECT ou no WHERE de uma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1154017" y="2786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MyUDF(column_name)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table_name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MyUDF2(column_name) = column_name2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Stored Procedures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Stored Procedures?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Administrando Stored Procedures;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Comportamento de execução das Stored Procedures;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Melhores práticas na utilização de Store Procedures;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Stored Procedures?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Stored Procedures são rotinas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aceitam parâmetros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entrada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retornar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indicando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execução;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Possuem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 de segurança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Usada para deixar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modular, reutilizável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mais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a regra de negócio é aplicada no banco, pode-se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economizar banda de rede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6</a:t>
            </a:r>
            <a:r>
              <a:rPr lang="pt-BR" sz="3600"/>
              <a:t> - </a:t>
            </a:r>
            <a:r>
              <a:rPr lang="pt-BR" sz="3600"/>
              <a:t>Programando objetos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Views;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User Defined Functions;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Stored Procedures;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Consultas distribuídas;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Administrando Stored Procedures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Criação ou modificação de uma Stored Procedure: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e deletando a Stored Procedure: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966651" y="2248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OR ALTER PROCEDURE Person.usp_GetPersonName @NamePrefix char(1)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BusinessEntityID, FirstName, LastName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FirstName LIKE @NamePrefix + '%'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FirstName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8" name="Google Shape;218;p32"/>
          <p:cNvGraphicFramePr/>
          <p:nvPr/>
        </p:nvGraphicFramePr>
        <p:xfrm>
          <a:off x="966651" y="5388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Person.usp_GetPersonName 'A';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 PROCEDURE Person.usp_GetPersonName;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Execução de Stored Procedures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cria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execução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Stored Procedures;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plano de execução em cache será usado nas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execuções subsequentes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deixando a consulta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rápida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usar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sp_recompile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manualmente recompilar o plano de execução de uma procedure;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Alterações nos objetos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chamados dentro da procedure também fazem com que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 seja recompilado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Melhores práticas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Dica: 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ENCRYPTION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esconder o código da procedure;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Dica: 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RECOMPILE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forçar a recompilação do plano de execução antes da execução;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os dados 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antes de usá-los para evitar bugs;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usar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dinâmicas para amenizar riscos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moderação, pois eles consomem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muitos recursos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Consultas distribuídas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 SQL Server trabalha com dados heterogêneos?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Administrando Linked Servers;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consultas distribuídas com Ad Hoc;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Criando consultas usando Linked Server;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Trabalhando com dados heterogêneos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Consultas distribuídas são aquelas que permitem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a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estão no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servidor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sua query;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possui um recurso chamado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 Server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consultas em outras fontes de dados, tais como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Oracle, IBM DB2, Planilhas do Excel, Arquivos Txt, outros servidores SQL Server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mais;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Trabalhando com dados heterogêneos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Adicionando um Linked Server: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Mapeando credenciais de um login local para o login remoto: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957941" y="2965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 sp_addlinkedserver @server = Marketing', @srvproduct = 'Oracle’,  @provider = 'MSDAORA’,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@datasrc = 'OraServer';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0" name="Google Shape;250;p37"/>
          <p:cNvGraphicFramePr/>
          <p:nvPr/>
        </p:nvGraphicFramePr>
        <p:xfrm>
          <a:off x="966650" y="4560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8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 sp_addlinkedsrvlogin @rmtsrvname = 'Marketing', @useself = 'false', @locallogin = 'Mary’,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@rmtuser = 'MaryP', @rmtpassword = '123456'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Consultas Ad Hoc distribuídas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úteis quando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consultas distribuídas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pouco frequentes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por questões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necessário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criar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 Server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38"/>
          <p:cNvGraphicFramePr/>
          <p:nvPr/>
        </p:nvGraphicFramePr>
        <p:xfrm>
          <a:off x="966650" y="3361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ID, SendDate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OPENDATASOURCE('MSDAORA', 'Data Source=ORASERVER; User=MaryP; Password=123456').Catalog.dbo.History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8" name="Google Shape;258;p38"/>
          <p:cNvGraphicFramePr/>
          <p:nvPr/>
        </p:nvGraphicFramePr>
        <p:xfrm>
          <a:off x="966650" y="4560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8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ID, SendDate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OPENROWSET('MSDAORA', 'ORASERVER';'MaryP';'123456', 'SELECT * FROM Catalog.dbo.History')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consultas com Linked Server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utilizar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OPENQUERY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passando o nome do linked server: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é possível usar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qualificado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linked server com quatro partes (Servidor.BancoDeDados.Schema.Objeto):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Google Shape;265;p39"/>
          <p:cNvGraphicFramePr/>
          <p:nvPr/>
        </p:nvGraphicFramePr>
        <p:xfrm>
          <a:off x="966650" y="2862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OPENQUERY(Marketing, 'SELECT * FROM Catalog.dbo.History');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6" name="Google Shape;266;p39"/>
          <p:cNvGraphicFramePr/>
          <p:nvPr/>
        </p:nvGraphicFramePr>
        <p:xfrm>
          <a:off x="957942" y="4847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38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Marketing.Catalog.dbo.History;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1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Criação de uma view para filtrar apenas algumas colunas da tabela Person.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view que selecione as colunas BusinessEntityID, FirstName, MiddleName e LastName da tabela Person.Person;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a view, execute um SELECT na view criada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2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função do tipo table-valued.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função que aceite um parâmetro de entrada chamado VendorID;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 corpo da função, consulte a tabela Purchasing.PurchaseOrderHeader onde o campo VendorID for igual ao VendorID informado como parâmetro;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Implemente a função e teste usando o VendorID 1624 no parâmetro de entrada;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Views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Views?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Administrando Views;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sobre Views;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Restrições ao modificar dados por meio de Views;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indexadas;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particionadas;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3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803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stored procedure que retorne dados da tabela Person.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stored procedure que receba um PersonID como parâmetro de entrada;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 corpo da stored procedure, retorne o BusinessEntityID, FirstName, MiddleName e LastName da tabela Person.Person filtrando o BusinessEntityID pelo parâmetro de entrada;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Implemente a stored procedure e teste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92" name="Google Shape;292;p43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95" name="Google Shape;295;p4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3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1" name="Google Shape;301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Views?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consultas armazenadas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produzem uma tabela virtual;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usadas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restringir o acesso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 usuário a somente algumas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e/ou 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esconder a complexidade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consultas que poderão ser chamadas de forma simplificada. Ex: SELECT * FROM MyView;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Administrando Views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Criando uma view: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Consultando uma view: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Deletando uma view: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57942" y="2284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VIEW Person.vPerson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FirstName, LastName, PersonType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Google Shape;118;p17"/>
          <p:cNvGraphicFramePr/>
          <p:nvPr/>
        </p:nvGraphicFramePr>
        <p:xfrm>
          <a:off x="966651" y="4406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Person.vPerson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957942" y="5342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 VIEW Person.vPerson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sobre Views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Aceitam no máximo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1024 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Ordenação é proibida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dentro de uma view. Ela deve ser feita na chamada da view;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INTO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proibido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dentro do corpo de uma view;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corpo de uma view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temporárias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variáveis do tipo table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VIEW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pertencer a um único batch. Ou seja,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estar entre GOs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indexadas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adicionar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 único clusterizado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aconselhável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criar índices em views cujas tabelas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constantemente atualizadas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devem ser listadas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explicitamente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(sem *);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view deve ser criada com a opção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SCHEMABINDING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indexadas também são conhecidas como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materializadas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pois os dados do resultset são armazenados no banco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Exemplo de view indexada</a:t>
            </a:r>
            <a:endParaRPr b="0" sz="44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957942" y="1835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{56A435A0-475C-4400-9EFE-D55440CC9009}</a:tableStyleId>
              </a:tblPr>
              <a:tblGrid>
                <a:gridCol w="1051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VIEW vwDiscount WITH SCHEMABINDING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SUM(UnitPrice*OrderQty) AS SumPrice,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SUM(UnitPrice*OrderQty*(1.00-UnitPriceDiscount)) AS SUMDiscountPrice,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SUM(UnitPrice*OrderQty*UnitPriceDiscount) AS SumDiscountPrice2,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COUNT_BIG(*) AS Count, ProductID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Sales.SalesOrderDetail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ProductID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UNIQUE CLUSTERED INDEX vwDiscountInd ON vwDiscount (ProductID);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vwDiscount;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Views particionadas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repartir o código de uma view usando múltiplos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“UNION ALL”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tabelas particionadas;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view particionada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simplifica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múltiplas tabelas separadas;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uso de tabelas particionadas é interessante para trabalhar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grandes volumes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particionamento pode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dividir a carga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consultas;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separados em intervalos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definidos;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