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relational-databases/security/authentication-access/create-a-database-schema?view=sql-server-ver16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https://www.microsoft.com/pt-br/sql-server/sql-server-downloads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https://learn.microsoft.com/pt-br/sql/samples/adventureworks-install-configure?view=sql-server-ver16&amp;tabs=ssms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104e7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5104e7bb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04e7b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5104e7bb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5104e7b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5104e7bbd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104e7bb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5104e7bb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104e7b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5104e7bbd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5104e7bb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https://learn.microsoft.com/pt-br/sql/relational-databases/security/authentication-access/create-a-database-schema?view=sql-server-ver16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SCHEMA Promotions;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SCHEMA Sponsorship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SCHEMA PastPromotions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SCHEMA PastSponsorship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Promotions.SpecialOffers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(OfferID int IDENTITY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Description nvarchar(200),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StartDate datetime,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EndDate datetime,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DiscountPercent decimal)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5104e7bbd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5104e7bb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5104e7bbd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5104e7bb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DATABASE [DBTeste2]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ON  PRIMARY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NAME = N'DBTeste2_Data1', FILENAME = N'C:\Program Files\Microsoft SQL Server\MSSQL16.SQLEXPRESS\MSSQL\DATA\DBTeste2_Data1.mdf' , SIZE = 20480KB 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FILEGROUP [SECONDARY]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NAME = N'DBTeste2_Data2', FILENAME = N'C:\Program Files\Microsoft SQL Server\MSSQL16.SQLEXPRESS\MSSQL\DATA\DBTeste2_Data2.ndf' , SIZE = 20480KB)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LOG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NAME = N'DBTeste2_Log', FILENAME = N'C:\Program Files\Microsoft SQL Server\MSSQL16.SQLEXPRESS\MSSQL\DATA\DBTeste2_Log.ldf' , SIZE = 5120KB)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[DBTeste2] SET AUTO_CLOSE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[DBTeste2] SET AUTO_SHRINK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NOT EXISTS (SELECT name FROM sys.filegroups WHERE is_default=1 AND name = N'PRIMARY') ALTER DATABASE [DBTeste2] MODIFY FILEGROUP [PRIMARY]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e5104e7bbd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909d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909d9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909d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909d9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16909d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516909d9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16909d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516909d9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16909d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https://learn.microsoft.com/en-us/sql/t-sql/statements/alter-database-transact-sql-file-and-filegroup-options?view=sql-server-ver16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Cria  database DbTeste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database [BDTeste]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Cria um Filegroup chamado SECONDARY no banco de dados DBTeste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[BDTeste] ADD FILEGROUP [SECONDARY]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Cria um arquivo de dados no Filegroup SECONDAY chamado DBTeste_secundario1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[BDTeste] ADD FILE ( NAME = N'DBTeste_secundario1', FILENAME = N'C:\Program Files\Microsoft SQL Server\MSSQL16.SQLEXPRESS\MSSQL\DATA\DBTeste_secundario1.ndf' , SIZE = 8192KB , FILEGROWTH = 65536KB ) TO FILEGROUP [SECONDARY]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Lista os dados do filegroup criado via metadados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sys.filegroups WHERE name = N'SECONDARY'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Muda o filegroup para somente leitura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[BDTeste] MODIFY FILEGROUP [SECONDARY] READ_ONLY;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516909d9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16909d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516909d9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linkedin.com/company-beta/258464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Planejamento de capacidade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importante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estimar o tamanho máximo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banco de dados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evitar problemas de falta de espaço e performance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Estime o tamanho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Estime o tamanho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Estime o tamanho 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Estime o tamanho 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Estime o tamanho 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tempdb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um bancos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Via T-SQL, use o comando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DATABASE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definir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diversas opções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ao criar um banco de dados, dentre elas especificar o nome da base, o arquivo primário, filegroups, log de transação e collation;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Principais opções 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AUTO_CLOSE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define se o banco de dados será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fechado automaticamente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quando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último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desconectar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base;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AUTO_SHRINK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quando marcado como sim,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banco de dados serão definidos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candidatos ao shrink (compactação)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READ_ONLY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quando marcado como sim,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apenas leitura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RECOVERY SIMPLE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backups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dados e do log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transações são usados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total via mídia de backup;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Estas e outras opções podem ser definidas via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DATABASE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Redimensionamento do BD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 pode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crescer automaticamente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acordo com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parametrização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expandir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tamanho do banco 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alocando mais espaço em disco;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opção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MAXSIZE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ser usada para definir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tamanho máximo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banco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truncado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quando necessário;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 banco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atingir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tamanho máximo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será disparado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 1105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Compactação do BD (shrink)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tamanho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banco 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reduzido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meio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compactação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(shrink)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 de forma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desfragmentação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disco,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eliminando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utilizadas;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fazer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shrink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 de dados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do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arquivos são sempre compactados 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do arquivo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Schemas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uma coleção nomeada (namespace) de objetos de banco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schema, não é possível ter objetos com nomes duplicados;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gerenciar a segurança dos objetos do schema;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de schema no AdventureWorks: dbo, Person, Sales etc;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Políticas de gerenciamento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políticas definem o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ou não pode ser feito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servidor;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Ajuda a assegurar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políticas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facilitando e agilizando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novas instâncias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padronização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conformidade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múltiplas instâncias;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de performance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vários servidores;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resolução de problemas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tuning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recurso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está disponível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SQL Server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1 - Crie um banco de dados com as seguintes especificações;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nome do banco de dados deve ser DBTeste2;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banco de dados deve ter os seguintes data files: DBTeste2_Data1, DBTeste2_Data2 e DBTeste2_Log;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banco de dados deve ter dois filegroups, sendo o filegroup primário (primary) e outro filegroup chamado “secondary”. O data file DBTeste2_Data1 deverá pertencer ao filegroup primary e o data file DBTeste2_Data2 deverá pertencer ao filegroup secondary;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Ambos os data files devem ser de 20MB e não devem crescer automaticamente;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arquivo de log deve ter tamanho inicial igual a 5MB;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As opções de Auto Close e Auto Shrink devem estar ativadas;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624303" y="2651843"/>
            <a:ext cx="2762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0391" y="4549998"/>
            <a:ext cx="40518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4449008" y="4549998"/>
            <a:ext cx="2537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0" y="5390237"/>
            <a:ext cx="40518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4438617" y="5396350"/>
            <a:ext cx="30012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199" name="Google Shape;199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8" cy="261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30"/>
          <p:cNvCxnSpPr/>
          <p:nvPr/>
        </p:nvCxnSpPr>
        <p:spPr>
          <a:xfrm>
            <a:off x="4255338" y="4528139"/>
            <a:ext cx="0" cy="1724196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/>
              <a:t>D</a:t>
            </a:r>
            <a:r>
              <a:rPr lang="pt-BR"/>
              <a:t>esign de banco de dados usando T-SQL(3h)</a:t>
            </a:r>
            <a:endParaRPr sz="18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Planejando bancos de dados;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Criando bancos de dados;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Gerenciando bancos de dados e arquivos;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Políticas de gerenciamento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Planejando bancos de dados</a:t>
            </a:r>
            <a:endParaRPr sz="3300"/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arquivos;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Armazenamento dos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ocalização dos arquivos;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Planejamento de capacidade;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arquivos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 primário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possui a extensão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.mdf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armazena dados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base de dados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apontamentos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os demais arquivos;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 secundários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possuem a extensão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.ndf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são usados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espalhar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os dados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 discos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melhorar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possuem a extensão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.ldf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armazenam informações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Log de 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Assim que um usuário requisita uma alteração,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 cache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 ou lê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realiza as modificações;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feitas inicialmente no buffer cache (memória)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replicadas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(.ldf);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fim, a operação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grava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os dados 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commitadas”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base de dados (.mdf ou .ndf);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Localização dos arquivos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primários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secundários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quando existirem tabelas frequentemente acessadas juntas, essas tabelas devem ser armazenadas em filegroups diferentes e em discos físicos diferentes;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Tempdb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recomenda-se armazenar o tempdb em um disco rápido;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recomenda-se a utilização de um RAID ou um disco separado para ele;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Filegroups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 são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dados aos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grupos de arquivos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(datafiles);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usados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simplificar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arquivos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execução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administrativas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 dentro de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secundário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chamado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OrderHistoryGroup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pode-se armazenar os arquivos 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OrdHist1.ndf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OrdHist2.ndf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filegroups podem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criados junto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Filegroups (continuação)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podem ser movidos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 pertencer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de um filegroup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Reforçando, crie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discos físicos diferentes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diferentes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usadas frequentemente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subconsultas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muito acessadas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diferentes;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Partições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Partições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permitem a divisão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muito volumosos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menores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mais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facilmente gerenciáveis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particionar 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acordo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separação das linhas de acordo com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intervalo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definido;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Dessa forma, 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colocar tais filegroups em discos diferentes;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