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pt-br/sql/t-sql/statements/create-partition-scheme-transact-sql?view=sql-server-ver16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pt-br/sql/t-sql/data-types/data-types-transact-sql?view=sql-server-ver16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16c9632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https://learn.microsoft.com/pt-br/sql/t-sql/statements/create-partition-scheme-transact-sql?view=sql-server-ver16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PARTITION SCHEME ps_OrderDate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PARTITION pf_OrderDate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(fg1, fg2, fg3, fg4, fg5);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PARTITION FUNCTION pf_OrderDate (datetime)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RANGE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VALUES ('2003-01-01', '2004-01-01', '2005-01-01')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PARTITION SCHEME ps_OrderDate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PARTITION pf_OrderDate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(fg1, fg2, fg3, fg4, fg5);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TABLE dbo.PartitionTable (Id int, Description nvarchar(100), OrderDate datetime PRIMARY KEY)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ON ps_OrderDate (OrderDate) 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INTOdbo.PartitionTable VALUES (1, 'Primeira linha', GETDATE());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INTOdbo.PartitionTable VALUES (2, 'Segunda linha', GETDATE());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INTOdbo.PartitionTable VALUES (3, 'Terceira linha', GETDATE());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* FROM dbo.PartitionTable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516c96324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104e7bb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TYPE dbo.Descricao FROM NVARCHAR(200)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TYPE dbo.ValorMonetario FROM DECIMAL(8,2)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e5104e7bbd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516c9632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dbo.Devolucoes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IdDevolucao INT NOT NULL IDENTITY,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IdProduto INT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IdCliente INT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Data DATETIME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Observacoes Descricao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516c96324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516c9632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USE master;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FILEGROUP fg1;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FILEGROUP fg2;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FILEGROUP fg3;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FILEGROUP fg4;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FILEGROUP fg5;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 (NAME = fg1, FILENAME = 'C:\Program Files\Microsoft SQL Server\MSSQL16.SQLDEVELOPER\MSSQL\DATA\fg1.ndf') TO FILEGROUP fg1;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 (NAME = fg2, FILENAME = 'C:\Program Files\Microsoft SQL Server\MSSQL16.SQLDEVELOPER\MSSQL\DATA\fg2.ndf') TO FILEGROUP fg2;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 (NAME = fg3, FILENAME = 'C:\Program Files\Microsoft SQL Server\MSSQL16.SQLDEVELOPER\MSSQL\DATA\fg3.ndf') TO FILEGROUP fg3;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 (NAME = fg4, FILENAME = 'C:\Program Files\Microsoft SQL Server\MSSQL16.SQLDEVELOPER\MSSQL\DATA\fg4.ndf') TO FILEGROUP fg4;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DATABASE DBTeste2 ADD FILE (NAME = fg5, FILENAME = 'C:\Program Files\Microsoft SQL Server\MSSQL16.SQLDEVELOPER\MSSQL\DATA\fg5.ndf') TO FILEGROUP fg5;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USE DBTeste;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PARTITION FUNCTION pf_HistoricoDevolucoes (datetime)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RANGE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FOR VALUES ('2003-01-01', '2004-01-01', '2005-01-01')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PARTITION SCHEME ps_HistoricoDevolucoes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PARTITION pf_HistoricoDevolucoes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TO (fg1, fg2, fg3, fg4, fg5);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dbo.HistoricoDevolucoes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IdDevolucao INT NOT NULL IDENTITY,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IdProduto INT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IdCliente INT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Data DATETIME NOT NULL,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Observacoes Descricao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  ON ps_HistoricoDevolucoes(Data);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516c96324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https://learn.microsoft.com/pt-br/sql/t-sql/data-types/data-types-transact-sql?view=sql-server-ver16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909d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USE BDTeste;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TYPE ENDERECO FROM VARCHAR(200) NOT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DECLARE @RUA ENDERECO;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SET @RUA = 'Avenida Brasil';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PRINT @RUA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DECLARE @NUMERO INT;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SET @NUMERO = 1500;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DROP TYPE ENDERECO;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909d9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16909d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e516909d9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16c963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[dbo].[TabelaTeste](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[Codigo] [int]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[Descricao] [nvarchar](60)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[Observacoes] [nvarchar](max)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--alter table [dbo].[TabelaTeste]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--add Ativo char(1) not null default('S')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--alter table [dbo].[Categoria]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--drop column [Ativo]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--exec sp_rename 'Categoria.Ativo', 'Inativo'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--alter table [dbo].[Categoria]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--alter column [Inativo] char(2)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--create database Curso;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--use Curso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--drop table Categorias;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Categoria(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Id int not null identity(1,1)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Nome varchar(50)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516c9632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16c9632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516c96324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516c9632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516c96324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516c9632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PARTITION FUNCTION pf_OrderDate (datetime)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RANGE 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VALUES ('2003-01-01', '2004-01-01', '2005-01-01')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Menor que 2003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2003 e 2004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2004 e 2005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Maior que 2005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516c96324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1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7.png"/><Relationship Id="rId8" Type="http://schemas.openxmlformats.org/officeDocument/2006/relationships/hyperlink" Target="https://www.linkedin.com/company-beta/258464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75" y="-42862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Schemes de particionamento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schemes de particionamento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definem os filegroups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partições;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- Criação de tipos de dados nvarchar.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tipo de dados chamado Descricao no schema dbo;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novo tipo deve ser do tipo de dados NVARCHAR e deve aceitar no máximo 200 caracteres;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tipo de dados chamado ValorMonetario no schema dbo;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novo tipo deve ser do tipo de dados DECIMAL e deve ter escala igual a 8 e precisão igual a 2;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- Criação de tabelas.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uma tabela chamada Devolucoes no schema dbo com as seguintes características;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Coluna: IdDevolucao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 INT, IDENTITY e não aceita valores nulos.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Coluna: IdProduto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 INT e não aceita valores nulos.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Coluna: IdCliente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 INT e não aceita valores nulos.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Coluna: Data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 Datetime e não aceita valores nulos.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Coluna: Observacoes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Calibri"/>
              <a:buChar char="•"/>
            </a:pPr>
            <a:r>
              <a:rPr lang="pt-BR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 Utilize o tipo de dados Descricao criado no exercício anterior. Aceita valores nulos.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- Criação de tabelas particionadas.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Crie cinco filegroups e adicione cinco data files nestes filegroups;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Crie uma função de particionamento para datas menores que 2003, entre 2003 e 2004, entre 2004 e 2005 e maiores que 2005;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Crie um scheme de particionamento para associar os cinco filegroups criados com a função de particionamento;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Crie uma tabela particionada chamada HistoricoDevolucoes no schema dbo usando o scheme de particionamento criada com as seguintes características;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Coluna: IdDevolucao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Características: INT, IDENTITY e não aceita valores nulos.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Coluna: IdProduto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Características: INT e não aceita valores nulos.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Coluna: IdCliente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Características: INT e não aceita valores nulos.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Coluna: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Características: Datetime e não aceita valores nulos. Deve ser a chave primária da tabela e a função de particionamento atuará nesta coluna.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Coluna: Observacoes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Características: Utilize o tipo de dados Descricao criado no exercício anterior. Aceita valores nulos.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624303" y="2651843"/>
            <a:ext cx="276235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0391" y="4549998"/>
            <a:ext cx="40518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4449008" y="4549998"/>
            <a:ext cx="2537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0" y="5390237"/>
            <a:ext cx="40518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4438617" y="5396350"/>
            <a:ext cx="30012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175" name="Google Shape;175;p2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8" cy="261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6"/>
          <p:cNvCxnSpPr/>
          <p:nvPr/>
        </p:nvCxnSpPr>
        <p:spPr>
          <a:xfrm>
            <a:off x="4255338" y="4528139"/>
            <a:ext cx="0" cy="1724196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2 - Design de tabelas usando T-SQL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55250" y="1478500"/>
            <a:ext cx="3664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Tipos de dados;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Tabelas;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Tabelas particionadas;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Lab</a:t>
            </a:r>
            <a:endParaRPr b="0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-BR" sz="4400">
                <a:solidFill>
                  <a:schemeClr val="dk1"/>
                </a:solidFill>
              </a:rPr>
              <a:t>Tipos de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ipos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tipos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Alias de tipos de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apelidos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sistema;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usados quando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múltiplas tabelas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precisam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mesmo tipo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Exemplo: alias chamado ENDERECO para NVARCHAR(200) NOT NULL;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parâmetros do alias incluem seu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nome, tipo de dados e null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 alias for criado na base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ele ficará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disponível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bases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 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instância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Tipos de tabelas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Além das tabelas “normais”, existem alguns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especiais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particionadas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dividem dados horizontalmente em múltiplos filegroups.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Existem dois tipos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temporárias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locais e globais;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SQL Server armazena dados de configuração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de sistema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Criando tabelas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tabela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pode possuir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colunas com nomes iguais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 coluna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 de dados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definido;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determinar se a coluna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aceita ou não valores nulos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Pode-se adicionar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do tipo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identity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(autoincrementadas),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(controle de versão)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uniqueidentifier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(guid);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Tabelas particionadas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 particionadas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 de particionamento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Schemes de particionamento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tabelas particionadas;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 que são tabelas particionadas?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tabelas que permitem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divisão dos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 horizontal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dados e os índices podem ser separados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múltiplos filegroups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tabelas particionadas dão suporte aos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mesmos recursos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 tabelas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particionadas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Pode-se obter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ganhos de performance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 tabelas particionadas desde que elas tenham sido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corretamente projetadas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acordo com sua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frequência de uso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recursos de hardware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disponíveis;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Funções de particionamento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funções de particionamento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definem os limites (fronteiras)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dos dados nas tabelas;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limites podem ser definidos pela esquerda ou direita (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 ou RIGHT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