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7" r:id="rId2"/>
    <p:sldId id="270" r:id="rId3"/>
    <p:sldId id="259" r:id="rId4"/>
    <p:sldId id="258" r:id="rId5"/>
    <p:sldId id="260" r:id="rId6"/>
    <p:sldId id="261" r:id="rId7"/>
    <p:sldId id="262" r:id="rId8"/>
    <p:sldId id="268" r:id="rId9"/>
    <p:sldId id="269" r:id="rId10"/>
    <p:sldId id="263" r:id="rId11"/>
    <p:sldId id="257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1" autoAdjust="0"/>
    <p:restoredTop sz="94660"/>
  </p:normalViewPr>
  <p:slideViewPr>
    <p:cSldViewPr>
      <p:cViewPr varScale="1">
        <p:scale>
          <a:sx n="85" d="100"/>
          <a:sy n="85" d="100"/>
        </p:scale>
        <p:origin x="-78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F8931-88EC-4AEF-BB2C-8ABCF529AA13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C6674-4220-435A-B082-AF12B1E51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C6674-4220-435A-B082-AF12B1E5110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D9F63C7-AA8B-416E-BDB6-5E31411E0311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5CDF827-8C3A-4A9E-BAE9-F870D10974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63C7-AA8B-416E-BDB6-5E31411E0311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DF827-8C3A-4A9E-BAE9-F870D10974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63C7-AA8B-416E-BDB6-5E31411E0311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DF827-8C3A-4A9E-BAE9-F870D10974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D9F63C7-AA8B-416E-BDB6-5E31411E0311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5CDF827-8C3A-4A9E-BAE9-F870D10974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D9F63C7-AA8B-416E-BDB6-5E31411E0311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5CDF827-8C3A-4A9E-BAE9-F870D10974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63C7-AA8B-416E-BDB6-5E31411E0311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DF827-8C3A-4A9E-BAE9-F870D10974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63C7-AA8B-416E-BDB6-5E31411E0311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DF827-8C3A-4A9E-BAE9-F870D10974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D9F63C7-AA8B-416E-BDB6-5E31411E0311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5CDF827-8C3A-4A9E-BAE9-F870D10974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63C7-AA8B-416E-BDB6-5E31411E0311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DF827-8C3A-4A9E-BAE9-F870D10974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D9F63C7-AA8B-416E-BDB6-5E31411E0311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5CDF827-8C3A-4A9E-BAE9-F870D10974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D9F63C7-AA8B-416E-BDB6-5E31411E0311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5CDF827-8C3A-4A9E-BAE9-F870D10974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D9F63C7-AA8B-416E-BDB6-5E31411E0311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5CDF827-8C3A-4A9E-BAE9-F870D10974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rtofawk.net/" TargetMode="External"/><Relationship Id="rId2" Type="http://schemas.openxmlformats.org/officeDocument/2006/relationships/hyperlink" Target="http://code.google.com/SmartID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://lcsee.wvu.edu/classes/ee480/spring2010/ide/we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Smart 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6 – Zach </a:t>
            </a:r>
            <a:r>
              <a:rPr lang="en-US" dirty="0" err="1" smtClean="0"/>
              <a:t>Cowell</a:t>
            </a:r>
            <a:r>
              <a:rPr lang="en-US" dirty="0" smtClean="0"/>
              <a:t>, Ben Butler, Casey </a:t>
            </a:r>
            <a:r>
              <a:rPr lang="en-US" dirty="0" err="1" smtClean="0"/>
              <a:t>Corder</a:t>
            </a:r>
            <a:r>
              <a:rPr lang="en-US" dirty="0" smtClean="0"/>
              <a:t>, Arthur </a:t>
            </a:r>
            <a:r>
              <a:rPr lang="en-US" dirty="0" err="1" smtClean="0"/>
              <a:t>Otieno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and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Smart IDE will provide a variety of useful features</a:t>
            </a:r>
          </a:p>
          <a:p>
            <a:pPr lvl="1"/>
            <a:r>
              <a:rPr lang="en-US" dirty="0" smtClean="0"/>
              <a:t>Code manipulation</a:t>
            </a:r>
          </a:p>
          <a:p>
            <a:pPr lvl="2"/>
            <a:r>
              <a:rPr lang="en-US" dirty="0" smtClean="0"/>
              <a:t>Writing/Reading</a:t>
            </a:r>
          </a:p>
          <a:p>
            <a:pPr lvl="2"/>
            <a:r>
              <a:rPr lang="en-US" dirty="0" smtClean="0"/>
              <a:t>Compilation/Executing project</a:t>
            </a:r>
          </a:p>
          <a:p>
            <a:pPr lvl="2"/>
            <a:r>
              <a:rPr lang="en-US" dirty="0" smtClean="0"/>
              <a:t>Syntax and editing tools</a:t>
            </a:r>
          </a:p>
          <a:p>
            <a:pPr lvl="1"/>
            <a:r>
              <a:rPr lang="en-US" dirty="0" smtClean="0"/>
              <a:t>Test suites</a:t>
            </a:r>
          </a:p>
          <a:p>
            <a:pPr lvl="1"/>
            <a:r>
              <a:rPr lang="en-US" dirty="0" smtClean="0"/>
              <a:t>Code storage via repository, such as Google Code.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User-friendly interface</a:t>
            </a:r>
          </a:p>
          <a:p>
            <a:pPr lvl="1"/>
            <a:r>
              <a:rPr lang="en-US" sz="1600" dirty="0" smtClean="0"/>
              <a:t>Learning curve, User Friendliness, User Forgiveness, familiarity</a:t>
            </a:r>
          </a:p>
          <a:p>
            <a:r>
              <a:rPr lang="en-US" sz="2000" dirty="0" smtClean="0"/>
              <a:t>Get the most out of scripting languages</a:t>
            </a:r>
          </a:p>
          <a:p>
            <a:pPr lvl="1"/>
            <a:r>
              <a:rPr lang="en-US" sz="1600" dirty="0" smtClean="0"/>
              <a:t>Completing a large project using AWK</a:t>
            </a:r>
          </a:p>
          <a:p>
            <a:r>
              <a:rPr lang="en-US" sz="2000" dirty="0" smtClean="0"/>
              <a:t>A community to use it</a:t>
            </a:r>
          </a:p>
          <a:p>
            <a:pPr lvl="1"/>
            <a:r>
              <a:rPr lang="en-US" sz="1400" dirty="0" smtClean="0"/>
              <a:t>Developers</a:t>
            </a:r>
          </a:p>
          <a:p>
            <a:pPr lvl="1"/>
            <a:r>
              <a:rPr lang="en-US" sz="1400" dirty="0" smtClean="0"/>
              <a:t>Teachers</a:t>
            </a:r>
          </a:p>
          <a:p>
            <a:pPr lvl="1"/>
            <a:r>
              <a:rPr lang="en-US" sz="1400" dirty="0" smtClean="0"/>
              <a:t>Students</a:t>
            </a:r>
          </a:p>
          <a:p>
            <a:r>
              <a:rPr lang="en-US" sz="2000" dirty="0" smtClean="0"/>
              <a:t>Competition</a:t>
            </a:r>
          </a:p>
          <a:p>
            <a:pPr lvl="1"/>
            <a:r>
              <a:rPr lang="en-US" sz="1600" dirty="0" smtClean="0"/>
              <a:t>From other IDEs like Eclipse</a:t>
            </a:r>
            <a:endParaRPr lang="en-US" sz="1200" dirty="0" smtClean="0"/>
          </a:p>
          <a:p>
            <a:r>
              <a:rPr lang="en-US" sz="2000" dirty="0" smtClean="0"/>
              <a:t>Multiple Language compatibility</a:t>
            </a:r>
          </a:p>
          <a:p>
            <a:pPr lvl="1"/>
            <a:r>
              <a:rPr lang="en-US" sz="1600" dirty="0" smtClean="0"/>
              <a:t>PHP, Python, </a:t>
            </a:r>
            <a:r>
              <a:rPr lang="en-US" sz="1600" dirty="0" err="1" smtClean="0"/>
              <a:t>Javascript</a:t>
            </a:r>
            <a:r>
              <a:rPr lang="en-US" sz="1600" dirty="0" smtClean="0"/>
              <a:t>, Lisp etc.</a:t>
            </a:r>
          </a:p>
          <a:p>
            <a:pPr marL="457200" lvl="1" indent="0">
              <a:buNone/>
            </a:pPr>
            <a:endParaRPr lang="en-US" sz="1600" dirty="0"/>
          </a:p>
        </p:txBody>
      </p:sp>
      <p:pic>
        <p:nvPicPr>
          <p:cNvPr id="7" name="Picture 6" descr="no_i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16946" y="2895600"/>
            <a:ext cx="3484054" cy="20226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9385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Visit our websites</a:t>
            </a:r>
          </a:p>
          <a:p>
            <a:pPr lvl="1"/>
            <a:r>
              <a:rPr lang="en-US" dirty="0" smtClean="0">
                <a:hlinkClick r:id="rId2"/>
              </a:rPr>
              <a:t>http://code.google.com/SmartIDE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3"/>
              </a:rPr>
              <a:t>http://artofawk.net/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http://lcsee.wvu.edu/classes/ee480/spring2010/ide/web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We are very interested in an audience for </a:t>
            </a:r>
            <a:r>
              <a:rPr lang="en-US" smtClean="0"/>
              <a:t>this </a:t>
            </a:r>
            <a:r>
              <a:rPr lang="en-US" smtClean="0"/>
              <a:t>project; </a:t>
            </a:r>
            <a:r>
              <a:rPr lang="en-US" dirty="0" smtClean="0"/>
              <a:t>feedback is appreciated</a:t>
            </a:r>
          </a:p>
          <a:p>
            <a:pPr>
              <a:buNone/>
            </a:pPr>
            <a:r>
              <a:rPr lang="en-US" dirty="0" smtClean="0"/>
              <a:t>					</a:t>
            </a:r>
          </a:p>
          <a:p>
            <a:pPr algn="ctr">
              <a:buNone/>
            </a:pPr>
            <a:r>
              <a:rPr lang="en-US" sz="4800" dirty="0" smtClean="0"/>
              <a:t>Questions</a:t>
            </a:r>
          </a:p>
        </p:txBody>
      </p:sp>
      <p:pic>
        <p:nvPicPr>
          <p:cNvPr id="3074" name="Picture 2" descr="http://richardwiseman.files.wordpress.com/2009/05/question-mark3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23560" y="4572000"/>
            <a:ext cx="115824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IDE(a)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smtClean="0"/>
              <a:t>Dr. </a:t>
            </a:r>
            <a:r>
              <a:rPr lang="en-US" dirty="0" err="1" smtClean="0"/>
              <a:t>Menzies</a:t>
            </a:r>
            <a:r>
              <a:rPr lang="en-US" dirty="0" smtClean="0"/>
              <a:t> original </a:t>
            </a:r>
            <a:r>
              <a:rPr lang="en-US" dirty="0" smtClean="0"/>
              <a:t>idea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KNIT</a:t>
            </a:r>
            <a:endParaRPr lang="en-US" dirty="0" smtClean="0"/>
          </a:p>
          <a:p>
            <a:r>
              <a:rPr lang="en-US" dirty="0" smtClean="0"/>
              <a:t>He envisioned a particular IDE </a:t>
            </a:r>
          </a:p>
          <a:p>
            <a:pPr lvl="1"/>
            <a:r>
              <a:rPr lang="en-US" dirty="0" smtClean="0"/>
              <a:t>Written within 10 thousand lines of code</a:t>
            </a:r>
          </a:p>
          <a:p>
            <a:pPr lvl="1"/>
            <a:r>
              <a:rPr lang="en-US" dirty="0" smtClean="0"/>
              <a:t>A focus on </a:t>
            </a:r>
            <a:r>
              <a:rPr lang="en-US" dirty="0" smtClean="0"/>
              <a:t>scripting tools, such as AWK and Make</a:t>
            </a:r>
          </a:p>
          <a:p>
            <a:pPr lvl="1"/>
            <a:r>
              <a:rPr lang="en-US" dirty="0" smtClean="0"/>
              <a:t>To show the power of scripting languages </a:t>
            </a:r>
            <a:r>
              <a:rPr lang="en-US" dirty="0" smtClean="0"/>
              <a:t>by creating </a:t>
            </a:r>
            <a:r>
              <a:rPr lang="en-US" dirty="0" smtClean="0"/>
              <a:t>a complex system using AWK.</a:t>
            </a:r>
          </a:p>
          <a:p>
            <a:pPr lvl="1"/>
            <a:r>
              <a:rPr lang="en-US" dirty="0" smtClean="0"/>
              <a:t>Prove that its possible to write a language independent IDE that supports test-driven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467600" cy="1143000"/>
          </a:xfrm>
        </p:spPr>
        <p:txBody>
          <a:bodyPr/>
          <a:lstStyle/>
          <a:p>
            <a:r>
              <a:rPr lang="en-US" dirty="0" smtClean="0"/>
              <a:t>Problem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905000"/>
            <a:ext cx="71628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Bulky IDEs</a:t>
            </a:r>
          </a:p>
          <a:p>
            <a:pPr lvl="1"/>
            <a:r>
              <a:rPr lang="en-US" sz="1600" dirty="0" smtClean="0"/>
              <a:t>Need for a new style of IDE that is more efficient</a:t>
            </a:r>
          </a:p>
          <a:p>
            <a:r>
              <a:rPr lang="en-US" sz="2000" dirty="0" smtClean="0"/>
              <a:t>Scripting language</a:t>
            </a:r>
          </a:p>
          <a:p>
            <a:pPr lvl="1"/>
            <a:r>
              <a:rPr lang="en-US" sz="1600" dirty="0" smtClean="0"/>
              <a:t>Never used to create an IDE</a:t>
            </a:r>
          </a:p>
          <a:p>
            <a:r>
              <a:rPr lang="en-US" sz="2000" dirty="0" smtClean="0"/>
              <a:t>Teaching</a:t>
            </a:r>
            <a:r>
              <a:rPr lang="en-US" sz="2300" dirty="0" smtClean="0"/>
              <a:t> </a:t>
            </a:r>
            <a:r>
              <a:rPr lang="en-US" sz="2000" dirty="0" smtClean="0"/>
              <a:t>Tools</a:t>
            </a:r>
          </a:p>
          <a:p>
            <a:pPr lvl="1"/>
            <a:r>
              <a:rPr lang="en-US" sz="1600" dirty="0" smtClean="0"/>
              <a:t>Lecture notes online</a:t>
            </a:r>
          </a:p>
          <a:p>
            <a:pPr lvl="1"/>
            <a:r>
              <a:rPr lang="en-US" sz="1600" dirty="0" smtClean="0"/>
              <a:t>Sample </a:t>
            </a:r>
            <a:r>
              <a:rPr lang="en-US" sz="1600" dirty="0" smtClean="0"/>
              <a:t>code</a:t>
            </a:r>
          </a:p>
          <a:p>
            <a:r>
              <a:rPr lang="en-US" sz="2000" dirty="0" smtClean="0"/>
              <a:t>Unix </a:t>
            </a:r>
            <a:r>
              <a:rPr lang="en-US" sz="2000" dirty="0" smtClean="0"/>
              <a:t>Tools</a:t>
            </a:r>
          </a:p>
          <a:p>
            <a:pPr lvl="1"/>
            <a:r>
              <a:rPr lang="en-US" sz="1600" dirty="0" err="1" smtClean="0"/>
              <a:t>Makefile</a:t>
            </a:r>
            <a:endParaRPr lang="en-US" sz="1600" dirty="0" smtClean="0"/>
          </a:p>
          <a:p>
            <a:pPr lvl="1"/>
            <a:r>
              <a:rPr lang="en-US" sz="1600" dirty="0" smtClean="0"/>
              <a:t>Shell </a:t>
            </a:r>
            <a:r>
              <a:rPr lang="en-US" sz="1600" dirty="0" smtClean="0"/>
              <a:t>Scripting</a:t>
            </a:r>
          </a:p>
          <a:p>
            <a:pPr lvl="1">
              <a:buNone/>
            </a:pPr>
            <a:endParaRPr lang="en-US" sz="1600" dirty="0" smtClean="0"/>
          </a:p>
          <a:p>
            <a:pPr lvl="1">
              <a:buNone/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Most IDEs are bulky and can be very difficult to use</a:t>
            </a:r>
          </a:p>
          <a:p>
            <a:pPr lvl="1"/>
            <a:r>
              <a:rPr lang="en-US" sz="1600" dirty="0" smtClean="0"/>
              <a:t>Filled with plug-ins</a:t>
            </a:r>
          </a:p>
          <a:p>
            <a:pPr lvl="1"/>
            <a:r>
              <a:rPr lang="en-US" sz="1600" dirty="0" smtClean="0"/>
              <a:t>Very complex software</a:t>
            </a:r>
          </a:p>
          <a:p>
            <a:r>
              <a:rPr lang="en-US" sz="2000" dirty="0" smtClean="0"/>
              <a:t>Properties of a good IDE</a:t>
            </a:r>
          </a:p>
          <a:p>
            <a:pPr lvl="1"/>
            <a:r>
              <a:rPr lang="en-US" sz="1600" dirty="0" smtClean="0"/>
              <a:t>Version Control</a:t>
            </a:r>
          </a:p>
          <a:p>
            <a:pPr lvl="1"/>
            <a:r>
              <a:rPr lang="en-US" sz="1600" dirty="0" smtClean="0"/>
              <a:t>Debugging</a:t>
            </a:r>
          </a:p>
          <a:p>
            <a:pPr lvl="1"/>
            <a:r>
              <a:rPr lang="en-US" sz="1600" dirty="0" smtClean="0"/>
              <a:t>Tool Support</a:t>
            </a:r>
          </a:p>
          <a:p>
            <a:pPr lvl="1"/>
            <a:r>
              <a:rPr lang="en-US" sz="1600" dirty="0" smtClean="0"/>
              <a:t>Ability to compile different languages</a:t>
            </a:r>
          </a:p>
          <a:p>
            <a:pPr lvl="1"/>
            <a:r>
              <a:rPr lang="en-US" sz="1600" dirty="0" smtClean="0"/>
              <a:t>Regression Testing</a:t>
            </a:r>
          </a:p>
          <a:p>
            <a:r>
              <a:rPr lang="en-US" sz="2000" dirty="0" smtClean="0"/>
              <a:t>Open Source </a:t>
            </a:r>
            <a:r>
              <a:rPr lang="en-US" sz="2000" dirty="0" smtClean="0"/>
              <a:t>Software</a:t>
            </a:r>
            <a:endParaRPr lang="en-US" sz="2000" dirty="0" smtClean="0"/>
          </a:p>
          <a:p>
            <a:pPr lvl="1"/>
            <a:r>
              <a:rPr lang="en-US" sz="1600" dirty="0" smtClean="0"/>
              <a:t>Crowd Sourcing</a:t>
            </a:r>
          </a:p>
          <a:p>
            <a:pPr lvl="2"/>
            <a:r>
              <a:rPr lang="en-US" sz="1200" dirty="0" smtClean="0"/>
              <a:t>Cuts down on cost of testing</a:t>
            </a:r>
          </a:p>
          <a:p>
            <a:pPr lvl="1"/>
            <a:r>
              <a:rPr lang="en-US" sz="1600" dirty="0" smtClean="0"/>
              <a:t>100 Groups developing in Smart IDE</a:t>
            </a:r>
          </a:p>
          <a:p>
            <a:pPr lvl="2"/>
            <a:r>
              <a:rPr lang="en-US" sz="1200" dirty="0" smtClean="0"/>
              <a:t>Tool support for over 100 groups</a:t>
            </a:r>
          </a:p>
        </p:txBody>
      </p:sp>
      <p:pic>
        <p:nvPicPr>
          <p:cNvPr id="9218" name="Picture 2" descr="http://neo1984.files.wordpress.com/2009/11/open_sourc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2743200"/>
            <a:ext cx="3352800" cy="23395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Create, save, and edit projects</a:t>
            </a:r>
          </a:p>
          <a:p>
            <a:r>
              <a:rPr lang="en-US" dirty="0" smtClean="0"/>
              <a:t>Compile, test and execute</a:t>
            </a:r>
          </a:p>
          <a:p>
            <a:r>
              <a:rPr lang="en-US" dirty="0" smtClean="0"/>
              <a:t>Version tracker system with capabilities of rolling back </a:t>
            </a:r>
          </a:p>
          <a:p>
            <a:r>
              <a:rPr lang="en-US" dirty="0" smtClean="0"/>
              <a:t>The bug-tracking module with</a:t>
            </a:r>
          </a:p>
          <a:p>
            <a:pPr lvl="1"/>
            <a:r>
              <a:rPr lang="en-US" dirty="0" smtClean="0"/>
              <a:t>ID number</a:t>
            </a:r>
          </a:p>
          <a:p>
            <a:pPr lvl="1"/>
            <a:r>
              <a:rPr lang="en-US" dirty="0" smtClean="0"/>
              <a:t>Description of the issue</a:t>
            </a:r>
          </a:p>
          <a:p>
            <a:pPr lvl="1"/>
            <a:r>
              <a:rPr lang="en-US" dirty="0" smtClean="0"/>
              <a:t>Flag</a:t>
            </a:r>
          </a:p>
          <a:p>
            <a:r>
              <a:rPr lang="en-US" dirty="0" smtClean="0"/>
              <a:t>Check for file dependencies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Engineering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Simple environment </a:t>
            </a:r>
          </a:p>
          <a:p>
            <a:r>
              <a:rPr lang="en-US" sz="2000" dirty="0" smtClean="0"/>
              <a:t>Short learning curve </a:t>
            </a:r>
          </a:p>
          <a:p>
            <a:r>
              <a:rPr lang="en-US" sz="2000" dirty="0" smtClean="0"/>
              <a:t>Handle small and large scale projects. </a:t>
            </a:r>
          </a:p>
          <a:p>
            <a:r>
              <a:rPr lang="en-US" sz="2000" dirty="0" smtClean="0"/>
              <a:t>Specified permissions for projects and programs.</a:t>
            </a:r>
          </a:p>
          <a:p>
            <a:r>
              <a:rPr lang="en-US" sz="2000" dirty="0" err="1" smtClean="0"/>
              <a:t>Makefiles</a:t>
            </a:r>
            <a:endParaRPr lang="en-US" sz="2000" dirty="0" smtClean="0"/>
          </a:p>
          <a:p>
            <a:r>
              <a:rPr lang="en-US" sz="2000" dirty="0" smtClean="0"/>
              <a:t>Multiple language support</a:t>
            </a:r>
          </a:p>
          <a:p>
            <a:r>
              <a:rPr lang="en-US" sz="2000" dirty="0" smtClean="0"/>
              <a:t>Support tools</a:t>
            </a:r>
          </a:p>
          <a:p>
            <a:r>
              <a:rPr lang="en-US" sz="2000" dirty="0" smtClean="0"/>
              <a:t>Regression and test suites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Marketing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/>
              <a:t>Open source </a:t>
            </a:r>
          </a:p>
          <a:p>
            <a:r>
              <a:rPr lang="en-US" sz="2000" dirty="0" smtClean="0"/>
              <a:t>Simple installation</a:t>
            </a:r>
          </a:p>
          <a:p>
            <a:r>
              <a:rPr lang="en-US" sz="2000" dirty="0" smtClean="0"/>
              <a:t>Multiple language support </a:t>
            </a:r>
          </a:p>
          <a:p>
            <a:r>
              <a:rPr lang="en-US" sz="2000" dirty="0" smtClean="0"/>
              <a:t>Low system requirements</a:t>
            </a:r>
          </a:p>
          <a:p>
            <a:r>
              <a:rPr lang="en-US" sz="2000" dirty="0" smtClean="0"/>
              <a:t>Online code browsing </a:t>
            </a:r>
          </a:p>
          <a:p>
            <a:r>
              <a:rPr lang="en-US" sz="2000" dirty="0" smtClean="0"/>
              <a:t>User guide &amp; Help files</a:t>
            </a:r>
          </a:p>
          <a:p>
            <a:r>
              <a:rPr lang="en-US" sz="2000" dirty="0" smtClean="0"/>
              <a:t>Customer support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/>
              <a:t>IDEa</a:t>
            </a:r>
            <a:r>
              <a:rPr lang="en-US" dirty="0" smtClean="0"/>
              <a:t> for Smart IDE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Each application will be in its own directory</a:t>
            </a:r>
          </a:p>
          <a:p>
            <a:r>
              <a:rPr lang="en-US" dirty="0" smtClean="0"/>
              <a:t>There will be a subdirectory for tests</a:t>
            </a:r>
          </a:p>
          <a:p>
            <a:r>
              <a:rPr lang="en-US" dirty="0" smtClean="0"/>
              <a:t>Smart IDE</a:t>
            </a:r>
          </a:p>
          <a:p>
            <a:pPr lvl="1"/>
            <a:r>
              <a:rPr lang="en-US" dirty="0" smtClean="0"/>
              <a:t>App directory</a:t>
            </a:r>
          </a:p>
          <a:p>
            <a:pPr lvl="2"/>
            <a:r>
              <a:rPr lang="en-US" dirty="0" smtClean="0"/>
              <a:t>Source code</a:t>
            </a:r>
          </a:p>
          <a:p>
            <a:pPr lvl="2"/>
            <a:r>
              <a:rPr lang="en-US" dirty="0" smtClean="0"/>
              <a:t>Test directory</a:t>
            </a:r>
          </a:p>
          <a:p>
            <a:pPr lvl="2"/>
            <a:r>
              <a:rPr lang="en-US" dirty="0" err="1" smtClean="0"/>
              <a:t>MakeFile</a:t>
            </a:r>
            <a:endParaRPr lang="en-US" dirty="0" smtClean="0"/>
          </a:p>
          <a:p>
            <a:pPr lvl="1"/>
            <a:r>
              <a:rPr lang="en-US" dirty="0" smtClean="0"/>
              <a:t>System directory</a:t>
            </a:r>
          </a:p>
          <a:p>
            <a:pPr lvl="2"/>
            <a:r>
              <a:rPr lang="en-US" dirty="0" smtClean="0"/>
              <a:t>Make Directory</a:t>
            </a:r>
          </a:p>
          <a:p>
            <a:pPr lvl="3"/>
            <a:r>
              <a:rPr lang="en-US" dirty="0" smtClean="0"/>
              <a:t>Language Bindings</a:t>
            </a:r>
          </a:p>
          <a:p>
            <a:pPr lvl="2"/>
            <a:r>
              <a:rPr lang="en-US" dirty="0" smtClean="0"/>
              <a:t>IDE source code (AWK)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Make?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Unix dependency tool</a:t>
            </a:r>
          </a:p>
          <a:p>
            <a:r>
              <a:rPr lang="en-US" dirty="0" smtClean="0"/>
              <a:t>Contains tools needed for building and testing code</a:t>
            </a:r>
          </a:p>
          <a:p>
            <a:r>
              <a:rPr lang="en-US" dirty="0" smtClean="0"/>
              <a:t>Installing, updating, and committing of the system</a:t>
            </a:r>
          </a:p>
          <a:p>
            <a:r>
              <a:rPr lang="en-US" dirty="0" smtClean="0"/>
              <a:t>Language bindings and processes</a:t>
            </a:r>
            <a:endParaRPr lang="en-US" dirty="0"/>
          </a:p>
        </p:txBody>
      </p:sp>
      <p:pic>
        <p:nvPicPr>
          <p:cNvPr id="2050" name="Picture 2" descr="http://1.bp.blogspot.com/_G20mZnI5-8o/Sb_h0UXKTmI/AAAAAAAAANg/qXtKRE-p9QA/s400/breaking_open_flop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505200"/>
            <a:ext cx="38100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323</TotalTime>
  <Words>449</Words>
  <Application>Microsoft Office PowerPoint</Application>
  <PresentationFormat>On-screen Show (4:3)</PresentationFormat>
  <Paragraphs>109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The Smart IDE</vt:lpstr>
      <vt:lpstr>Smart IDE(a)</vt:lpstr>
      <vt:lpstr>Problem Background</vt:lpstr>
      <vt:lpstr>Problem Statement</vt:lpstr>
      <vt:lpstr>Functional requirements</vt:lpstr>
      <vt:lpstr>Engineering Requirements</vt:lpstr>
      <vt:lpstr>Marketing Requirements</vt:lpstr>
      <vt:lpstr>An IDEa for Smart IDE Structure</vt:lpstr>
      <vt:lpstr>What is Make?</vt:lpstr>
      <vt:lpstr>Technologies and Features</vt:lpstr>
      <vt:lpstr>Challenges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</dc:title>
  <dc:creator>Ben</dc:creator>
  <cp:lastModifiedBy>WVU CEMR</cp:lastModifiedBy>
  <cp:revision>37</cp:revision>
  <dcterms:created xsi:type="dcterms:W3CDTF">2010-03-10T07:43:39Z</dcterms:created>
  <dcterms:modified xsi:type="dcterms:W3CDTF">2010-04-21T17:32:33Z</dcterms:modified>
</cp:coreProperties>
</file>