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2d08cff60797c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CC"/>
    <a:srgbClr val="FFCCFF"/>
    <a:srgbClr val="99FFCC"/>
    <a:srgbClr val="CCFFFF"/>
    <a:srgbClr val="CCECFF"/>
    <a:srgbClr val="333300"/>
    <a:srgbClr val="003300"/>
    <a:srgbClr val="000066"/>
    <a:srgbClr val="072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2E28-06BB-4C8D-995A-08621231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04DA6-420E-4A2C-AEE4-21E3F16EE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347-A195-457E-83BA-2561B2A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ד'/חשון/תשפ"ב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4BE7-9F24-45BC-A91C-BB1C264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78A9-E592-4043-BEA9-B05294D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6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19A8-37E2-4A39-B51C-A51015E0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303B-9255-4D26-AD7A-6B0142BA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57D9-4890-456F-B583-4CED6982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ד'/חשון/תשפ"ב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4E65-6FF0-44C9-B8F5-237A1B4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88A1-1C15-4225-A706-62B92D6A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76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E5197-5BB8-4CAE-B289-503A5E597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090D1-02C4-4959-93E7-E3731809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5440-E37A-41A1-82B8-0263231F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ד'/חשון/תשפ"ב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2F22-5A29-4B42-855B-0221B084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0075-783B-4C26-9AEF-6AE9025E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07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1044-A7E0-4E2C-8054-195D99FB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493B-15BB-41B5-A82D-9C98D499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06C2-B67C-4DB3-8BEF-6A7BB285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ד'/חשון/תשפ"ב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38D3-5617-4886-B240-ECBA158C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5399-3E04-4AA1-8CB0-5A5CB16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8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9CFD-5CA3-48C7-84BC-E16AA40C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0A54-C870-42D1-B3CF-15D0DC27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A6D8-F771-4450-824E-5362FA8F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ד'/חשון/תשפ"ב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132D-45DC-4691-8A05-9F33A183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F698-4769-4E20-906E-BF94E65A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01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6F28-5E37-4BA0-8C89-A61EE81B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8BDD-1E52-4A03-B060-36BD17EC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0FB5-BEAF-4182-B3CD-ED71D760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F16A-9256-4D06-B9D8-434CB1A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ד'/חשון/תשפ"ב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EC61-E21C-4C79-8592-00075B40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2D59-A4DE-4C0A-86DE-44302DF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374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8EB0-19FC-4451-9ACA-FDBC4075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D5D4-2FE8-4A1F-A9FA-88EF3EFE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C358-27BE-43B8-A306-053670FC5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178B9-C7C1-4300-8562-81913260A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C9282-4B8B-4F45-B899-EE3597C3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611C8-3B23-4354-A0C3-9ACB4DE7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ד'/חשון/תשפ"ב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263D0-B61F-4C89-96F4-9D7F57B0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E3312-0A78-471C-902C-F7A5EB24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9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A0C6-7FE3-4E1D-B5E1-972B395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3C5CF-2EAA-405A-9A8C-562386E2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ד'/חשון/תשפ"ב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F82D8-BADD-4311-8E70-095B1169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2FF5B-BB45-4D73-9BCC-B290F18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43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797B-5400-43D3-BB1C-A6EDC898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ד'/חשון/תשפ"ב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B5316-0A35-4D68-903C-4D46D9E0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E5197-9705-4275-9943-E5689829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84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612-1EDA-4008-B8AE-F577BAF5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9471-A513-47A4-B5DD-9A96C8AB9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E1395-B3D8-49BD-8E93-E747EF840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8B426-4CB4-4C54-B09E-49AA6319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ד'/חשון/תשפ"ב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59D52-D11B-45AC-8956-05D191C6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E710-3104-41AA-A28A-5BF0DA5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1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7B6-7F6C-49B5-8FF2-93BA51F4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BD7A3-1B56-445E-AFFF-4E4707E83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C2C6-3D9D-4FE4-8C21-F867F4E1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D2BF9-B89A-490C-9016-6B785EA9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ד'/חשון/תשפ"ב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F2693-B5C1-487F-86A2-6A627487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2649B-DA8C-44D2-89CC-7FEC57C9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174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3D47-FDEF-43D2-B0EA-B65DDD37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FE29-391C-4DD8-BD84-AE7A0FDE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4E68-AC81-4EB6-870E-64326B79F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844F-E1D2-4E17-99FD-D9E2A8227591}" type="datetimeFigureOut">
              <a:rPr lang="he-IL" smtClean="0"/>
              <a:t>ד'/חשון/תשפ"ב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55BB-E506-46FB-871C-7D5681CB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2475-BDFD-45CB-83F9-89EDE2700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781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A8549C-5326-452E-B843-EAD23335F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41839"/>
              </p:ext>
            </p:extLst>
          </p:nvPr>
        </p:nvGraphicFramePr>
        <p:xfrm>
          <a:off x="2031998" y="719666"/>
          <a:ext cx="8128002" cy="111252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74071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42974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78557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356823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07223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0165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42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9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256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0981AF-7E2B-4D87-93D5-EC923480C4FB}"/>
              </a:ext>
            </a:extLst>
          </p:cNvPr>
          <p:cNvSpPr txBox="1"/>
          <p:nvPr/>
        </p:nvSpPr>
        <p:spPr>
          <a:xfrm>
            <a:off x="112783" y="719666"/>
            <a:ext cx="1196643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/>
              <a:t>N^2 is sum of the first N ***** numbers</a:t>
            </a:r>
            <a:endParaRPr lang="he-IL" sz="4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2C7D6-131C-42C9-9379-A2486428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80" y="2239049"/>
            <a:ext cx="7277637" cy="18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number N is a Square Number iff one can arrange N points in a *****</a:t>
            </a:r>
            <a:r>
              <a:rPr lang="en-US" sz="4400" b="1" dirty="0"/>
              <a:t> </a:t>
            </a:r>
            <a:endParaRPr lang="he-IL" sz="4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5D1DC7-365B-450B-A483-B7BA834C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7" y="2141219"/>
            <a:ext cx="3328545" cy="29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Square Number has an ***** number of factors</a:t>
            </a:r>
            <a:endParaRPr lang="he-IL" sz="36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4A7B22-90D5-4414-A2EA-E757428CD530}"/>
              </a:ext>
            </a:extLst>
          </p:cNvPr>
          <p:cNvSpPr/>
          <p:nvPr/>
        </p:nvSpPr>
        <p:spPr>
          <a:xfrm>
            <a:off x="5551225" y="1889742"/>
            <a:ext cx="941033" cy="905522"/>
          </a:xfrm>
          <a:prstGeom prst="ellipse">
            <a:avLst/>
          </a:prstGeom>
          <a:solidFill>
            <a:srgbClr val="0017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16</a:t>
            </a:r>
            <a:endParaRPr lang="he-IL" sz="32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70DF5-7B4F-43D3-A180-7848362DF78C}"/>
              </a:ext>
            </a:extLst>
          </p:cNvPr>
          <p:cNvSpPr/>
          <p:nvPr/>
        </p:nvSpPr>
        <p:spPr>
          <a:xfrm>
            <a:off x="7999150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16</a:t>
            </a:r>
            <a:endParaRPr lang="he-IL" sz="32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C9BF1F-F2AD-4432-88B2-F5B157F4FA69}"/>
              </a:ext>
            </a:extLst>
          </p:cNvPr>
          <p:cNvSpPr/>
          <p:nvPr/>
        </p:nvSpPr>
        <p:spPr>
          <a:xfrm>
            <a:off x="2769925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</a:t>
            </a:r>
            <a:endParaRPr lang="he-IL" sz="32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A143EA-4C24-4FA5-9117-4C8C2C26A3F6}"/>
              </a:ext>
            </a:extLst>
          </p:cNvPr>
          <p:cNvSpPr/>
          <p:nvPr/>
        </p:nvSpPr>
        <p:spPr>
          <a:xfrm>
            <a:off x="4192851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2</a:t>
            </a:r>
            <a:endParaRPr lang="he-IL" sz="32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97B1E2-E8A0-4F72-8EED-8C775ED93F31}"/>
              </a:ext>
            </a:extLst>
          </p:cNvPr>
          <p:cNvSpPr/>
          <p:nvPr/>
        </p:nvSpPr>
        <p:spPr>
          <a:xfrm>
            <a:off x="6932350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8</a:t>
            </a:r>
            <a:endParaRPr lang="he-IL" sz="32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F9796-2731-45B1-9593-36B13C9406EB}"/>
              </a:ext>
            </a:extLst>
          </p:cNvPr>
          <p:cNvSpPr/>
          <p:nvPr/>
        </p:nvSpPr>
        <p:spPr>
          <a:xfrm>
            <a:off x="5551224" y="4900936"/>
            <a:ext cx="941033" cy="905522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4</a:t>
            </a:r>
            <a:endParaRPr lang="he-IL" sz="32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680899-F168-4854-BC17-EAD45DD44858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 flipH="1">
            <a:off x="3240442" y="2795264"/>
            <a:ext cx="2781300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375A0F-5AF9-46AB-A74B-98D3B35D6187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6021742" y="2795264"/>
            <a:ext cx="2447925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E3D182-666B-46CE-A744-BBB8B70D2B4A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 flipH="1">
            <a:off x="4663368" y="2795264"/>
            <a:ext cx="1358374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4F0892-78B0-4718-9D01-222CA05A5790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>
            <a:off x="6021742" y="2795264"/>
            <a:ext cx="1381125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ABD461-8478-4CEB-9429-63E1024E71AA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6021741" y="2795264"/>
            <a:ext cx="1" cy="2105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3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s***** line that serves as abstraction 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848677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-1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-2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-3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-4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27B3C53E-B260-4CA7-B681-6B8C30DB9F41}"/>
              </a:ext>
            </a:extLst>
          </p:cNvPr>
          <p:cNvSpPr/>
          <p:nvPr/>
        </p:nvSpPr>
        <p:spPr>
          <a:xfrm>
            <a:off x="6915150" y="2277844"/>
            <a:ext cx="2000248" cy="64633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08CCCE-06CE-4604-9704-058BAB61CEFC}"/>
              </a:ext>
            </a:extLst>
          </p:cNvPr>
          <p:cNvSpPr txBox="1"/>
          <p:nvPr/>
        </p:nvSpPr>
        <p:spPr>
          <a:xfrm>
            <a:off x="7427119" y="1735758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1746"/>
                </a:solidFill>
              </a:rPr>
              <a:t>+2</a:t>
            </a:r>
            <a:endParaRPr lang="he-IL" sz="2800" b="1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0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traight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line that serves as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a*****n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848677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-1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-2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-3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-4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27B3C53E-B260-4CA7-B681-6B8C30DB9F41}"/>
              </a:ext>
            </a:extLst>
          </p:cNvPr>
          <p:cNvSpPr/>
          <p:nvPr/>
        </p:nvSpPr>
        <p:spPr>
          <a:xfrm>
            <a:off x="6915150" y="2277844"/>
            <a:ext cx="2000248" cy="64633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08CCCE-06CE-4604-9704-058BAB61CEFC}"/>
              </a:ext>
            </a:extLst>
          </p:cNvPr>
          <p:cNvSpPr txBox="1"/>
          <p:nvPr/>
        </p:nvSpPr>
        <p:spPr>
          <a:xfrm>
            <a:off x="7427119" y="1735758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1746"/>
                </a:solidFill>
              </a:rPr>
              <a:t>+2</a:t>
            </a:r>
            <a:endParaRPr lang="he-IL" sz="2800" b="1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4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04B2FB-857F-4A62-9660-ACB85BFFBBAB}"/>
              </a:ext>
            </a:extLst>
          </p:cNvPr>
          <p:cNvSpPr/>
          <p:nvPr/>
        </p:nvSpPr>
        <p:spPr>
          <a:xfrm>
            <a:off x="2595562" y="1768940"/>
            <a:ext cx="6291263" cy="461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6A5A97-DC2A-4C0D-A2AC-EAFD62D01AB4}"/>
              </a:ext>
            </a:extLst>
          </p:cNvPr>
          <p:cNvSpPr/>
          <p:nvPr/>
        </p:nvSpPr>
        <p:spPr>
          <a:xfrm>
            <a:off x="2924175" y="2533650"/>
            <a:ext cx="2581275" cy="360045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52980-6C26-41A5-A9A6-79EE1F734FA4}"/>
              </a:ext>
            </a:extLst>
          </p:cNvPr>
          <p:cNvSpPr/>
          <p:nvPr/>
        </p:nvSpPr>
        <p:spPr>
          <a:xfrm>
            <a:off x="3128960" y="3075167"/>
            <a:ext cx="2181225" cy="2868433"/>
          </a:xfrm>
          <a:prstGeom prst="rect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F1B4E-9C52-4489-927E-100B155E85D9}"/>
              </a:ext>
            </a:extLst>
          </p:cNvPr>
          <p:cNvSpPr/>
          <p:nvPr/>
        </p:nvSpPr>
        <p:spPr>
          <a:xfrm>
            <a:off x="3419475" y="3648076"/>
            <a:ext cx="1619250" cy="2066924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Ordering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55F67-36FE-4A49-8522-C82AE59497B6}"/>
              </a:ext>
            </a:extLst>
          </p:cNvPr>
          <p:cNvSpPr txBox="1"/>
          <p:nvPr/>
        </p:nvSpPr>
        <p:spPr>
          <a:xfrm>
            <a:off x="3543300" y="3819662"/>
            <a:ext cx="1409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Whole (zero)</a:t>
            </a:r>
            <a:endParaRPr lang="he-IL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7CFFB-31B6-4B2F-862C-CBDF84EF0A22}"/>
              </a:ext>
            </a:extLst>
          </p:cNvPr>
          <p:cNvSpPr txBox="1"/>
          <p:nvPr/>
        </p:nvSpPr>
        <p:spPr>
          <a:xfrm>
            <a:off x="3109913" y="3148733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Integer -1, -2, -3</a:t>
            </a:r>
            <a:endParaRPr lang="he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CCB62-8B3B-426A-8E62-6600927CD35C}"/>
              </a:ext>
            </a:extLst>
          </p:cNvPr>
          <p:cNvSpPr txBox="1"/>
          <p:nvPr/>
        </p:nvSpPr>
        <p:spPr>
          <a:xfrm>
            <a:off x="3100386" y="2640830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Rational 1/3, 1/5</a:t>
            </a:r>
            <a:endParaRPr lang="he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3D505-EA24-40D7-8A26-9014248A415D}"/>
              </a:ext>
            </a:extLst>
          </p:cNvPr>
          <p:cNvSpPr/>
          <p:nvPr/>
        </p:nvSpPr>
        <p:spPr>
          <a:xfrm>
            <a:off x="3609975" y="4352925"/>
            <a:ext cx="1190625" cy="1171575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2D73B7-EB9D-47F2-83CD-6BFC7AA45A05}"/>
              </a:ext>
            </a:extLst>
          </p:cNvPr>
          <p:cNvSpPr txBox="1"/>
          <p:nvPr/>
        </p:nvSpPr>
        <p:spPr>
          <a:xfrm>
            <a:off x="3505200" y="4459753"/>
            <a:ext cx="1409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Natural (Counting)</a:t>
            </a:r>
          </a:p>
          <a:p>
            <a:pPr algn="ctr"/>
            <a:r>
              <a:rPr lang="en-US" b="1" dirty="0"/>
              <a:t>1, 2, 3</a:t>
            </a:r>
            <a:endParaRPr lang="he-I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EF425-B4CF-4B40-A738-D1CC69A2AF19}"/>
              </a:ext>
            </a:extLst>
          </p:cNvPr>
          <p:cNvSpPr/>
          <p:nvPr/>
        </p:nvSpPr>
        <p:spPr>
          <a:xfrm>
            <a:off x="6071320" y="2552700"/>
            <a:ext cx="2520230" cy="35814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/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/>
                  <a:t>Irrational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e-IL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e-IL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he-IL" b="1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blipFill>
                <a:blip r:embed="rId2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DDF2CF2-2E2D-45EE-9D6D-D5AA9B541ECF}"/>
              </a:ext>
            </a:extLst>
          </p:cNvPr>
          <p:cNvSpPr txBox="1"/>
          <p:nvPr/>
        </p:nvSpPr>
        <p:spPr>
          <a:xfrm>
            <a:off x="4650580" y="1951240"/>
            <a:ext cx="21812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Real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17470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04B2FB-857F-4A62-9660-ACB85BFFBBAB}"/>
              </a:ext>
            </a:extLst>
          </p:cNvPr>
          <p:cNvSpPr/>
          <p:nvPr/>
        </p:nvSpPr>
        <p:spPr>
          <a:xfrm>
            <a:off x="2595562" y="1768940"/>
            <a:ext cx="6291263" cy="461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6A5A97-DC2A-4C0D-A2AC-EAFD62D01AB4}"/>
              </a:ext>
            </a:extLst>
          </p:cNvPr>
          <p:cNvSpPr/>
          <p:nvPr/>
        </p:nvSpPr>
        <p:spPr>
          <a:xfrm>
            <a:off x="2924175" y="2533650"/>
            <a:ext cx="2581275" cy="360045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52980-6C26-41A5-A9A6-79EE1F734FA4}"/>
              </a:ext>
            </a:extLst>
          </p:cNvPr>
          <p:cNvSpPr/>
          <p:nvPr/>
        </p:nvSpPr>
        <p:spPr>
          <a:xfrm>
            <a:off x="3128960" y="3075167"/>
            <a:ext cx="2181225" cy="2868433"/>
          </a:xfrm>
          <a:prstGeom prst="rect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F1B4E-9C52-4489-927E-100B155E85D9}"/>
              </a:ext>
            </a:extLst>
          </p:cNvPr>
          <p:cNvSpPr/>
          <p:nvPr/>
        </p:nvSpPr>
        <p:spPr>
          <a:xfrm>
            <a:off x="3419475" y="3648076"/>
            <a:ext cx="1619250" cy="2066924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Ordering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55F67-36FE-4A49-8522-C82AE59497B6}"/>
              </a:ext>
            </a:extLst>
          </p:cNvPr>
          <p:cNvSpPr txBox="1"/>
          <p:nvPr/>
        </p:nvSpPr>
        <p:spPr>
          <a:xfrm>
            <a:off x="3543300" y="3819662"/>
            <a:ext cx="1409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[2]</a:t>
            </a:r>
            <a:r>
              <a:rPr lang="en-US" b="1" dirty="0"/>
              <a:t> (zero)</a:t>
            </a:r>
            <a:endParaRPr lang="he-IL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7CFFB-31B6-4B2F-862C-CBDF84EF0A22}"/>
              </a:ext>
            </a:extLst>
          </p:cNvPr>
          <p:cNvSpPr txBox="1"/>
          <p:nvPr/>
        </p:nvSpPr>
        <p:spPr>
          <a:xfrm>
            <a:off x="3109913" y="3148733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[3] </a:t>
            </a:r>
            <a:r>
              <a:rPr lang="en-US" b="1" dirty="0"/>
              <a:t>-1, -2, -3</a:t>
            </a:r>
            <a:endParaRPr lang="he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CCB62-8B3B-426A-8E62-6600927CD35C}"/>
              </a:ext>
            </a:extLst>
          </p:cNvPr>
          <p:cNvSpPr txBox="1"/>
          <p:nvPr/>
        </p:nvSpPr>
        <p:spPr>
          <a:xfrm>
            <a:off x="3100386" y="2640830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[4] </a:t>
            </a:r>
            <a:r>
              <a:rPr lang="en-US" b="1" dirty="0"/>
              <a:t>1/3, 1/5</a:t>
            </a:r>
            <a:endParaRPr lang="he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3D505-EA24-40D7-8A26-9014248A415D}"/>
              </a:ext>
            </a:extLst>
          </p:cNvPr>
          <p:cNvSpPr/>
          <p:nvPr/>
        </p:nvSpPr>
        <p:spPr>
          <a:xfrm>
            <a:off x="3609975" y="4352925"/>
            <a:ext cx="1190625" cy="1171575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2D73B7-EB9D-47F2-83CD-6BFC7AA45A05}"/>
              </a:ext>
            </a:extLst>
          </p:cNvPr>
          <p:cNvSpPr txBox="1"/>
          <p:nvPr/>
        </p:nvSpPr>
        <p:spPr>
          <a:xfrm>
            <a:off x="3505200" y="4459753"/>
            <a:ext cx="1409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[1]</a:t>
            </a:r>
            <a:r>
              <a:rPr lang="en-US" b="1" dirty="0"/>
              <a:t> (Counting)</a:t>
            </a:r>
          </a:p>
          <a:p>
            <a:pPr algn="ctr"/>
            <a:r>
              <a:rPr lang="en-US" b="1" dirty="0"/>
              <a:t>1, 2, 3</a:t>
            </a:r>
            <a:endParaRPr lang="he-I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EF425-B4CF-4B40-A738-D1CC69A2AF19}"/>
              </a:ext>
            </a:extLst>
          </p:cNvPr>
          <p:cNvSpPr/>
          <p:nvPr/>
        </p:nvSpPr>
        <p:spPr>
          <a:xfrm>
            <a:off x="6071320" y="2552700"/>
            <a:ext cx="2520230" cy="35814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/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[5]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e-IL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e-IL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he-IL" b="1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blipFill>
                <a:blip r:embed="rId2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DDF2CF2-2E2D-45EE-9D6D-D5AA9B541ECF}"/>
              </a:ext>
            </a:extLst>
          </p:cNvPr>
          <p:cNvSpPr txBox="1"/>
          <p:nvPr/>
        </p:nvSpPr>
        <p:spPr>
          <a:xfrm>
            <a:off x="4650580" y="1951240"/>
            <a:ext cx="21812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[6]</a:t>
            </a:r>
            <a:endParaRPr lang="he-IL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2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Ordering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A564DB-9B3F-4FF4-8E3E-8ACC0F2CFCB2}"/>
              </a:ext>
            </a:extLst>
          </p:cNvPr>
          <p:cNvGrpSpPr/>
          <p:nvPr/>
        </p:nvGrpSpPr>
        <p:grpSpPr>
          <a:xfrm>
            <a:off x="2595562" y="1295400"/>
            <a:ext cx="7129463" cy="5093165"/>
            <a:chOff x="2595562" y="1768940"/>
            <a:chExt cx="6291263" cy="46196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04B2FB-857F-4A62-9660-ACB85BFFBBAB}"/>
                </a:ext>
              </a:extLst>
            </p:cNvPr>
            <p:cNvSpPr/>
            <p:nvPr/>
          </p:nvSpPr>
          <p:spPr>
            <a:xfrm>
              <a:off x="2595562" y="1768940"/>
              <a:ext cx="6291263" cy="4619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6A5A97-DC2A-4C0D-A2AC-EAFD62D01AB4}"/>
                </a:ext>
              </a:extLst>
            </p:cNvPr>
            <p:cNvSpPr/>
            <p:nvPr/>
          </p:nvSpPr>
          <p:spPr>
            <a:xfrm>
              <a:off x="2924175" y="2533650"/>
              <a:ext cx="2581275" cy="3600450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B52980-6C26-41A5-A9A6-79EE1F734FA4}"/>
                </a:ext>
              </a:extLst>
            </p:cNvPr>
            <p:cNvSpPr/>
            <p:nvPr/>
          </p:nvSpPr>
          <p:spPr>
            <a:xfrm>
              <a:off x="3128960" y="3075167"/>
              <a:ext cx="2181225" cy="2868433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CF1B4E-9C52-4489-927E-100B155E85D9}"/>
                </a:ext>
              </a:extLst>
            </p:cNvPr>
            <p:cNvSpPr/>
            <p:nvPr/>
          </p:nvSpPr>
          <p:spPr>
            <a:xfrm>
              <a:off x="3419475" y="3648076"/>
              <a:ext cx="1619250" cy="2066924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255F67-36FE-4A49-8522-C82AE59497B6}"/>
                </a:ext>
              </a:extLst>
            </p:cNvPr>
            <p:cNvSpPr txBox="1"/>
            <p:nvPr/>
          </p:nvSpPr>
          <p:spPr>
            <a:xfrm>
              <a:off x="3543300" y="3819662"/>
              <a:ext cx="14097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[2]</a:t>
              </a:r>
              <a:r>
                <a:rPr lang="en-US" b="1" dirty="0"/>
                <a:t> (zero)</a:t>
              </a:r>
              <a:endParaRPr lang="he-IL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D7CFFB-31B6-4B2F-862C-CBDF84EF0A22}"/>
                </a:ext>
              </a:extLst>
            </p:cNvPr>
            <p:cNvSpPr txBox="1"/>
            <p:nvPr/>
          </p:nvSpPr>
          <p:spPr>
            <a:xfrm>
              <a:off x="3109913" y="3148733"/>
              <a:ext cx="2181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[3] </a:t>
              </a:r>
              <a:r>
                <a:rPr lang="en-US" b="1" dirty="0"/>
                <a:t>-1, -2, -3</a:t>
              </a:r>
              <a:endParaRPr lang="he-IL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6CCB62-8B3B-426A-8E62-6600927CD35C}"/>
                </a:ext>
              </a:extLst>
            </p:cNvPr>
            <p:cNvSpPr txBox="1"/>
            <p:nvPr/>
          </p:nvSpPr>
          <p:spPr>
            <a:xfrm>
              <a:off x="3100386" y="2640830"/>
              <a:ext cx="2181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[4] </a:t>
              </a:r>
              <a:r>
                <a:rPr lang="en-US" b="1" dirty="0"/>
                <a:t>1/3, 1/5</a:t>
              </a:r>
              <a:endParaRPr lang="he-IL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3D505-EA24-40D7-8A26-9014248A415D}"/>
                </a:ext>
              </a:extLst>
            </p:cNvPr>
            <p:cNvSpPr/>
            <p:nvPr/>
          </p:nvSpPr>
          <p:spPr>
            <a:xfrm>
              <a:off x="3609975" y="4352925"/>
              <a:ext cx="1190625" cy="1171575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D73B7-EB9D-47F2-83CD-6BFC7AA45A05}"/>
                </a:ext>
              </a:extLst>
            </p:cNvPr>
            <p:cNvSpPr txBox="1"/>
            <p:nvPr/>
          </p:nvSpPr>
          <p:spPr>
            <a:xfrm>
              <a:off x="3505200" y="4459753"/>
              <a:ext cx="140970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[1]</a:t>
              </a:r>
            </a:p>
            <a:p>
              <a:pPr algn="ctr"/>
              <a:r>
                <a:rPr lang="en-US" b="1" dirty="0"/>
                <a:t>(Counting)</a:t>
              </a:r>
            </a:p>
            <a:p>
              <a:pPr algn="ctr"/>
              <a:r>
                <a:rPr lang="en-US" b="1" dirty="0"/>
                <a:t>1, 2, 3</a:t>
              </a:r>
              <a:endParaRPr lang="he-IL" b="1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9CEF425-B4CF-4B40-A738-D1CC69A2AF19}"/>
                </a:ext>
              </a:extLst>
            </p:cNvPr>
            <p:cNvSpPr/>
            <p:nvPr/>
          </p:nvSpPr>
          <p:spPr>
            <a:xfrm>
              <a:off x="6071320" y="2552700"/>
              <a:ext cx="2520230" cy="358140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/>
                <p:nvPr/>
              </p:nvSpPr>
              <p:spPr>
                <a:xfrm>
                  <a:off x="6629400" y="3949551"/>
                  <a:ext cx="1376362" cy="67896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[5]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he-IL" b="1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949551"/>
                  <a:ext cx="1376362" cy="678968"/>
                </a:xfrm>
                <a:prstGeom prst="rect">
                  <a:avLst/>
                </a:prstGeom>
                <a:blipFill>
                  <a:blip r:embed="rId2"/>
                  <a:stretch>
                    <a:fillRect t="-487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DF2CF2-2E2D-45EE-9D6D-D5AA9B541ECF}"/>
                </a:ext>
              </a:extLst>
            </p:cNvPr>
            <p:cNvSpPr txBox="1"/>
            <p:nvPr/>
          </p:nvSpPr>
          <p:spPr>
            <a:xfrm>
              <a:off x="4650580" y="1951240"/>
              <a:ext cx="21812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[6]</a:t>
              </a:r>
              <a:endParaRPr lang="he-IL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62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232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eyalb</dc:creator>
  <cp:lastModifiedBy> </cp:lastModifiedBy>
  <cp:revision>11</cp:revision>
  <dcterms:created xsi:type="dcterms:W3CDTF">2021-09-29T11:56:53Z</dcterms:created>
  <dcterms:modified xsi:type="dcterms:W3CDTF">2021-10-10T12:08:06Z</dcterms:modified>
</cp:coreProperties>
</file>