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FFCCFF"/>
    <a:srgbClr val="99FFCC"/>
    <a:srgbClr val="CCFFFF"/>
    <a:srgbClr val="CCECFF"/>
    <a:srgbClr val="333300"/>
    <a:srgbClr val="003300"/>
    <a:srgbClr val="000066"/>
    <a:srgbClr val="072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ו'/חשון/תשפ"ב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283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12</cp:revision>
  <dcterms:created xsi:type="dcterms:W3CDTF">2021-09-29T11:56:53Z</dcterms:created>
  <dcterms:modified xsi:type="dcterms:W3CDTF">2021-10-12T10:39:51Z</dcterms:modified>
</cp:coreProperties>
</file>