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CCCC"/>
    <a:srgbClr val="1B2911"/>
    <a:srgbClr val="000066"/>
    <a:srgbClr val="072351"/>
    <a:srgbClr val="003300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Whole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Integer 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Rational 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Natural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Irrational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Real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70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[2]</a:t>
            </a:r>
            <a:r>
              <a:rPr lang="en-US" b="1" dirty="0"/>
              <a:t>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[3] </a:t>
            </a:r>
            <a:r>
              <a:rPr lang="en-US" b="1" dirty="0"/>
              <a:t>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[4] </a:t>
            </a:r>
            <a:r>
              <a:rPr lang="en-US" b="1" dirty="0"/>
              <a:t>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[1]</a:t>
            </a:r>
            <a:r>
              <a:rPr lang="en-US" b="1" dirty="0"/>
              <a:t>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[5]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[6]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[2]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[1]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[5]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blipFill>
                  <a:blip r:embed="rId2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[6]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2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 (Reverse)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[5]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8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[6]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[2]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blipFill>
                  <a:blip r:embed="rId2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3629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[1]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183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27</cp:revision>
  <dcterms:created xsi:type="dcterms:W3CDTF">2021-09-29T11:56:53Z</dcterms:created>
  <dcterms:modified xsi:type="dcterms:W3CDTF">2021-11-28T09:36:52Z</dcterms:modified>
</cp:coreProperties>
</file>