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2d08cff60797c9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00"/>
    <a:srgbClr val="FFCCCC"/>
    <a:srgbClr val="1B2911"/>
    <a:srgbClr val="000066"/>
    <a:srgbClr val="072351"/>
    <a:srgbClr val="003300"/>
    <a:srgbClr val="FFFFCC"/>
    <a:srgbClr val="CCECFF"/>
    <a:srgbClr val="FFCC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2E28-06BB-4C8D-995A-086212311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04DA6-420E-4A2C-AEE4-21E3F16EE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347-A195-457E-83BA-2561B2AC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4BE7-9F24-45BC-A91C-BB1C2641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F78A9-E592-4043-BEA9-B05294DE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967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19A8-37E2-4A39-B51C-A51015E0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F303B-9255-4D26-AD7A-6B0142BA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57D9-4890-456F-B583-4CED6982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4E65-6FF0-44C9-B8F5-237A1B4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88A1-1C15-4225-A706-62B92D6A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976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E5197-5BB8-4CAE-B289-503A5E597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090D1-02C4-4959-93E7-E37318093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95440-E37A-41A1-82B8-0263231F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E2F22-5A29-4B42-855B-0221B084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0075-783B-4C26-9AEF-6AE9025E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07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1044-A7E0-4E2C-8054-195D99FB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493B-15BB-41B5-A82D-9C98D499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906C2-B67C-4DB3-8BEF-6A7BB285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38D3-5617-4886-B240-ECBA158C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5399-3E04-4AA1-8CB0-5A5CB166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683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9CFD-5CA3-48C7-84BC-E16AA40C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D0A54-C870-42D1-B3CF-15D0DC273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0A6D8-F771-4450-824E-5362FA8F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132D-45DC-4691-8A05-9F33A183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F698-4769-4E20-906E-BF94E65A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801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6F28-5E37-4BA0-8C89-A61EE81B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8BDD-1E52-4A03-B060-36BD17EC0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40FB5-BEAF-4182-B3CD-ED71D760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DF16A-9256-4D06-B9D8-434CB1AD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EC61-E21C-4C79-8592-00075B40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2D59-A4DE-4C0A-86DE-44302DFF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374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8EB0-19FC-4451-9ACA-FDBC4075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AD5D4-2FE8-4A1F-A9FA-88EF3EFE1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EC358-27BE-43B8-A306-053670FC5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178B9-C7C1-4300-8562-81913260A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C9282-4B8B-4F45-B899-EE3597C3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611C8-3B23-4354-A0C3-9ACB4DE7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263D0-B61F-4C89-96F4-9D7F57B0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E3312-0A78-471C-902C-F7A5EB24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393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A0C6-7FE3-4E1D-B5E1-972B3955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3C5CF-2EAA-405A-9A8C-562386E2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F82D8-BADD-4311-8E70-095B1169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2FF5B-BB45-4D73-9BCC-B290F18A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243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6797B-5400-43D3-BB1C-A6EDC898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B5316-0A35-4D68-903C-4D46D9E0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E5197-9705-4275-9943-E5689829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684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9612-1EDA-4008-B8AE-F577BAF5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9471-A513-47A4-B5DD-9A96C8AB9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E1395-B3D8-49BD-8E93-E747EF840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8B426-4CB4-4C54-B09E-49AA6319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59D52-D11B-45AC-8956-05D191C6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BE710-3104-41AA-A28A-5BF0DA5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414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D7B6-7F6C-49B5-8FF2-93BA51F4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BD7A3-1B56-445E-AFFF-4E4707E83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7C2C6-3D9D-4FE4-8C21-F867F4E18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D2BF9-B89A-490C-9016-6B785EA9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F2693-B5C1-487F-86A2-6A627487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2649B-DA8C-44D2-89CC-7FEC57C9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174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13D47-FDEF-43D2-B0EA-B65DDD37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FE29-391C-4DD8-BD84-AE7A0FDE5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74E68-AC81-4EB6-870E-64326B79F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55BB-E506-46FB-871C-7D5681CB6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A2475-BDFD-45CB-83F9-89EDE2700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781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Line is a s***** line that serves as abstraction for real numbers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476625"/>
            <a:ext cx="8486775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61C17E-CA07-43AE-8C2F-73079E15C063}"/>
              </a:ext>
            </a:extLst>
          </p:cNvPr>
          <p:cNvCxnSpPr/>
          <p:nvPr/>
        </p:nvCxnSpPr>
        <p:spPr>
          <a:xfrm>
            <a:off x="8753475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47595-F05A-4372-96BB-4CB3D86AE020}"/>
              </a:ext>
            </a:extLst>
          </p:cNvPr>
          <p:cNvCxnSpPr/>
          <p:nvPr/>
        </p:nvCxnSpPr>
        <p:spPr>
          <a:xfrm>
            <a:off x="9667875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56078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0</a:t>
            </a:r>
            <a:endParaRPr lang="he-IL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65222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744616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2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837009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3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929401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4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4674394" y="3723437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-1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731419" y="3733616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-2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807494" y="373380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-3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1864519" y="3724930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-4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27B3C53E-B260-4CA7-B681-6B8C30DB9F41}"/>
              </a:ext>
            </a:extLst>
          </p:cNvPr>
          <p:cNvSpPr/>
          <p:nvPr/>
        </p:nvSpPr>
        <p:spPr>
          <a:xfrm>
            <a:off x="6915150" y="2277844"/>
            <a:ext cx="2000248" cy="646331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08CCCE-06CE-4604-9704-058BAB61CEFC}"/>
              </a:ext>
            </a:extLst>
          </p:cNvPr>
          <p:cNvSpPr txBox="1"/>
          <p:nvPr/>
        </p:nvSpPr>
        <p:spPr>
          <a:xfrm>
            <a:off x="7427119" y="1735758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1746"/>
                </a:solidFill>
              </a:rPr>
              <a:t>+2</a:t>
            </a:r>
            <a:endParaRPr lang="he-IL" sz="2800" b="1" dirty="0">
              <a:solidFill>
                <a:srgbClr val="001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0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Line is a s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traight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line that serves as 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a*****n 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real numbers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476625"/>
            <a:ext cx="8486775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61C17E-CA07-43AE-8C2F-73079E15C063}"/>
              </a:ext>
            </a:extLst>
          </p:cNvPr>
          <p:cNvCxnSpPr/>
          <p:nvPr/>
        </p:nvCxnSpPr>
        <p:spPr>
          <a:xfrm>
            <a:off x="8753475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47595-F05A-4372-96BB-4CB3D86AE020}"/>
              </a:ext>
            </a:extLst>
          </p:cNvPr>
          <p:cNvCxnSpPr/>
          <p:nvPr/>
        </p:nvCxnSpPr>
        <p:spPr>
          <a:xfrm>
            <a:off x="9667875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56078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0</a:t>
            </a:r>
            <a:endParaRPr lang="he-IL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65222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744616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2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837009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3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929401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4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4674394" y="3723437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-1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731419" y="3733616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-2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807494" y="373380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-3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1864519" y="3724930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-4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27B3C53E-B260-4CA7-B681-6B8C30DB9F41}"/>
              </a:ext>
            </a:extLst>
          </p:cNvPr>
          <p:cNvSpPr/>
          <p:nvPr/>
        </p:nvSpPr>
        <p:spPr>
          <a:xfrm>
            <a:off x="6915150" y="2277844"/>
            <a:ext cx="2000248" cy="646331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08CCCE-06CE-4604-9704-058BAB61CEFC}"/>
              </a:ext>
            </a:extLst>
          </p:cNvPr>
          <p:cNvSpPr txBox="1"/>
          <p:nvPr/>
        </p:nvSpPr>
        <p:spPr>
          <a:xfrm>
            <a:off x="7427119" y="1735758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1746"/>
                </a:solidFill>
              </a:rPr>
              <a:t>+2</a:t>
            </a:r>
            <a:endParaRPr lang="he-IL" sz="2800" b="1" dirty="0">
              <a:solidFill>
                <a:srgbClr val="001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14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59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eyalb</dc:creator>
  <cp:lastModifiedBy> </cp:lastModifiedBy>
  <cp:revision>27</cp:revision>
  <dcterms:created xsi:type="dcterms:W3CDTF">2021-09-29T11:56:53Z</dcterms:created>
  <dcterms:modified xsi:type="dcterms:W3CDTF">2021-11-28T09:35:25Z</dcterms:modified>
</cp:coreProperties>
</file>