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CCCC"/>
    <a:srgbClr val="1B2911"/>
    <a:srgbClr val="000066"/>
    <a:srgbClr val="072351"/>
    <a:srgbClr val="003300"/>
    <a:srgbClr val="FFFFCC"/>
    <a:srgbClr val="CCECFF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A8549C-5326-452E-B843-EAD23335FA9A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719666"/>
          <a:ext cx="8128002" cy="111252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740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297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785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682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0722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16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25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0981AF-7E2B-4D87-93D5-EC923480C4FB}"/>
              </a:ext>
            </a:extLst>
          </p:cNvPr>
          <p:cNvSpPr txBox="1"/>
          <p:nvPr/>
        </p:nvSpPr>
        <p:spPr>
          <a:xfrm>
            <a:off x="112783" y="719666"/>
            <a:ext cx="119664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N^2 is sum of the first N odd numbers</a:t>
            </a:r>
            <a:endParaRPr lang="he-I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2C7D6-131C-42C9-9379-A2486428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80" y="2239049"/>
            <a:ext cx="7277637" cy="18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4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square</a:t>
            </a:r>
            <a:r>
              <a:rPr lang="en-US" sz="4400" b="1" dirty="0"/>
              <a:t> </a:t>
            </a:r>
            <a:endParaRPr lang="he-IL" sz="4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D1DC7-365B-450B-A483-B7BA834C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41219"/>
            <a:ext cx="3328545" cy="29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3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895905"/>
            <a:ext cx="107823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odd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number of factors</a:t>
            </a:r>
            <a:endParaRPr lang="he-IL" sz="32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8</a:t>
            </a:r>
            <a:endParaRPr lang="he-IL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551224" y="4900936"/>
            <a:ext cx="941033" cy="905522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4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021741" y="2795264"/>
            <a:ext cx="1" cy="2105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7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1194416" y="665210"/>
            <a:ext cx="107823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 Number (that is not square) has</a:t>
            </a:r>
            <a:b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even number of factors</a:t>
            </a:r>
            <a:endParaRPr lang="he-IL" sz="32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10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10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5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058A4F4-FA16-4004-BB12-32232A2966AC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B76AE-2402-4E52-86FB-2A19432AE67E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D1F90B-1504-4842-B168-0A8F54FA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82" y="4592592"/>
            <a:ext cx="3093988" cy="1984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28DDD-12CB-4C06-A976-E9279E08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030" y="4592592"/>
            <a:ext cx="3093988" cy="15302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A70908-1AA0-48A0-8364-5F1DF9199447}"/>
              </a:ext>
            </a:extLst>
          </p:cNvPr>
          <p:cNvSpPr txBox="1"/>
          <p:nvPr/>
        </p:nvSpPr>
        <p:spPr>
          <a:xfrm>
            <a:off x="521809" y="3709987"/>
            <a:ext cx="48779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odd</a:t>
            </a: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factors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C332-CED8-4C83-83B5-80B095C6E6BD}"/>
              </a:ext>
            </a:extLst>
          </p:cNvPr>
          <p:cNvSpPr txBox="1"/>
          <p:nvPr/>
        </p:nvSpPr>
        <p:spPr>
          <a:xfrm>
            <a:off x="7142455" y="3709987"/>
            <a:ext cx="431713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 Number (not square) has as even number of factors</a:t>
            </a:r>
            <a:endParaRPr lang="he-IL" sz="20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356D41-6F35-4A59-8CE1-4DB0ED193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86" y="1001534"/>
            <a:ext cx="4895874" cy="12409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ED4BC6-4066-4C99-BEC9-8F827D086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1001534"/>
            <a:ext cx="1775535" cy="15818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62FF08-37F2-4795-A3B0-E5333A51DDEB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670BA5-8E48-4DF2-824B-529C8EF0B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938" y="1079904"/>
            <a:ext cx="2159652" cy="19262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AFFC1A5-EF7E-4D6B-8DDE-5EC83DB7C5B2}"/>
              </a:ext>
            </a:extLst>
          </p:cNvPr>
          <p:cNvSpPr txBox="1"/>
          <p:nvPr/>
        </p:nvSpPr>
        <p:spPr>
          <a:xfrm>
            <a:off x="732407" y="293648"/>
            <a:ext cx="46673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square</a:t>
            </a:r>
            <a:r>
              <a:rPr lang="en-US" sz="2000" b="1" dirty="0"/>
              <a:t> </a:t>
            </a:r>
            <a:endParaRPr lang="he-IL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A409D3-D70C-40E2-A55C-36A8A4D6E8C7}"/>
              </a:ext>
            </a:extLst>
          </p:cNvPr>
          <p:cNvSpPr txBox="1"/>
          <p:nvPr/>
        </p:nvSpPr>
        <p:spPr>
          <a:xfrm>
            <a:off x="6910226" y="418152"/>
            <a:ext cx="47815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N^2 is sum of the first N odd numbers</a:t>
            </a:r>
          </a:p>
        </p:txBody>
      </p:sp>
    </p:spTree>
    <p:extLst>
      <p:ext uri="{BB962C8B-B14F-4D97-AF65-F5344CB8AC3E}">
        <p14:creationId xmlns:p14="http://schemas.microsoft.com/office/powerpoint/2010/main" val="335209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058A4F4-FA16-4004-BB12-32232A2966AC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B76AE-2402-4E52-86FB-2A19432AE67E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D1F90B-1504-4842-B168-0A8F54FA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82" y="4592592"/>
            <a:ext cx="3093988" cy="1984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28DDD-12CB-4C06-A976-E9279E08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030" y="4592592"/>
            <a:ext cx="3093988" cy="15302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A70908-1AA0-48A0-8364-5F1DF9199447}"/>
              </a:ext>
            </a:extLst>
          </p:cNvPr>
          <p:cNvSpPr txBox="1"/>
          <p:nvPr/>
        </p:nvSpPr>
        <p:spPr>
          <a:xfrm>
            <a:off x="521809" y="3709987"/>
            <a:ext cx="48779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</a:rPr>
              <a:t>[3]</a:t>
            </a: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factors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C332-CED8-4C83-83B5-80B095C6E6BD}"/>
              </a:ext>
            </a:extLst>
          </p:cNvPr>
          <p:cNvSpPr txBox="1"/>
          <p:nvPr/>
        </p:nvSpPr>
        <p:spPr>
          <a:xfrm>
            <a:off x="7142455" y="3709987"/>
            <a:ext cx="431713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 Number (not square) has an 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[4]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number of factors</a:t>
            </a:r>
            <a:endParaRPr lang="he-IL" sz="20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356D41-6F35-4A59-8CE1-4DB0ED193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86" y="1001534"/>
            <a:ext cx="4895874" cy="12409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ED4BC6-4066-4C99-BEC9-8F827D086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1001534"/>
            <a:ext cx="1775535" cy="15818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62FF08-37F2-4795-A3B0-E5333A51DDEB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670BA5-8E48-4DF2-824B-529C8EF0B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938" y="1079904"/>
            <a:ext cx="2159652" cy="19262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AFFC1A5-EF7E-4D6B-8DDE-5EC83DB7C5B2}"/>
              </a:ext>
            </a:extLst>
          </p:cNvPr>
          <p:cNvSpPr txBox="1"/>
          <p:nvPr/>
        </p:nvSpPr>
        <p:spPr>
          <a:xfrm>
            <a:off x="732407" y="293648"/>
            <a:ext cx="46673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en-US" sz="2000" b="1" dirty="0"/>
              <a:t> </a:t>
            </a:r>
            <a:endParaRPr lang="he-IL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A409D3-D70C-40E2-A55C-36A8A4D6E8C7}"/>
              </a:ext>
            </a:extLst>
          </p:cNvPr>
          <p:cNvSpPr txBox="1"/>
          <p:nvPr/>
        </p:nvSpPr>
        <p:spPr>
          <a:xfrm>
            <a:off x="6910226" y="418152"/>
            <a:ext cx="47815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N^2 is sum of the first N 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[2]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143271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165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27</cp:revision>
  <dcterms:created xsi:type="dcterms:W3CDTF">2021-09-29T11:56:53Z</dcterms:created>
  <dcterms:modified xsi:type="dcterms:W3CDTF">2021-11-28T08:58:49Z</dcterms:modified>
</cp:coreProperties>
</file>