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78" r:id="rId27"/>
    <p:sldId id="279" r:id="rId28"/>
    <p:sldId id="277" r:id="rId29"/>
    <p:sldId id="280" r:id="rId30"/>
    <p:sldId id="281" r:id="rId31"/>
    <p:sldId id="282" r:id="rId32"/>
    <p:sldId id="283" r:id="rId33"/>
    <p:sldId id="284" r:id="rId34"/>
    <p:sldId id="289" r:id="rId35"/>
    <p:sldId id="291" r:id="rId36"/>
    <p:sldId id="292" r:id="rId37"/>
    <p:sldId id="290" r:id="rId3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000"/>
    <a:srgbClr val="FFCCCC"/>
    <a:srgbClr val="1B2911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כ"א/כסלו/תשפ"ב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444161" y="1457155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C3E5F-C46F-4935-BF26-5AF74E665870}"/>
              </a:ext>
            </a:extLst>
          </p:cNvPr>
          <p:cNvSpPr/>
          <p:nvPr/>
        </p:nvSpPr>
        <p:spPr>
          <a:xfrm>
            <a:off x="3844694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54577-4734-431B-B92A-D00F1FA4F9A7}"/>
              </a:ext>
            </a:extLst>
          </p:cNvPr>
          <p:cNvSpPr/>
          <p:nvPr/>
        </p:nvSpPr>
        <p:spPr>
          <a:xfrm>
            <a:off x="5655024" y="1866144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F7407-72EE-4D4F-8599-ED88D9261224}"/>
              </a:ext>
            </a:extLst>
          </p:cNvPr>
          <p:cNvSpPr/>
          <p:nvPr/>
        </p:nvSpPr>
        <p:spPr>
          <a:xfrm>
            <a:off x="7503425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93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49569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502294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2071C-F500-4214-90AE-4804BF5CFA65}"/>
              </a:ext>
            </a:extLst>
          </p:cNvPr>
          <p:cNvSpPr txBox="1"/>
          <p:nvPr/>
        </p:nvSpPr>
        <p:spPr>
          <a:xfrm>
            <a:off x="4838503" y="1543981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8CF640-45D7-49C7-87A6-27856010BD2D}"/>
              </a:ext>
            </a:extLst>
          </p:cNvPr>
          <p:cNvGrpSpPr/>
          <p:nvPr/>
        </p:nvGrpSpPr>
        <p:grpSpPr>
          <a:xfrm>
            <a:off x="5781675" y="439082"/>
            <a:ext cx="6049054" cy="2466044"/>
            <a:chOff x="2115222" y="1543981"/>
            <a:chExt cx="6429382" cy="2509323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3731419" y="1894684"/>
              <a:ext cx="4813185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22651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537117" y="2263684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B9193C-2D5D-4184-AF16-0BB180ECCBA5}"/>
                </a:ext>
              </a:extLst>
            </p:cNvPr>
            <p:cNvSpPr/>
            <p:nvPr/>
          </p:nvSpPr>
          <p:spPr>
            <a:xfrm>
              <a:off x="4867150" y="2276650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624714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65FE0-E8D2-4C98-8B94-89948F0DC3D0}"/>
                </a:ext>
              </a:extLst>
            </p:cNvPr>
            <p:cNvSpPr txBox="1"/>
            <p:nvPr/>
          </p:nvSpPr>
          <p:spPr>
            <a:xfrm rot="20920619">
              <a:off x="2847932" y="18353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43990D-72A4-495A-A6E4-61C3487D5FC5}"/>
                </a:ext>
              </a:extLst>
            </p:cNvPr>
            <p:cNvSpPr txBox="1"/>
            <p:nvPr/>
          </p:nvSpPr>
          <p:spPr>
            <a:xfrm rot="20920619">
              <a:off x="2227335" y="24909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1C088E-6B62-4DEE-A2C8-0CA9430C75DE}"/>
                </a:ext>
              </a:extLst>
            </p:cNvPr>
            <p:cNvSpPr/>
            <p:nvPr/>
          </p:nvSpPr>
          <p:spPr>
            <a:xfrm>
              <a:off x="4749569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D890D4-FADB-4F59-8D0B-7D85F0C0B30D}"/>
                </a:ext>
              </a:extLst>
            </p:cNvPr>
            <p:cNvSpPr/>
            <p:nvPr/>
          </p:nvSpPr>
          <p:spPr>
            <a:xfrm>
              <a:off x="7502294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2071C-F500-4214-90AE-4804BF5CFA65}"/>
                </a:ext>
              </a:extLst>
            </p:cNvPr>
            <p:cNvSpPr txBox="1"/>
            <p:nvPr/>
          </p:nvSpPr>
          <p:spPr>
            <a:xfrm>
              <a:off x="4838503" y="1543981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59D5D4-7746-4CBA-81EE-9717F7E54AD5}"/>
              </a:ext>
            </a:extLst>
          </p:cNvPr>
          <p:cNvGrpSpPr/>
          <p:nvPr/>
        </p:nvGrpSpPr>
        <p:grpSpPr>
          <a:xfrm>
            <a:off x="5761165" y="3760575"/>
            <a:ext cx="6028100" cy="2495068"/>
            <a:chOff x="2115222" y="1457155"/>
            <a:chExt cx="6429382" cy="259614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38190F-CFFB-460D-B117-8DDA21DB31C4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71B0-1BCF-4C99-86BF-7832C035C58C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B6CB95-ACC0-4C2B-A27C-780186B41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9230EB-4404-4FFE-AE47-D926EBFFF1FA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23402A-F3CC-4DD2-A92E-4E091449F0C0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F07D6-03D4-49CA-A81F-27ACA35CF6AD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88D-3AE5-422E-BF60-CA6CFD22AC88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FA84D5-6314-4A60-9902-E8C9252F4311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842CD-4FD1-4986-9A6E-DFEF8F52841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3472A-66B3-448A-B100-4ED474C10586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54A47B-A030-4E21-9E03-CB545EBE9EDA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B8706A-5D9E-4040-A42E-615B6F5F5245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5755D6-B6F4-413D-A8CC-240BBCECC387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364D58-6054-4C93-986F-51E23DCD7DC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3F9BE6-FC64-4725-82C4-21BF289BE365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2F1D1-79E8-42B1-B483-1DF270398C0A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DB02B6-0338-4B49-AC90-D592A9040200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85FBAD-B0C3-456B-B0F3-27CD2787F350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AC2257-832D-4A0F-AAE1-06A7CFF9B10D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938AF9-91DB-4538-83D4-3B34005592CD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879D4-9749-48A1-B039-4926230C323A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4512EB-9A7A-4ACF-9DE3-39CA28A860CA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BB62DA8-374B-42B1-879B-F4E6A3D265FE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C55B5A-9F9B-4359-9147-359E493130AD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D65B18-122B-4EF2-96DB-C9F8C2DF7D3F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365D7E-CAC8-41A2-AC86-E778F1E0FAF6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DFA1C3-F7E4-445A-B236-BDC92CFD3CA7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F55726-4F09-4265-A3AE-3D6DD9957BBB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F11469-F729-42DF-8D5F-2F6460C5C4E0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1D658F-3C68-4C13-94B1-5DDEC2C40CC2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C58930-92B8-476B-9945-8FE8D7A9695E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E483D4-6FD3-497E-AF03-12CC5917E28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1326FF-7064-4284-A35F-9DFF4C6B2A66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DF6AA8-6BC4-40EF-AAED-5A5BFA176955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ED162C-BC64-403B-980E-D0E1F447E2AD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79532E-27BE-490C-9B9C-40E994702767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F6159B-91AE-4E7D-93F7-E66AD9422717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53E07-28FB-486D-898F-4E2A739E6CAF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7B1213-9D10-4E13-BEDB-3C07528F55D0}"/>
                </a:ext>
              </a:extLst>
            </p:cNvPr>
            <p:cNvSpPr txBox="1"/>
            <p:nvPr/>
          </p:nvSpPr>
          <p:spPr>
            <a:xfrm>
              <a:off x="4444161" y="1457155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5EF3C7-F937-48C2-81C8-6D66D796FCDF}"/>
                </a:ext>
              </a:extLst>
            </p:cNvPr>
            <p:cNvSpPr txBox="1"/>
            <p:nvPr/>
          </p:nvSpPr>
          <p:spPr>
            <a:xfrm rot="20868300">
              <a:off x="3319176" y="1976111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DBB50E-A453-4DE2-BC22-2D05ACD58710}"/>
                </a:ext>
              </a:extLst>
            </p:cNvPr>
            <p:cNvSpPr txBox="1"/>
            <p:nvPr/>
          </p:nvSpPr>
          <p:spPr>
            <a:xfrm rot="20920619">
              <a:off x="2389709" y="2533036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4E55FB-CE7A-4677-96BF-D7C0D55F698C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CB332-9E27-4AEF-8F6D-4CC5636F95EE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324B1C-8166-413E-B7C6-8CAB81B9AD41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778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382331" y="2027922"/>
            <a:ext cx="5511362" cy="85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2807183" y="2655889"/>
            <a:ext cx="6125402" cy="855416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9837"/>
            <a:ext cx="6757201" cy="16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>
            <a:cxnSpLocks/>
          </p:cNvCxnSpPr>
          <p:nvPr/>
        </p:nvCxnSpPr>
        <p:spPr>
          <a:xfrm>
            <a:off x="60007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>
            <a:cxnSpLocks/>
          </p:cNvCxnSpPr>
          <p:nvPr/>
        </p:nvCxnSpPr>
        <p:spPr>
          <a:xfrm>
            <a:off x="69151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>
            <a:cxnSpLocks/>
          </p:cNvCxnSpPr>
          <p:nvPr/>
        </p:nvCxnSpPr>
        <p:spPr>
          <a:xfrm>
            <a:off x="7829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>
            <a:cxnSpLocks/>
          </p:cNvCxnSpPr>
          <p:nvPr/>
        </p:nvCxnSpPr>
        <p:spPr>
          <a:xfrm>
            <a:off x="5076825" y="326148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>
            <a:cxnSpLocks/>
          </p:cNvCxnSpPr>
          <p:nvPr/>
        </p:nvCxnSpPr>
        <p:spPr>
          <a:xfrm>
            <a:off x="3257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>
            <a:cxnSpLocks/>
          </p:cNvCxnSpPr>
          <p:nvPr/>
        </p:nvCxnSpPr>
        <p:spPr>
          <a:xfrm>
            <a:off x="41719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>
            <a:off x="2333625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870676" y="3748126"/>
            <a:ext cx="5998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28595" y="3754957"/>
            <a:ext cx="7116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04493" y="3754957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190042" y="3747760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667377" y="3743325"/>
            <a:ext cx="6476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59605" y="3749843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2969113" y="3743325"/>
            <a:ext cx="5535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10569" y="3739927"/>
            <a:ext cx="537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083137" y="3736529"/>
            <a:ext cx="5065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45013" y="2968831"/>
            <a:ext cx="425074" cy="25987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49887" y="2979698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64287" y="2990519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17746" y="2994037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09278" y="2300798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7026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17433" y="3745336"/>
            <a:ext cx="6476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>
            <a:cxnSpLocks/>
          </p:cNvCxnSpPr>
          <p:nvPr/>
        </p:nvCxnSpPr>
        <p:spPr>
          <a:xfrm>
            <a:off x="2807494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>
            <a:cxnSpLocks/>
          </p:cNvCxnSpPr>
          <p:nvPr/>
        </p:nvCxnSpPr>
        <p:spPr>
          <a:xfrm>
            <a:off x="3731419" y="3299586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>
            <a:cxnSpLocks/>
          </p:cNvCxnSpPr>
          <p:nvPr/>
        </p:nvCxnSpPr>
        <p:spPr>
          <a:xfrm>
            <a:off x="4593431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>
            <a:cxnSpLocks/>
          </p:cNvCxnSpPr>
          <p:nvPr/>
        </p:nvCxnSpPr>
        <p:spPr>
          <a:xfrm>
            <a:off x="5541169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>
            <a:cxnSpLocks/>
          </p:cNvCxnSpPr>
          <p:nvPr/>
        </p:nvCxnSpPr>
        <p:spPr>
          <a:xfrm>
            <a:off x="6441281" y="3290061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>
            <a:cxnSpLocks/>
          </p:cNvCxnSpPr>
          <p:nvPr/>
        </p:nvCxnSpPr>
        <p:spPr>
          <a:xfrm>
            <a:off x="7379494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52470" y="3743325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13622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467921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792977" y="3010134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690644" y="3008881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39311" y="2313764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1930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01839" y="2083366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454564" y="2073841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3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7C4432-C8C9-49E5-ACDA-8E37F4414809}"/>
              </a:ext>
            </a:extLst>
          </p:cNvPr>
          <p:cNvGrpSpPr>
            <a:grpSpLocks noChangeAspect="1"/>
          </p:cNvGrpSpPr>
          <p:nvPr/>
        </p:nvGrpSpPr>
        <p:grpSpPr>
          <a:xfrm>
            <a:off x="6634208" y="750524"/>
            <a:ext cx="5378168" cy="1829556"/>
            <a:chOff x="2115222" y="1866144"/>
            <a:chExt cx="6429382" cy="2187160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2C3E5F-C46F-4935-BF26-5AF74E665870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54577-4734-431B-B92A-D00F1FA4F9A7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0F7407-72EE-4D4F-8599-ED88D9261224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E03C9-3E75-4100-94A4-77256A76EFC9}"/>
              </a:ext>
            </a:extLst>
          </p:cNvPr>
          <p:cNvGrpSpPr>
            <a:grpSpLocks noChangeAspect="1"/>
          </p:cNvGrpSpPr>
          <p:nvPr/>
        </p:nvGrpSpPr>
        <p:grpSpPr>
          <a:xfrm>
            <a:off x="203899" y="750587"/>
            <a:ext cx="5649164" cy="1812552"/>
            <a:chOff x="2083137" y="2027922"/>
            <a:chExt cx="6874338" cy="206558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9EB6B81-B698-47E0-BDAF-5F1D31B28F39}"/>
                </a:ext>
              </a:extLst>
            </p:cNvPr>
            <p:cNvSpPr/>
            <p:nvPr/>
          </p:nvSpPr>
          <p:spPr>
            <a:xfrm>
              <a:off x="3382331" y="2027922"/>
              <a:ext cx="5511362" cy="8554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D1F6A07-B77C-411C-8117-C9598B323D93}"/>
                </a:ext>
              </a:extLst>
            </p:cNvPr>
            <p:cNvSpPr/>
            <p:nvPr/>
          </p:nvSpPr>
          <p:spPr>
            <a:xfrm>
              <a:off x="2807183" y="2655889"/>
              <a:ext cx="6125402" cy="855416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9473CF-9E8A-4A0C-8A81-C5AD65696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9837"/>
              <a:ext cx="6757201" cy="167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261EA2-CF52-4293-8016-2873752F2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90FFFE-9D1A-48FD-A87B-45EDFAD00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79901A-2190-4B0E-A31E-D28E55237A3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67DFB8-9D98-42D5-A008-3C82F9BAB665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326148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7497B6-14D2-4A95-BCFB-4A64E0C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317D30-9941-4025-89AB-0C9B9EE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3B4C9-6BD5-4B3D-8031-5D44483B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2FD9A6-E1C6-4B41-BD8D-D9D5447DBCCC}"/>
                </a:ext>
              </a:extLst>
            </p:cNvPr>
            <p:cNvSpPr txBox="1"/>
            <p:nvPr/>
          </p:nvSpPr>
          <p:spPr>
            <a:xfrm>
              <a:off x="3870676" y="3748126"/>
              <a:ext cx="5998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8BF3DC-FD09-4EE4-8EBC-EE8578E3F36D}"/>
                </a:ext>
              </a:extLst>
            </p:cNvPr>
            <p:cNvSpPr txBox="1"/>
            <p:nvPr/>
          </p:nvSpPr>
          <p:spPr>
            <a:xfrm>
              <a:off x="4228595" y="3754957"/>
              <a:ext cx="71165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063EC9-3139-4336-BBD2-ABFE0C6929DD}"/>
                </a:ext>
              </a:extLst>
            </p:cNvPr>
            <p:cNvSpPr txBox="1"/>
            <p:nvPr/>
          </p:nvSpPr>
          <p:spPr>
            <a:xfrm>
              <a:off x="4704493" y="3754957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309564-DB4B-4D51-BC47-3F073AAF4872}"/>
                </a:ext>
              </a:extLst>
            </p:cNvPr>
            <p:cNvSpPr txBox="1"/>
            <p:nvPr/>
          </p:nvSpPr>
          <p:spPr>
            <a:xfrm>
              <a:off x="5190042" y="3747760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44AB1C-0D12-412E-97C3-C37AF8BFE2BF}"/>
                </a:ext>
              </a:extLst>
            </p:cNvPr>
            <p:cNvSpPr txBox="1"/>
            <p:nvPr/>
          </p:nvSpPr>
          <p:spPr>
            <a:xfrm>
              <a:off x="5667377" y="3743325"/>
              <a:ext cx="6476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B621FB-C24F-4053-9132-5FB0F9CFAC64}"/>
                </a:ext>
              </a:extLst>
            </p:cNvPr>
            <p:cNvSpPr txBox="1"/>
            <p:nvPr/>
          </p:nvSpPr>
          <p:spPr>
            <a:xfrm>
              <a:off x="3459605" y="3749843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6FBC6-6077-436B-BE3D-44E1187376D7}"/>
                </a:ext>
              </a:extLst>
            </p:cNvPr>
            <p:cNvSpPr txBox="1"/>
            <p:nvPr/>
          </p:nvSpPr>
          <p:spPr>
            <a:xfrm>
              <a:off x="2969113" y="3743325"/>
              <a:ext cx="55351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BAAD1-5264-4B87-A87A-021DC091AC3E}"/>
                </a:ext>
              </a:extLst>
            </p:cNvPr>
            <p:cNvSpPr txBox="1"/>
            <p:nvPr/>
          </p:nvSpPr>
          <p:spPr>
            <a:xfrm>
              <a:off x="2510569" y="3739927"/>
              <a:ext cx="5371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57F3FB-5DD1-41DD-AB7B-A3C018463230}"/>
                </a:ext>
              </a:extLst>
            </p:cNvPr>
            <p:cNvSpPr txBox="1"/>
            <p:nvPr/>
          </p:nvSpPr>
          <p:spPr>
            <a:xfrm>
              <a:off x="2083137" y="3736529"/>
              <a:ext cx="5065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634856B-8750-4970-B926-3490FF6CDE05}"/>
                </a:ext>
              </a:extLst>
            </p:cNvPr>
            <p:cNvSpPr/>
            <p:nvPr/>
          </p:nvSpPr>
          <p:spPr>
            <a:xfrm>
              <a:off x="3045013" y="2968831"/>
              <a:ext cx="425074" cy="259876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74699-763A-4899-AB25-FE1051B3E085}"/>
                </a:ext>
              </a:extLst>
            </p:cNvPr>
            <p:cNvSpPr/>
            <p:nvPr/>
          </p:nvSpPr>
          <p:spPr>
            <a:xfrm>
              <a:off x="3949887" y="2979698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FF4CBA-6713-4B34-8F6E-BF811C3D0AB1}"/>
                </a:ext>
              </a:extLst>
            </p:cNvPr>
            <p:cNvSpPr/>
            <p:nvPr/>
          </p:nvSpPr>
          <p:spPr>
            <a:xfrm>
              <a:off x="4864287" y="2990519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6A8A1F-7C07-4BD6-A616-1EFAE922C8EE}"/>
                </a:ext>
              </a:extLst>
            </p:cNvPr>
            <p:cNvSpPr/>
            <p:nvPr/>
          </p:nvSpPr>
          <p:spPr>
            <a:xfrm>
              <a:off x="7617746" y="2994037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7291E-EA2D-4D84-886F-AAF7255F7091}"/>
                </a:ext>
              </a:extLst>
            </p:cNvPr>
            <p:cNvSpPr/>
            <p:nvPr/>
          </p:nvSpPr>
          <p:spPr>
            <a:xfrm>
              <a:off x="3509278" y="2300798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9620B-67CB-40AB-B9DF-F1503F4B3EE1}"/>
                </a:ext>
              </a:extLst>
            </p:cNvPr>
            <p:cNvSpPr/>
            <p:nvPr/>
          </p:nvSpPr>
          <p:spPr>
            <a:xfrm>
              <a:off x="757026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9EC89-5B91-41E9-82DA-2C78B2BD13C7}"/>
                </a:ext>
              </a:extLst>
            </p:cNvPr>
            <p:cNvSpPr txBox="1"/>
            <p:nvPr/>
          </p:nvSpPr>
          <p:spPr>
            <a:xfrm>
              <a:off x="6117433" y="3745336"/>
              <a:ext cx="647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797C6F-FBD7-4818-8220-9F4844CB57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94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379D18-E6CE-4898-BBC3-57E0A18B5D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19" y="3299586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28CCF1-50DE-4275-A301-AAAA2FB3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431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C1B0B6-24D6-4256-A2C6-B95E92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69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7132F-732F-4320-8E44-FCCF6192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81" y="3290061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83AB67-EDAE-4923-8792-555F334CFB7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4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ED0021-DC11-467C-A704-C58E4C43F6EF}"/>
                </a:ext>
              </a:extLst>
            </p:cNvPr>
            <p:cNvSpPr txBox="1"/>
            <p:nvPr/>
          </p:nvSpPr>
          <p:spPr>
            <a:xfrm>
              <a:off x="6652470" y="3743325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50B37-34E5-4D61-B73E-3D4479B34E03}"/>
                </a:ext>
              </a:extLst>
            </p:cNvPr>
            <p:cNvSpPr txBox="1"/>
            <p:nvPr/>
          </p:nvSpPr>
          <p:spPr>
            <a:xfrm>
              <a:off x="7013622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46B8F3-0F9F-4C9C-AB92-81B2DCE03FC8}"/>
                </a:ext>
              </a:extLst>
            </p:cNvPr>
            <p:cNvSpPr txBox="1"/>
            <p:nvPr/>
          </p:nvSpPr>
          <p:spPr>
            <a:xfrm>
              <a:off x="7467921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4B745C-2273-43CA-9C49-9AF8B87ABBE4}"/>
                </a:ext>
              </a:extLst>
            </p:cNvPr>
            <p:cNvSpPr/>
            <p:nvPr/>
          </p:nvSpPr>
          <p:spPr>
            <a:xfrm>
              <a:off x="5792977" y="3010134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D6B528C-4363-40CA-90B6-73A39880EF35}"/>
                </a:ext>
              </a:extLst>
            </p:cNvPr>
            <p:cNvSpPr/>
            <p:nvPr/>
          </p:nvSpPr>
          <p:spPr>
            <a:xfrm>
              <a:off x="6690644" y="3008881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E77273C-FA14-478A-B82E-342CEE021332}"/>
                </a:ext>
              </a:extLst>
            </p:cNvPr>
            <p:cNvSpPr/>
            <p:nvPr/>
          </p:nvSpPr>
          <p:spPr>
            <a:xfrm>
              <a:off x="4839311" y="2313764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C81771-9DFE-483C-8CDF-AE35DA2B7E5C}"/>
                </a:ext>
              </a:extLst>
            </p:cNvPr>
            <p:cNvSpPr/>
            <p:nvPr/>
          </p:nvSpPr>
          <p:spPr>
            <a:xfrm>
              <a:off x="621930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53463F-7872-41F3-85FD-C6FA336D1D83}"/>
                </a:ext>
              </a:extLst>
            </p:cNvPr>
            <p:cNvSpPr/>
            <p:nvPr/>
          </p:nvSpPr>
          <p:spPr>
            <a:xfrm>
              <a:off x="4701839" y="2083366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C2BB4E-1492-41E9-A909-ECF6215B14DA}"/>
                </a:ext>
              </a:extLst>
            </p:cNvPr>
            <p:cNvSpPr/>
            <p:nvPr/>
          </p:nvSpPr>
          <p:spPr>
            <a:xfrm>
              <a:off x="7454564" y="2073841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909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3686088" y="929945"/>
            <a:ext cx="5381704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392584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4740262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D325E1-EB35-4B45-AE18-E4EF9AF44F57}"/>
              </a:ext>
            </a:extLst>
          </p:cNvPr>
          <p:cNvSpPr/>
          <p:nvPr/>
        </p:nvSpPr>
        <p:spPr>
          <a:xfrm>
            <a:off x="6092868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4590965" y="1305846"/>
            <a:ext cx="959730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419559" y="1444161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4101834" y="929945"/>
            <a:ext cx="4965957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793407" y="141917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5626087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807494" y="152547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3714666" y="1305846"/>
            <a:ext cx="896337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509687-AE1F-44A0-A347-DF1BF41ABCB5}"/>
              </a:ext>
            </a:extLst>
          </p:cNvPr>
          <p:cNvSpPr/>
          <p:nvPr/>
        </p:nvSpPr>
        <p:spPr>
          <a:xfrm>
            <a:off x="5563097" y="1302069"/>
            <a:ext cx="896337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4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467359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37134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B6183-9C9F-45D5-9F7F-F863679E931D}"/>
              </a:ext>
            </a:extLst>
          </p:cNvPr>
          <p:cNvSpPr/>
          <p:nvPr/>
        </p:nvSpPr>
        <p:spPr>
          <a:xfrm>
            <a:off x="5993297" y="2113538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454244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486640" y="213312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66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267896" y="44959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04538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79089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568392" y="44959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342477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119970" y="44959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878034" y="44959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655527" y="44959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401037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178530" y="44959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8952615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730108" y="44959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372671" y="12955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15016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89567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673167" y="12955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447252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224745" y="12955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982809" y="12955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760302" y="12955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505812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283305" y="12955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9057390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834883" y="12955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5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31648BA-4D48-49A8-BA56-C2F23B76BE9E}"/>
              </a:ext>
            </a:extLst>
          </p:cNvPr>
          <p:cNvSpPr/>
          <p:nvPr/>
        </p:nvSpPr>
        <p:spPr>
          <a:xfrm>
            <a:off x="4917882" y="4451417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63C8E-8494-4333-8474-585BF1A85D20}"/>
              </a:ext>
            </a:extLst>
          </p:cNvPr>
          <p:cNvSpPr/>
          <p:nvPr/>
        </p:nvSpPr>
        <p:spPr>
          <a:xfrm>
            <a:off x="3094844" y="4412422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75213-C21C-4023-AF89-237F4A1D51A1}"/>
              </a:ext>
            </a:extLst>
          </p:cNvPr>
          <p:cNvGrpSpPr>
            <a:grpSpLocks noChangeAspect="1"/>
          </p:cNvGrpSpPr>
          <p:nvPr/>
        </p:nvGrpSpPr>
        <p:grpSpPr>
          <a:xfrm>
            <a:off x="5588589" y="1552578"/>
            <a:ext cx="6317661" cy="1495421"/>
            <a:chOff x="1999804" y="1981204"/>
            <a:chExt cx="6277421" cy="148589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D9782-D291-43B5-8D99-9CAF89D76B04}"/>
                </a:ext>
              </a:extLst>
            </p:cNvPr>
            <p:cNvSpPr/>
            <p:nvPr/>
          </p:nvSpPr>
          <p:spPr>
            <a:xfrm>
              <a:off x="4673590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4" y="3171825"/>
              <a:ext cx="607695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EFDD1E-845A-4B3B-BED9-1401B2C116A6}"/>
                </a:ext>
              </a:extLst>
            </p:cNvPr>
            <p:cNvSpPr/>
            <p:nvPr/>
          </p:nvSpPr>
          <p:spPr>
            <a:xfrm>
              <a:off x="2934771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240E76-69EE-4DB5-BA71-E6A8B4E1B71E}"/>
                </a:ext>
              </a:extLst>
            </p:cNvPr>
            <p:cNvSpPr/>
            <p:nvPr/>
          </p:nvSpPr>
          <p:spPr>
            <a:xfrm>
              <a:off x="3788574" y="2482229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75F4EB-A760-4A3C-AABD-22740E29D4D9}"/>
                </a:ext>
              </a:extLst>
            </p:cNvPr>
            <p:cNvSpPr/>
            <p:nvPr/>
          </p:nvSpPr>
          <p:spPr>
            <a:xfrm>
              <a:off x="4665308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167E29-E51F-45EA-9E03-696859494EB5}"/>
                </a:ext>
              </a:extLst>
            </p:cNvPr>
            <p:cNvSpPr/>
            <p:nvPr/>
          </p:nvSpPr>
          <p:spPr>
            <a:xfrm>
              <a:off x="5576072" y="2500690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5D01E0-B63C-44E4-9894-9B8F4ABA0D9A}"/>
                </a:ext>
              </a:extLst>
            </p:cNvPr>
            <p:cNvSpPr/>
            <p:nvPr/>
          </p:nvSpPr>
          <p:spPr>
            <a:xfrm>
              <a:off x="3371349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1B6183-9C9F-45D5-9F7F-F863679E931D}"/>
                </a:ext>
              </a:extLst>
            </p:cNvPr>
            <p:cNvSpPr/>
            <p:nvPr/>
          </p:nvSpPr>
          <p:spPr>
            <a:xfrm>
              <a:off x="5993297" y="2113538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B69E11-236B-4BE6-BEE9-75A75E6C8D6E}"/>
                </a:ext>
              </a:extLst>
            </p:cNvPr>
            <p:cNvSpPr/>
            <p:nvPr/>
          </p:nvSpPr>
          <p:spPr>
            <a:xfrm>
              <a:off x="7286680" y="2119932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0CC271-8B66-4517-82C0-43210C2AE3AC}"/>
                </a:ext>
              </a:extLst>
            </p:cNvPr>
            <p:cNvSpPr/>
            <p:nvPr/>
          </p:nvSpPr>
          <p:spPr>
            <a:xfrm>
              <a:off x="6452230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324DF8-29B6-4EB0-AE97-3949565295C7}"/>
                </a:ext>
              </a:extLst>
            </p:cNvPr>
            <p:cNvSpPr/>
            <p:nvPr/>
          </p:nvSpPr>
          <p:spPr>
            <a:xfrm>
              <a:off x="7286681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134B3B-7640-457A-A0C0-A85ABA6C354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58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C8EA74-069D-46D6-AE04-2FD4E8694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89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A270A2-4255-4AA6-A80B-E161616E8573}"/>
                </a:ext>
              </a:extLst>
            </p:cNvPr>
            <p:cNvCxnSpPr>
              <a:cxnSpLocks/>
            </p:cNvCxnSpPr>
            <p:nvPr/>
          </p:nvCxnSpPr>
          <p:spPr>
            <a:xfrm>
              <a:off x="4990279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9DA7C-966E-40B5-AAE3-C2D96E7DC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66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5D1DF-69B2-4431-8E7A-D13EE8617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6904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981C60-F81F-488F-9F83-C84EFFFB4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35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99534D-C963-421F-A94F-685C0E250C30}"/>
                </a:ext>
              </a:extLst>
            </p:cNvPr>
            <p:cNvSpPr/>
            <p:nvPr/>
          </p:nvSpPr>
          <p:spPr>
            <a:xfrm>
              <a:off x="4542447" y="1990727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92DC41-E757-4A10-8F18-796C1F5DAF4B}"/>
                </a:ext>
              </a:extLst>
            </p:cNvPr>
            <p:cNvSpPr/>
            <p:nvPr/>
          </p:nvSpPr>
          <p:spPr>
            <a:xfrm>
              <a:off x="7155321" y="1981204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5BE62-21B9-48F3-9817-7E841D36D3BC}"/>
                </a:ext>
              </a:extLst>
            </p:cNvPr>
            <p:cNvSpPr txBox="1"/>
            <p:nvPr/>
          </p:nvSpPr>
          <p:spPr>
            <a:xfrm>
              <a:off x="1999804" y="2535378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E74FEE-6D25-407B-908C-86111DFD7A64}"/>
                </a:ext>
              </a:extLst>
            </p:cNvPr>
            <p:cNvSpPr txBox="1"/>
            <p:nvPr/>
          </p:nvSpPr>
          <p:spPr>
            <a:xfrm>
              <a:off x="2486640" y="2133124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7B8B797-A445-4A81-BB98-8C53810369B1}"/>
              </a:ext>
            </a:extLst>
          </p:cNvPr>
          <p:cNvSpPr/>
          <p:nvPr/>
        </p:nvSpPr>
        <p:spPr>
          <a:xfrm>
            <a:off x="3222068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1D253-741A-4DC4-AC05-845A46A1E5EE}"/>
              </a:ext>
            </a:extLst>
          </p:cNvPr>
          <p:cNvSpPr/>
          <p:nvPr/>
        </p:nvSpPr>
        <p:spPr>
          <a:xfrm>
            <a:off x="5061856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E1B70-FA65-4C1D-85B7-995C4B66CC08}"/>
              </a:ext>
            </a:extLst>
          </p:cNvPr>
          <p:cNvCxnSpPr>
            <a:cxnSpLocks/>
          </p:cNvCxnSpPr>
          <p:nvPr/>
        </p:nvCxnSpPr>
        <p:spPr>
          <a:xfrm>
            <a:off x="1614017" y="5621279"/>
            <a:ext cx="621977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65D73-E742-4F3F-9612-1524DDDA48C2}"/>
              </a:ext>
            </a:extLst>
          </p:cNvPr>
          <p:cNvCxnSpPr>
            <a:cxnSpLocks/>
          </p:cNvCxnSpPr>
          <p:nvPr/>
        </p:nvCxnSpPr>
        <p:spPr>
          <a:xfrm flipH="1">
            <a:off x="1779748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ED1C5E3-DFE7-4F3B-A23D-6AA785ED2D06}"/>
              </a:ext>
            </a:extLst>
          </p:cNvPr>
          <p:cNvSpPr/>
          <p:nvPr/>
        </p:nvSpPr>
        <p:spPr>
          <a:xfrm>
            <a:off x="236577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43B34C-689F-47D9-94EC-29A391BA2E24}"/>
              </a:ext>
            </a:extLst>
          </p:cNvPr>
          <p:cNvSpPr/>
          <p:nvPr/>
        </p:nvSpPr>
        <p:spPr>
          <a:xfrm>
            <a:off x="3239646" y="4915476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4C2C0F-A3D6-4F78-BFC6-E526E972A990}"/>
              </a:ext>
            </a:extLst>
          </p:cNvPr>
          <p:cNvSpPr/>
          <p:nvPr/>
        </p:nvSpPr>
        <p:spPr>
          <a:xfrm>
            <a:off x="413698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762389-F7C6-4435-8712-345D5EAA5D93}"/>
              </a:ext>
            </a:extLst>
          </p:cNvPr>
          <p:cNvSpPr/>
          <p:nvPr/>
        </p:nvSpPr>
        <p:spPr>
          <a:xfrm>
            <a:off x="5069156" y="4934370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AB201E-5C6C-42E8-BC52-AE3C1EE8D350}"/>
              </a:ext>
            </a:extLst>
          </p:cNvPr>
          <p:cNvSpPr/>
          <p:nvPr/>
        </p:nvSpPr>
        <p:spPr>
          <a:xfrm>
            <a:off x="6819968" y="4544664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078ECB-60D5-4466-8B37-1FF7D08CFB61}"/>
              </a:ext>
            </a:extLst>
          </p:cNvPr>
          <p:cNvSpPr/>
          <p:nvPr/>
        </p:nvSpPr>
        <p:spPr>
          <a:xfrm>
            <a:off x="5965906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23FDF5-71EF-4E53-8A91-0A627E1F5775}"/>
              </a:ext>
            </a:extLst>
          </p:cNvPr>
          <p:cNvSpPr/>
          <p:nvPr/>
        </p:nvSpPr>
        <p:spPr>
          <a:xfrm>
            <a:off x="6819969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B5273-5EC0-4980-841C-801868C2911E}"/>
              </a:ext>
            </a:extLst>
          </p:cNvPr>
          <p:cNvCxnSpPr>
            <a:cxnSpLocks/>
          </p:cNvCxnSpPr>
          <p:nvPr/>
        </p:nvCxnSpPr>
        <p:spPr>
          <a:xfrm>
            <a:off x="2690032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44389D-8823-4593-B8AE-3872F00412DB}"/>
              </a:ext>
            </a:extLst>
          </p:cNvPr>
          <p:cNvCxnSpPr>
            <a:cxnSpLocks/>
          </p:cNvCxnSpPr>
          <p:nvPr/>
        </p:nvCxnSpPr>
        <p:spPr>
          <a:xfrm flipH="1">
            <a:off x="3559311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C65D70-F3E9-48E9-8603-E910B00FF446}"/>
              </a:ext>
            </a:extLst>
          </p:cNvPr>
          <p:cNvCxnSpPr>
            <a:cxnSpLocks/>
          </p:cNvCxnSpPr>
          <p:nvPr/>
        </p:nvCxnSpPr>
        <p:spPr>
          <a:xfrm>
            <a:off x="4469595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5EFA3A-B054-4054-B9E3-E2CE66B5B60A}"/>
              </a:ext>
            </a:extLst>
          </p:cNvPr>
          <p:cNvCxnSpPr>
            <a:cxnSpLocks/>
          </p:cNvCxnSpPr>
          <p:nvPr/>
        </p:nvCxnSpPr>
        <p:spPr>
          <a:xfrm flipH="1">
            <a:off x="5379879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DF717A-9385-4DFE-8135-75BA27F5A7BC}"/>
              </a:ext>
            </a:extLst>
          </p:cNvPr>
          <p:cNvCxnSpPr>
            <a:cxnSpLocks/>
          </p:cNvCxnSpPr>
          <p:nvPr/>
        </p:nvCxnSpPr>
        <p:spPr>
          <a:xfrm>
            <a:off x="6290163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6278D3-E4B8-4B81-9194-C2F372310840}"/>
              </a:ext>
            </a:extLst>
          </p:cNvPr>
          <p:cNvCxnSpPr>
            <a:cxnSpLocks/>
          </p:cNvCxnSpPr>
          <p:nvPr/>
        </p:nvCxnSpPr>
        <p:spPr>
          <a:xfrm flipH="1">
            <a:off x="7159442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864A4E-C5B7-4DDB-8807-2E42B086D046}"/>
              </a:ext>
            </a:extLst>
          </p:cNvPr>
          <p:cNvSpPr/>
          <p:nvPr/>
        </p:nvSpPr>
        <p:spPr>
          <a:xfrm>
            <a:off x="6685522" y="4402675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F484A-14BE-4DE3-98DE-0F18C8AB935B}"/>
              </a:ext>
            </a:extLst>
          </p:cNvPr>
          <p:cNvSpPr txBox="1"/>
          <p:nvPr/>
        </p:nvSpPr>
        <p:spPr>
          <a:xfrm>
            <a:off x="1408835" y="4969874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B0D02C-6C0F-44D4-8751-D0D5E61C62D7}"/>
              </a:ext>
            </a:extLst>
          </p:cNvPr>
          <p:cNvSpPr txBox="1"/>
          <p:nvPr/>
        </p:nvSpPr>
        <p:spPr>
          <a:xfrm>
            <a:off x="2189489" y="4529711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82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6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6485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0FC2EC-657F-4494-8CEA-70C34EFA4CE6}"/>
              </a:ext>
            </a:extLst>
          </p:cNvPr>
          <p:cNvSpPr/>
          <p:nvPr/>
        </p:nvSpPr>
        <p:spPr>
          <a:xfrm>
            <a:off x="174943" y="1464366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1" y="1618077"/>
            <a:ext cx="42013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6A1010F-3063-4B10-98F0-6A4825B18B96}"/>
              </a:ext>
            </a:extLst>
          </p:cNvPr>
          <p:cNvSpPr/>
          <p:nvPr/>
        </p:nvSpPr>
        <p:spPr>
          <a:xfrm>
            <a:off x="6047237" y="142645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018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29C7D72-3951-4D01-B1E9-7BE09B8A6E8B}"/>
              </a:ext>
            </a:extLst>
          </p:cNvPr>
          <p:cNvSpPr/>
          <p:nvPr/>
        </p:nvSpPr>
        <p:spPr>
          <a:xfrm>
            <a:off x="0" y="4388217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450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b=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BBCD604-9313-40CA-B82F-416F27A7A37B}"/>
              </a:ext>
            </a:extLst>
          </p:cNvPr>
          <p:cNvSpPr/>
          <p:nvPr/>
        </p:nvSpPr>
        <p:spPr>
          <a:xfrm>
            <a:off x="6104624" y="444596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528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37405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23126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56455" y="2428245"/>
            <a:ext cx="202020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???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20044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???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67A0509-2C9E-4C50-AD67-D4042C857059}"/>
              </a:ext>
            </a:extLst>
          </p:cNvPr>
          <p:cNvSpPr/>
          <p:nvPr/>
        </p:nvSpPr>
        <p:spPr>
          <a:xfrm rot="10800000">
            <a:off x="4612023" y="2198355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758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???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div(C,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37405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???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7EE88B0-18CD-4D5F-990D-BCA33E8E92D3}"/>
              </a:ext>
            </a:extLst>
          </p:cNvPr>
          <p:cNvSpPr/>
          <p:nvPr/>
        </p:nvSpPr>
        <p:spPr>
          <a:xfrm rot="10800000">
            <a:off x="5218355" y="339998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1773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D3F275-0CE1-48BB-A3C0-90D82CD70D81}"/>
              </a:ext>
            </a:extLst>
          </p:cNvPr>
          <p:cNvSpPr/>
          <p:nvPr/>
        </p:nvSpPr>
        <p:spPr>
          <a:xfrm>
            <a:off x="3001946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2D222-66C9-4CDE-988E-CB61CF769299}"/>
              </a:ext>
            </a:extLst>
          </p:cNvPr>
          <p:cNvSpPr txBox="1"/>
          <p:nvPr/>
        </p:nvSpPr>
        <p:spPr>
          <a:xfrm>
            <a:off x="1273849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99BC11-F52D-4D94-9228-27B91BB72067}"/>
              </a:ext>
            </a:extLst>
          </p:cNvPr>
          <p:cNvSpPr txBox="1"/>
          <p:nvPr/>
        </p:nvSpPr>
        <p:spPr>
          <a:xfrm>
            <a:off x="3214329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B6E86-191E-4150-9A63-485E02219B36}"/>
              </a:ext>
            </a:extLst>
          </p:cNvPr>
          <p:cNvSpPr txBox="1"/>
          <p:nvPr/>
        </p:nvSpPr>
        <p:spPr>
          <a:xfrm>
            <a:off x="1070111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539D5-0DAA-40D9-96AE-AC082FF12B08}"/>
              </a:ext>
            </a:extLst>
          </p:cNvPr>
          <p:cNvSpPr txBox="1"/>
          <p:nvPr/>
        </p:nvSpPr>
        <p:spPr>
          <a:xfrm>
            <a:off x="3663777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AD09B6-7644-4FCC-99B9-927753829C5E}"/>
              </a:ext>
            </a:extLst>
          </p:cNvPr>
          <p:cNvSpPr/>
          <p:nvPr/>
        </p:nvSpPr>
        <p:spPr>
          <a:xfrm>
            <a:off x="3478502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???(C,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4BD6D45-D3D7-4250-80B4-3A82BBFC2FCA}"/>
              </a:ext>
            </a:extLst>
          </p:cNvPr>
          <p:cNvSpPr/>
          <p:nvPr/>
        </p:nvSpPr>
        <p:spPr>
          <a:xfrm>
            <a:off x="1090761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???(C, 10)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9E3F3C-9CF0-435D-B921-038DDCF4C4B5}"/>
              </a:ext>
            </a:extLst>
          </p:cNvPr>
          <p:cNvSpPr txBox="1"/>
          <p:nvPr/>
        </p:nvSpPr>
        <p:spPr>
          <a:xfrm>
            <a:off x="2537405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3E304-6E13-4E1A-8246-B5AAB610A3A6}"/>
              </a:ext>
            </a:extLst>
          </p:cNvPr>
          <p:cNvSpPr/>
          <p:nvPr/>
        </p:nvSpPr>
        <p:spPr>
          <a:xfrm>
            <a:off x="636972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130F75-7AE7-49B8-9B03-D32C00386527}"/>
              </a:ext>
            </a:extLst>
          </p:cNvPr>
          <p:cNvSpPr/>
          <p:nvPr/>
        </p:nvSpPr>
        <p:spPr>
          <a:xfrm>
            <a:off x="636971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466AD2-469A-4D66-98CC-42AD4B820457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975961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EE5DCED-1B0C-429C-AF1D-059F11DFEBFC}"/>
              </a:ext>
            </a:extLst>
          </p:cNvPr>
          <p:cNvSpPr/>
          <p:nvPr/>
        </p:nvSpPr>
        <p:spPr>
          <a:xfrm>
            <a:off x="1738541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98B2B9B-6C8D-4B57-AC04-D5569C3B826B}"/>
              </a:ext>
            </a:extLst>
          </p:cNvPr>
          <p:cNvSpPr/>
          <p:nvPr/>
        </p:nvSpPr>
        <p:spPr>
          <a:xfrm>
            <a:off x="1757927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8D5CEF-F6F7-4F38-96FB-F2E8AAD6355B}"/>
              </a:ext>
            </a:extLst>
          </p:cNvPr>
          <p:cNvSpPr/>
          <p:nvPr/>
        </p:nvSpPr>
        <p:spPr>
          <a:xfrm>
            <a:off x="2586221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8430A7-603D-4314-A799-5CBDF764FF4E}"/>
              </a:ext>
            </a:extLst>
          </p:cNvPr>
          <p:cNvSpPr/>
          <p:nvPr/>
        </p:nvSpPr>
        <p:spPr>
          <a:xfrm>
            <a:off x="636971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0727E-2A81-43AF-AB53-E96EFBB4A324}"/>
              </a:ext>
            </a:extLst>
          </p:cNvPr>
          <p:cNvCxnSpPr>
            <a:cxnSpLocks/>
            <a:stCxn id="43" idx="2"/>
            <a:endCxn id="28" idx="0"/>
          </p:cNvCxnSpPr>
          <p:nvPr/>
        </p:nvCxnSpPr>
        <p:spPr>
          <a:xfrm flipH="1">
            <a:off x="1757927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A7EE2-DE5D-4A7A-90B4-472419BEB536}"/>
              </a:ext>
            </a:extLst>
          </p:cNvPr>
          <p:cNvCxnSpPr>
            <a:cxnSpLocks/>
            <a:stCxn id="43" idx="2"/>
            <a:endCxn id="25" idx="0"/>
          </p:cNvCxnSpPr>
          <p:nvPr/>
        </p:nvCxnSpPr>
        <p:spPr>
          <a:xfrm>
            <a:off x="2975961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540E5A0-8337-44F5-B57D-6EEB93D46854}"/>
              </a:ext>
            </a:extLst>
          </p:cNvPr>
          <p:cNvSpPr/>
          <p:nvPr/>
        </p:nvSpPr>
        <p:spPr>
          <a:xfrm>
            <a:off x="636971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90D57F3-1C1A-4604-9E23-FE081543B040}"/>
              </a:ext>
            </a:extLst>
          </p:cNvPr>
          <p:cNvSpPr/>
          <p:nvPr/>
        </p:nvSpPr>
        <p:spPr>
          <a:xfrm>
            <a:off x="9168158" y="1873718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F49206-E8D3-48A1-8371-736DA5FD5E1B}"/>
              </a:ext>
            </a:extLst>
          </p:cNvPr>
          <p:cNvSpPr txBox="1"/>
          <p:nvPr/>
        </p:nvSpPr>
        <p:spPr>
          <a:xfrm>
            <a:off x="7440061" y="1789778"/>
            <a:ext cx="38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+</a:t>
            </a:r>
            <a:endParaRPr lang="he-IL" sz="4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D2ED95-543C-46A4-A987-AA845641AC51}"/>
              </a:ext>
            </a:extLst>
          </p:cNvPr>
          <p:cNvSpPr txBox="1"/>
          <p:nvPr/>
        </p:nvSpPr>
        <p:spPr>
          <a:xfrm>
            <a:off x="9380541" y="3596023"/>
            <a:ext cx="2050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(A + B + PREV)</a:t>
            </a:r>
            <a:endParaRPr lang="he-IL" sz="2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6D7713-B67A-45B2-8D9C-B868D6AC9451}"/>
              </a:ext>
            </a:extLst>
          </p:cNvPr>
          <p:cNvSpPr txBox="1"/>
          <p:nvPr/>
        </p:nvSpPr>
        <p:spPr>
          <a:xfrm>
            <a:off x="7236323" y="4665952"/>
            <a:ext cx="111424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whole</a:t>
            </a:r>
            <a:endParaRPr lang="he-IL" sz="2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18C06F5-CD59-499D-93D7-C1617423353B}"/>
              </a:ext>
            </a:extLst>
          </p:cNvPr>
          <p:cNvSpPr txBox="1"/>
          <p:nvPr/>
        </p:nvSpPr>
        <p:spPr>
          <a:xfrm>
            <a:off x="9829989" y="4660876"/>
            <a:ext cx="175361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remainder</a:t>
            </a:r>
            <a:endParaRPr lang="he-IL" sz="20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815D994-5D78-49BF-AEB7-DEFD7AEAA63B}"/>
              </a:ext>
            </a:extLst>
          </p:cNvPr>
          <p:cNvSpPr/>
          <p:nvPr/>
        </p:nvSpPr>
        <p:spPr>
          <a:xfrm>
            <a:off x="9644714" y="5270872"/>
            <a:ext cx="1401516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812ABA6-F7E9-4708-8761-5F6F5F28E5FD}"/>
              </a:ext>
            </a:extLst>
          </p:cNvPr>
          <p:cNvSpPr/>
          <p:nvPr/>
        </p:nvSpPr>
        <p:spPr>
          <a:xfrm>
            <a:off x="7256973" y="5270873"/>
            <a:ext cx="1334332" cy="50762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FB0238-6990-4056-84D5-A4C760272003}"/>
              </a:ext>
            </a:extLst>
          </p:cNvPr>
          <p:cNvSpPr txBox="1"/>
          <p:nvPr/>
        </p:nvSpPr>
        <p:spPr>
          <a:xfrm>
            <a:off x="8703617" y="2428245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1</a:t>
            </a:r>
            <a:endParaRPr lang="he-IL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DA99BB-1FDC-455C-A8CE-E5941131C4E0}"/>
              </a:ext>
            </a:extLst>
          </p:cNvPr>
          <p:cNvSpPr/>
          <p:nvPr/>
        </p:nvSpPr>
        <p:spPr>
          <a:xfrm>
            <a:off x="6803184" y="1237643"/>
            <a:ext cx="4677978" cy="191062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3D3223-9CDB-41F5-89C5-3E977DA09ADA}"/>
              </a:ext>
            </a:extLst>
          </p:cNvPr>
          <p:cNvSpPr/>
          <p:nvPr/>
        </p:nvSpPr>
        <p:spPr>
          <a:xfrm>
            <a:off x="6803183" y="3162765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2219E7-3C75-4BAD-ADC4-810F4BA960E4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>
            <a:off x="9142173" y="3148272"/>
            <a:ext cx="0" cy="371092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6A5940D-8A89-4933-9568-119CFE66811A}"/>
              </a:ext>
            </a:extLst>
          </p:cNvPr>
          <p:cNvSpPr/>
          <p:nvPr/>
        </p:nvSpPr>
        <p:spPr>
          <a:xfrm>
            <a:off x="7904753" y="1586781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A91DC66-A72D-44D9-9DCC-CFAE9F152683}"/>
              </a:ext>
            </a:extLst>
          </p:cNvPr>
          <p:cNvSpPr/>
          <p:nvPr/>
        </p:nvSpPr>
        <p:spPr>
          <a:xfrm>
            <a:off x="7924139" y="2250320"/>
            <a:ext cx="779479" cy="528088"/>
          </a:xfrm>
          <a:prstGeom prst="roundRect">
            <a:avLst/>
          </a:prstGeom>
          <a:solidFill>
            <a:srgbClr val="7E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53809E-13A9-4D19-850A-910D51A2DFC7}"/>
              </a:ext>
            </a:extLst>
          </p:cNvPr>
          <p:cNvSpPr/>
          <p:nvPr/>
        </p:nvSpPr>
        <p:spPr>
          <a:xfrm>
            <a:off x="8752433" y="3519364"/>
            <a:ext cx="779479" cy="52808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66DFED-3D82-40B4-98F0-337146FF93E1}"/>
              </a:ext>
            </a:extLst>
          </p:cNvPr>
          <p:cNvSpPr/>
          <p:nvPr/>
        </p:nvSpPr>
        <p:spPr>
          <a:xfrm>
            <a:off x="6803183" y="4554663"/>
            <a:ext cx="4677978" cy="13872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8BE01B-0444-4014-9231-92C45055123E}"/>
              </a:ext>
            </a:extLst>
          </p:cNvPr>
          <p:cNvCxnSpPr>
            <a:cxnSpLocks/>
            <a:stCxn id="71" idx="2"/>
            <a:endCxn id="64" idx="0"/>
          </p:cNvCxnSpPr>
          <p:nvPr/>
        </p:nvCxnSpPr>
        <p:spPr>
          <a:xfrm flipH="1">
            <a:off x="7924139" y="4047452"/>
            <a:ext cx="1218034" cy="12234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3EA064-AF6E-4AFF-B709-D5525505FAA2}"/>
              </a:ext>
            </a:extLst>
          </p:cNvPr>
          <p:cNvCxnSpPr>
            <a:cxnSpLocks/>
            <a:stCxn id="71" idx="2"/>
            <a:endCxn id="63" idx="0"/>
          </p:cNvCxnSpPr>
          <p:nvPr/>
        </p:nvCxnSpPr>
        <p:spPr>
          <a:xfrm>
            <a:off x="9142173" y="4047452"/>
            <a:ext cx="1203299" cy="12234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CA29524-8C3B-4F15-83C3-1B0D5148AD4D}"/>
              </a:ext>
            </a:extLst>
          </p:cNvPr>
          <p:cNvSpPr/>
          <p:nvPr/>
        </p:nvSpPr>
        <p:spPr>
          <a:xfrm>
            <a:off x="6803183" y="1249820"/>
            <a:ext cx="4677978" cy="46921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BF830C-BF32-4E5E-86AA-B6E406586E22}"/>
              </a:ext>
            </a:extLst>
          </p:cNvPr>
          <p:cNvSpPr txBox="1"/>
          <p:nvPr/>
        </p:nvSpPr>
        <p:spPr>
          <a:xfrm>
            <a:off x="1187182" y="2778941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75609-8CCB-4648-B5DE-A9316B37889D}"/>
              </a:ext>
            </a:extLst>
          </p:cNvPr>
          <p:cNvSpPr txBox="1"/>
          <p:nvPr/>
        </p:nvSpPr>
        <p:spPr>
          <a:xfrm>
            <a:off x="7440061" y="2787067"/>
            <a:ext cx="188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Between 0 and 9</a:t>
            </a:r>
            <a:endParaRPr lang="he-IL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A2430-7622-477D-B4AC-9E4D70AF9F23}"/>
              </a:ext>
            </a:extLst>
          </p:cNvPr>
          <p:cNvSpPr txBox="1"/>
          <p:nvPr/>
        </p:nvSpPr>
        <p:spPr>
          <a:xfrm>
            <a:off x="3194250" y="275148"/>
            <a:ext cx="616621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/>
              <a:t>Plus Operation on Digits</a:t>
            </a:r>
            <a:endParaRPr lang="he-IL" sz="4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B221D8-25E2-41D9-AFA8-379151BD0ADB}"/>
              </a:ext>
            </a:extLst>
          </p:cNvPr>
          <p:cNvSpPr txBox="1"/>
          <p:nvPr/>
        </p:nvSpPr>
        <p:spPr>
          <a:xfrm>
            <a:off x="5314949" y="200829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Input</a:t>
            </a:r>
            <a:endParaRPr lang="he-IL" sz="2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4F1AB2-4213-40F6-B89B-E3398C4C459B}"/>
              </a:ext>
            </a:extLst>
          </p:cNvPr>
          <p:cNvSpPr txBox="1"/>
          <p:nvPr/>
        </p:nvSpPr>
        <p:spPr>
          <a:xfrm>
            <a:off x="5313813" y="5048241"/>
            <a:ext cx="1488233" cy="4001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he-IL" sz="2000" b="1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8EAD32F9-65D4-44D4-BF37-34C6C03A6A8C}"/>
              </a:ext>
            </a:extLst>
          </p:cNvPr>
          <p:cNvSpPr/>
          <p:nvPr/>
        </p:nvSpPr>
        <p:spPr>
          <a:xfrm rot="16200000">
            <a:off x="2327786" y="5598358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189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EF510BF-05C0-480C-B04A-65A4FE3F96FE}"/>
              </a:ext>
            </a:extLst>
          </p:cNvPr>
          <p:cNvSpPr/>
          <p:nvPr/>
        </p:nvSpPr>
        <p:spPr>
          <a:xfrm>
            <a:off x="5095875" y="85725"/>
            <a:ext cx="1375022" cy="2948129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81A308-7129-49CF-A460-BC060E89BF3A}"/>
              </a:ext>
            </a:extLst>
          </p:cNvPr>
          <p:cNvSpPr/>
          <p:nvPr/>
        </p:nvSpPr>
        <p:spPr>
          <a:xfrm rot="3462393">
            <a:off x="4319031" y="1658054"/>
            <a:ext cx="1375022" cy="2753562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320406" y="293242"/>
            <a:ext cx="941033" cy="905522"/>
          </a:xfrm>
          <a:prstGeom prst="ellipse">
            <a:avLst/>
          </a:prstGeom>
          <a:solidFill>
            <a:srgbClr val="1B291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768331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25537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320405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196054" y="1198764"/>
            <a:ext cx="2594869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5790923" y="1198764"/>
            <a:ext cx="2447925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5790922" y="1198764"/>
            <a:ext cx="1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2C831AB-F9DC-4C75-9763-42CBA5AFF703}"/>
              </a:ext>
            </a:extLst>
          </p:cNvPr>
          <p:cNvSpPr/>
          <p:nvPr/>
        </p:nvSpPr>
        <p:spPr>
          <a:xfrm>
            <a:off x="4022971" y="3004349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F68A12-701D-400C-9F1A-EFECD7830EDA}"/>
              </a:ext>
            </a:extLst>
          </p:cNvPr>
          <p:cNvSpPr/>
          <p:nvPr/>
        </p:nvSpPr>
        <p:spPr>
          <a:xfrm>
            <a:off x="6668705" y="3004349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9FCA1-2FEE-4CB6-8C01-63EE91F9E48B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4493488" y="2557047"/>
            <a:ext cx="1297434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3987BD-B97B-48FC-B6BB-D3E1C03F64B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5790922" y="2557047"/>
            <a:ext cx="134830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CD93B-3705-4C24-AE52-DEBC98188B57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7139222" y="2557047"/>
            <a:ext cx="1099626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169CBFF-CA2C-47F0-AC49-767A4673CD0A}"/>
              </a:ext>
            </a:extLst>
          </p:cNvPr>
          <p:cNvSpPr/>
          <p:nvPr/>
        </p:nvSpPr>
        <p:spPr>
          <a:xfrm>
            <a:off x="7609737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85A0B9-661B-4EA8-8F1C-EF8D3EFA94D0}"/>
              </a:ext>
            </a:extLst>
          </p:cNvPr>
          <p:cNvSpPr/>
          <p:nvPr/>
        </p:nvSpPr>
        <p:spPr>
          <a:xfrm>
            <a:off x="7609737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13D9B6-545F-44D2-AEBC-E691F10B8824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>
            <a:off x="7139222" y="3909871"/>
            <a:ext cx="941032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C0FBBF-39C7-4D02-831E-0DC89B1B4016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8080254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55823EF-B864-47FC-8903-55ECD32411A4}"/>
              </a:ext>
            </a:extLst>
          </p:cNvPr>
          <p:cNvSpPr/>
          <p:nvPr/>
        </p:nvSpPr>
        <p:spPr>
          <a:xfrm>
            <a:off x="5727672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28B163-4E37-4AE6-99EB-17F1DBCFA98B}"/>
              </a:ext>
            </a:extLst>
          </p:cNvPr>
          <p:cNvSpPr/>
          <p:nvPr/>
        </p:nvSpPr>
        <p:spPr>
          <a:xfrm>
            <a:off x="5727672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64F689-BA17-484D-BF4C-5FE33A088FDD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6198189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965A9B-D654-4EBE-8E5F-4F6AD093722C}"/>
              </a:ext>
            </a:extLst>
          </p:cNvPr>
          <p:cNvCxnSpPr>
            <a:cxnSpLocks/>
            <a:stCxn id="19" idx="4"/>
            <a:endCxn id="48" idx="0"/>
          </p:cNvCxnSpPr>
          <p:nvPr/>
        </p:nvCxnSpPr>
        <p:spPr>
          <a:xfrm flipH="1">
            <a:off x="6198189" y="3909871"/>
            <a:ext cx="941033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320406" y="293242"/>
            <a:ext cx="941033" cy="905522"/>
          </a:xfrm>
          <a:prstGeom prst="ellipse">
            <a:avLst/>
          </a:prstGeom>
          <a:solidFill>
            <a:srgbClr val="1B291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768331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25537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320405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196054" y="1198764"/>
            <a:ext cx="2594869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5790923" y="1198764"/>
            <a:ext cx="2447925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5790922" y="1198764"/>
            <a:ext cx="1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2C831AB-F9DC-4C75-9763-42CBA5AFF703}"/>
              </a:ext>
            </a:extLst>
          </p:cNvPr>
          <p:cNvSpPr/>
          <p:nvPr/>
        </p:nvSpPr>
        <p:spPr>
          <a:xfrm>
            <a:off x="4022971" y="3004349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F68A12-701D-400C-9F1A-EFECD7830EDA}"/>
              </a:ext>
            </a:extLst>
          </p:cNvPr>
          <p:cNvSpPr/>
          <p:nvPr/>
        </p:nvSpPr>
        <p:spPr>
          <a:xfrm>
            <a:off x="6668705" y="3004349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9FCA1-2FEE-4CB6-8C01-63EE91F9E48B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4493488" y="2557047"/>
            <a:ext cx="1297434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3987BD-B97B-48FC-B6BB-D3E1C03F64B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5790922" y="2557047"/>
            <a:ext cx="134830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CD93B-3705-4C24-AE52-DEBC98188B57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7139222" y="2557047"/>
            <a:ext cx="1099626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169CBFF-CA2C-47F0-AC49-767A4673CD0A}"/>
              </a:ext>
            </a:extLst>
          </p:cNvPr>
          <p:cNvSpPr/>
          <p:nvPr/>
        </p:nvSpPr>
        <p:spPr>
          <a:xfrm>
            <a:off x="7609737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85A0B9-661B-4EA8-8F1C-EF8D3EFA94D0}"/>
              </a:ext>
            </a:extLst>
          </p:cNvPr>
          <p:cNvSpPr/>
          <p:nvPr/>
        </p:nvSpPr>
        <p:spPr>
          <a:xfrm>
            <a:off x="7609737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13D9B6-545F-44D2-AEBC-E691F10B8824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>
            <a:off x="7139222" y="3909871"/>
            <a:ext cx="941032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C0FBBF-39C7-4D02-831E-0DC89B1B4016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8080254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55823EF-B864-47FC-8903-55ECD32411A4}"/>
              </a:ext>
            </a:extLst>
          </p:cNvPr>
          <p:cNvSpPr/>
          <p:nvPr/>
        </p:nvSpPr>
        <p:spPr>
          <a:xfrm>
            <a:off x="5727672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28B163-4E37-4AE6-99EB-17F1DBCFA98B}"/>
              </a:ext>
            </a:extLst>
          </p:cNvPr>
          <p:cNvSpPr/>
          <p:nvPr/>
        </p:nvSpPr>
        <p:spPr>
          <a:xfrm>
            <a:off x="5727672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64F689-BA17-484D-BF4C-5FE33A088FDD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6198189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965A9B-D654-4EBE-8E5F-4F6AD093722C}"/>
              </a:ext>
            </a:extLst>
          </p:cNvPr>
          <p:cNvCxnSpPr>
            <a:cxnSpLocks/>
            <a:stCxn id="19" idx="4"/>
            <a:endCxn id="48" idx="0"/>
          </p:cNvCxnSpPr>
          <p:nvPr/>
        </p:nvCxnSpPr>
        <p:spPr>
          <a:xfrm flipH="1">
            <a:off x="6198189" y="3909871"/>
            <a:ext cx="941033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725EDFB-8CE5-4C0B-A228-0A8F75C9DD5A}"/>
              </a:ext>
            </a:extLst>
          </p:cNvPr>
          <p:cNvSpPr/>
          <p:nvPr/>
        </p:nvSpPr>
        <p:spPr>
          <a:xfrm>
            <a:off x="2423511" y="227167"/>
            <a:ext cx="2780005" cy="104978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Start Node (Root)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33C50A6-1983-4B78-9CCA-90BFF8AD02A9}"/>
              </a:ext>
            </a:extLst>
          </p:cNvPr>
          <p:cNvSpPr/>
          <p:nvPr/>
        </p:nvSpPr>
        <p:spPr>
          <a:xfrm>
            <a:off x="2876550" y="5565139"/>
            <a:ext cx="2780285" cy="1049783"/>
          </a:xfrm>
          <a:prstGeom prst="rightArrow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Goal Node (Leaf)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06FD611-6106-4DCD-B954-887E69AB8115}"/>
              </a:ext>
            </a:extLst>
          </p:cNvPr>
          <p:cNvSpPr/>
          <p:nvPr/>
        </p:nvSpPr>
        <p:spPr>
          <a:xfrm rot="20044189">
            <a:off x="1627225" y="3823980"/>
            <a:ext cx="2780285" cy="1049783"/>
          </a:xfrm>
          <a:prstGeom prst="rightArrow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Goal Node (Leaf)</a:t>
            </a:r>
            <a:endParaRPr lang="he-I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D10739E-D5D7-44F2-A231-04B3ABD689AD}"/>
              </a:ext>
            </a:extLst>
          </p:cNvPr>
          <p:cNvSpPr txBox="1"/>
          <p:nvPr/>
        </p:nvSpPr>
        <p:spPr>
          <a:xfrm>
            <a:off x="1162050" y="333375"/>
            <a:ext cx="89344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Representation of Problem Space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5AE0B-458A-407F-ABD1-3F74BE4D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392869"/>
            <a:ext cx="2453639" cy="2966340"/>
          </a:xfrm>
          <a:prstGeom prst="rect">
            <a:avLst/>
          </a:prstGeom>
          <a:ln w="127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FB13A9-A757-417B-A90F-D3EAB433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9" y="1392869"/>
            <a:ext cx="5205529" cy="47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D10739E-D5D7-44F2-A231-04B3ABD689AD}"/>
              </a:ext>
            </a:extLst>
          </p:cNvPr>
          <p:cNvSpPr txBox="1"/>
          <p:nvPr/>
        </p:nvSpPr>
        <p:spPr>
          <a:xfrm>
            <a:off x="1162050" y="333375"/>
            <a:ext cx="89344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Representation of Problem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98368-EDEB-4331-A3DF-D648D5BC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6" y="1392870"/>
            <a:ext cx="2704009" cy="2966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1B19F-65D9-4E68-8228-D2D230AC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69" y="1392869"/>
            <a:ext cx="5071479" cy="29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1472</Words>
  <Application>Microsoft Office PowerPoint</Application>
  <PresentationFormat>Widescreen</PresentationFormat>
  <Paragraphs>743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25</cp:revision>
  <dcterms:created xsi:type="dcterms:W3CDTF">2021-09-29T11:56:53Z</dcterms:created>
  <dcterms:modified xsi:type="dcterms:W3CDTF">2021-11-25T12:14:32Z</dcterms:modified>
</cp:coreProperties>
</file>