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287" r:id="rId7"/>
    <p:sldId id="28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68" r:id="rId19"/>
    <p:sldId id="270" r:id="rId20"/>
    <p:sldId id="272" r:id="rId21"/>
    <p:sldId id="271" r:id="rId22"/>
    <p:sldId id="273" r:id="rId23"/>
    <p:sldId id="274" r:id="rId24"/>
    <p:sldId id="275" r:id="rId25"/>
    <p:sldId id="276" r:id="rId26"/>
    <p:sldId id="278" r:id="rId27"/>
    <p:sldId id="279" r:id="rId28"/>
    <p:sldId id="277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2d08cff60797c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1B2911"/>
    <a:srgbClr val="7E0000"/>
    <a:srgbClr val="000066"/>
    <a:srgbClr val="072351"/>
    <a:srgbClr val="003300"/>
    <a:srgbClr val="FFFFCC"/>
    <a:srgbClr val="CCECFF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2E28-06BB-4C8D-995A-08621231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04DA6-420E-4A2C-AEE4-21E3F16EE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7347-A195-457E-83BA-2561B2A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4BE7-9F24-45BC-A91C-BB1C2641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78A9-E592-4043-BEA9-B05294D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96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19A8-37E2-4A39-B51C-A51015E0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F303B-9255-4D26-AD7A-6B0142BA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7D9-4890-456F-B583-4CED6982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4E65-6FF0-44C9-B8F5-237A1B4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88A1-1C15-4225-A706-62B92D6A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976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5197-5BB8-4CAE-B289-503A5E597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90D1-02C4-4959-93E7-E3731809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95440-E37A-41A1-82B8-026323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E2F22-5A29-4B42-855B-0221B084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0075-783B-4C26-9AEF-6AE9025E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51044-A7E0-4E2C-8054-195D99FB5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493B-15BB-41B5-A82D-9C98D499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06C2-B67C-4DB3-8BEF-6A7BB285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38D3-5617-4886-B240-ECBA158C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5399-3E04-4AA1-8CB0-5A5CB166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68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9CFD-5CA3-48C7-84BC-E16AA40C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D0A54-C870-42D1-B3CF-15D0DC273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0A6D8-F771-4450-824E-5362FA8F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132D-45DC-4691-8A05-9F33A183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698-4769-4E20-906E-BF94E65A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801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6F28-5E37-4BA0-8C89-A61EE81B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8BDD-1E52-4A03-B060-36BD17EC0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40FB5-BEAF-4182-B3CD-ED71D760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F16A-9256-4D06-B9D8-434CB1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EC61-E21C-4C79-8592-00075B40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2D59-A4DE-4C0A-86DE-44302DFF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374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8EB0-19FC-4451-9ACA-FDBC407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AD5D4-2FE8-4A1F-A9FA-88EF3EFE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EC358-27BE-43B8-A306-053670FC5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178B9-C7C1-4300-8562-81913260A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C9282-4B8B-4F45-B899-EE3597C3D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611C8-3B23-4354-A0C3-9ACB4DE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263D0-B61F-4C89-96F4-9D7F57B0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E3312-0A78-471C-902C-F7A5EB24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39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0C6-7FE3-4E1D-B5E1-972B3955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3C5CF-2EAA-405A-9A8C-562386E2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F82D8-BADD-4311-8E70-095B1169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2FF5B-BB45-4D73-9BCC-B290F1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43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6797B-5400-43D3-BB1C-A6EDC898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B5316-0A35-4D68-903C-4D46D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E5197-9705-4275-9943-E5689829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684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9612-1EDA-4008-B8AE-F577BAF5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9471-A513-47A4-B5DD-9A96C8AB9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E1395-B3D8-49BD-8E93-E747EF84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B426-4CB4-4C54-B09E-49AA6319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59D52-D11B-45AC-8956-05D191C6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BE710-3104-41AA-A28A-5BF0DA52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1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D7B6-7F6C-49B5-8FF2-93BA51F4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BD7A3-1B56-445E-AFFF-4E4707E83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7C2C6-3D9D-4FE4-8C21-F867F4E18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2BF9-B89A-490C-9016-6B785EA9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F2693-B5C1-487F-86A2-6A627487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2649B-DA8C-44D2-89CC-7FEC57C9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174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13D47-FDEF-43D2-B0EA-B65DDD37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FFE29-391C-4DD8-BD84-AE7A0FDE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74E68-AC81-4EB6-870E-64326B79F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7844F-E1D2-4E17-99FD-D9E2A8227591}" type="datetimeFigureOut">
              <a:rPr lang="he-IL" smtClean="0"/>
              <a:t>כ"ז/חשון/תשפ"ב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D55BB-E506-46FB-871C-7D5681CB6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2475-BDFD-45CB-83F9-89EDE2700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496F-A2BC-4616-98E8-91DFB5F270A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78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A8549C-5326-452E-B843-EAD23335F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41839"/>
              </p:ext>
            </p:extLst>
          </p:nvPr>
        </p:nvGraphicFramePr>
        <p:xfrm>
          <a:off x="2031998" y="719666"/>
          <a:ext cx="8128002" cy="111252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740710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542974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78557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682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07223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16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2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59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256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0981AF-7E2B-4D87-93D5-EC923480C4FB}"/>
              </a:ext>
            </a:extLst>
          </p:cNvPr>
          <p:cNvSpPr txBox="1"/>
          <p:nvPr/>
        </p:nvSpPr>
        <p:spPr>
          <a:xfrm>
            <a:off x="112783" y="719666"/>
            <a:ext cx="1196643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/>
              <a:t>N^2 is sum of the first N ***** numbers</a:t>
            </a:r>
            <a:endParaRPr lang="he-IL" sz="4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E2C7D6-131C-42C9-9379-A2486428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180" y="2239049"/>
            <a:ext cx="7277637" cy="18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7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Whole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Integer 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Rational 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Natural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/>
                  <a:t>Irrational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Real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7470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04B2FB-857F-4A62-9660-ACB85BFFBBAB}"/>
              </a:ext>
            </a:extLst>
          </p:cNvPr>
          <p:cNvSpPr/>
          <p:nvPr/>
        </p:nvSpPr>
        <p:spPr>
          <a:xfrm>
            <a:off x="2595562" y="1768940"/>
            <a:ext cx="6291263" cy="4619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5A97-DC2A-4C0D-A2AC-EAFD62D01AB4}"/>
              </a:ext>
            </a:extLst>
          </p:cNvPr>
          <p:cNvSpPr/>
          <p:nvPr/>
        </p:nvSpPr>
        <p:spPr>
          <a:xfrm>
            <a:off x="2924175" y="2533650"/>
            <a:ext cx="2581275" cy="3600450"/>
          </a:xfrm>
          <a:prstGeom prst="rect">
            <a:avLst/>
          </a:prstGeom>
          <a:solidFill>
            <a:srgbClr val="FF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52980-6C26-41A5-A9A6-79EE1F734FA4}"/>
              </a:ext>
            </a:extLst>
          </p:cNvPr>
          <p:cNvSpPr/>
          <p:nvPr/>
        </p:nvSpPr>
        <p:spPr>
          <a:xfrm>
            <a:off x="3128960" y="3075167"/>
            <a:ext cx="2181225" cy="2868433"/>
          </a:xfrm>
          <a:prstGeom prst="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F1B4E-9C52-4489-927E-100B155E85D9}"/>
              </a:ext>
            </a:extLst>
          </p:cNvPr>
          <p:cNvSpPr/>
          <p:nvPr/>
        </p:nvSpPr>
        <p:spPr>
          <a:xfrm>
            <a:off x="3419475" y="3648076"/>
            <a:ext cx="1619250" cy="2066924"/>
          </a:xfrm>
          <a:prstGeom prst="rect">
            <a:avLst/>
          </a:prstGeom>
          <a:solidFill>
            <a:srgbClr val="99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Ordering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55F67-36FE-4A49-8522-C82AE59497B6}"/>
              </a:ext>
            </a:extLst>
          </p:cNvPr>
          <p:cNvSpPr txBox="1"/>
          <p:nvPr/>
        </p:nvSpPr>
        <p:spPr>
          <a:xfrm>
            <a:off x="3543300" y="3819662"/>
            <a:ext cx="14097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[2]</a:t>
            </a:r>
            <a:r>
              <a:rPr lang="en-US" b="1" dirty="0"/>
              <a:t> (zero)</a:t>
            </a:r>
            <a:endParaRPr lang="he-IL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7CFFB-31B6-4B2F-862C-CBDF84EF0A22}"/>
              </a:ext>
            </a:extLst>
          </p:cNvPr>
          <p:cNvSpPr txBox="1"/>
          <p:nvPr/>
        </p:nvSpPr>
        <p:spPr>
          <a:xfrm>
            <a:off x="3109913" y="3148733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[3] </a:t>
            </a:r>
            <a:r>
              <a:rPr lang="en-US" b="1" dirty="0"/>
              <a:t>-1, -2, -3</a:t>
            </a:r>
            <a:endParaRPr lang="he-IL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CCB62-8B3B-426A-8E62-6600927CD35C}"/>
              </a:ext>
            </a:extLst>
          </p:cNvPr>
          <p:cNvSpPr txBox="1"/>
          <p:nvPr/>
        </p:nvSpPr>
        <p:spPr>
          <a:xfrm>
            <a:off x="3100386" y="2640830"/>
            <a:ext cx="21812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[4] </a:t>
            </a:r>
            <a:r>
              <a:rPr lang="en-US" b="1" dirty="0"/>
              <a:t>1/3, 1/5</a:t>
            </a:r>
            <a:endParaRPr lang="he-IL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3D505-EA24-40D7-8A26-9014248A415D}"/>
              </a:ext>
            </a:extLst>
          </p:cNvPr>
          <p:cNvSpPr/>
          <p:nvPr/>
        </p:nvSpPr>
        <p:spPr>
          <a:xfrm>
            <a:off x="3609975" y="4352925"/>
            <a:ext cx="1190625" cy="1171575"/>
          </a:xfrm>
          <a:prstGeom prst="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2D73B7-EB9D-47F2-83CD-6BFC7AA45A05}"/>
              </a:ext>
            </a:extLst>
          </p:cNvPr>
          <p:cNvSpPr txBox="1"/>
          <p:nvPr/>
        </p:nvSpPr>
        <p:spPr>
          <a:xfrm>
            <a:off x="3505200" y="4459753"/>
            <a:ext cx="14097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[1]</a:t>
            </a:r>
            <a:r>
              <a:rPr lang="en-US" b="1" dirty="0"/>
              <a:t> (Counting)</a:t>
            </a:r>
          </a:p>
          <a:p>
            <a:pPr algn="ctr"/>
            <a:r>
              <a:rPr lang="en-US" b="1" dirty="0"/>
              <a:t>1, 2, 3</a:t>
            </a:r>
            <a:endParaRPr lang="he-IL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CEF425-B4CF-4B40-A738-D1CC69A2AF19}"/>
              </a:ext>
            </a:extLst>
          </p:cNvPr>
          <p:cNvSpPr/>
          <p:nvPr/>
        </p:nvSpPr>
        <p:spPr>
          <a:xfrm>
            <a:off x="6071320" y="2552700"/>
            <a:ext cx="2520230" cy="35814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/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[5]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he-IL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he-IL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ra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he-IL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12C96A-C072-44DA-B982-FD78D5BA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949551"/>
                <a:ext cx="1376362" cy="678968"/>
              </a:xfrm>
              <a:prstGeom prst="rect">
                <a:avLst/>
              </a:prstGeom>
              <a:blipFill>
                <a:blip r:embed="rId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DDF2CF2-2E2D-45EE-9D6D-D5AA9B541ECF}"/>
              </a:ext>
            </a:extLst>
          </p:cNvPr>
          <p:cNvSpPr txBox="1"/>
          <p:nvPr/>
        </p:nvSpPr>
        <p:spPr>
          <a:xfrm>
            <a:off x="4650580" y="1951240"/>
            <a:ext cx="218122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[6]</a:t>
            </a:r>
            <a:endParaRPr lang="he-IL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2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[2]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92333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[1]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[5]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78968"/>
                </a:xfrm>
                <a:prstGeom prst="rect">
                  <a:avLst/>
                </a:prstGeom>
                <a:blipFill>
                  <a:blip r:embed="rId2"/>
                  <a:stretch>
                    <a:fillRect t="-487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[6]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462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Type Classification (Reverse)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A564DB-9B3F-4FF4-8E3E-8ACC0F2CFCB2}"/>
              </a:ext>
            </a:extLst>
          </p:cNvPr>
          <p:cNvGrpSpPr/>
          <p:nvPr/>
        </p:nvGrpSpPr>
        <p:grpSpPr>
          <a:xfrm>
            <a:off x="2595562" y="1295400"/>
            <a:ext cx="7129463" cy="5093165"/>
            <a:chOff x="2595562" y="1768940"/>
            <a:chExt cx="6291263" cy="46196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04B2FB-857F-4A62-9660-ACB85BFFBBAB}"/>
                </a:ext>
              </a:extLst>
            </p:cNvPr>
            <p:cNvSpPr/>
            <p:nvPr/>
          </p:nvSpPr>
          <p:spPr>
            <a:xfrm>
              <a:off x="2595562" y="1768940"/>
              <a:ext cx="6291263" cy="46196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6A5A97-DC2A-4C0D-A2AC-EAFD62D01AB4}"/>
                </a:ext>
              </a:extLst>
            </p:cNvPr>
            <p:cNvSpPr/>
            <p:nvPr/>
          </p:nvSpPr>
          <p:spPr>
            <a:xfrm>
              <a:off x="2924175" y="2533650"/>
              <a:ext cx="2581275" cy="36004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B52980-6C26-41A5-A9A6-79EE1F734FA4}"/>
                </a:ext>
              </a:extLst>
            </p:cNvPr>
            <p:cNvSpPr/>
            <p:nvPr/>
          </p:nvSpPr>
          <p:spPr>
            <a:xfrm>
              <a:off x="3128960" y="3075167"/>
              <a:ext cx="2181225" cy="2868433"/>
            </a:xfrm>
            <a:prstGeom prst="rect">
              <a:avLst/>
            </a:prstGeom>
            <a:solidFill>
              <a:srgbClr val="FFC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CF1B4E-9C52-4489-927E-100B155E85D9}"/>
                </a:ext>
              </a:extLst>
            </p:cNvPr>
            <p:cNvSpPr/>
            <p:nvPr/>
          </p:nvSpPr>
          <p:spPr>
            <a:xfrm>
              <a:off x="3419475" y="3648076"/>
              <a:ext cx="1619250" cy="2066924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255F67-36FE-4A49-8522-C82AE59497B6}"/>
                </a:ext>
              </a:extLst>
            </p:cNvPr>
            <p:cNvSpPr txBox="1"/>
            <p:nvPr/>
          </p:nvSpPr>
          <p:spPr>
            <a:xfrm>
              <a:off x="3543300" y="3819662"/>
              <a:ext cx="1409700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[5]</a:t>
              </a:r>
              <a:r>
                <a:rPr lang="en-US" b="1" dirty="0"/>
                <a:t> (zero)</a:t>
              </a:r>
              <a:endParaRPr lang="he-IL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D7CFFB-31B6-4B2F-862C-CBDF84EF0A22}"/>
                </a:ext>
              </a:extLst>
            </p:cNvPr>
            <p:cNvSpPr txBox="1"/>
            <p:nvPr/>
          </p:nvSpPr>
          <p:spPr>
            <a:xfrm>
              <a:off x="3109913" y="3148733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[4] </a:t>
              </a:r>
              <a:r>
                <a:rPr lang="en-US" b="1" dirty="0"/>
                <a:t>-1, -2, -3</a:t>
              </a:r>
              <a:endParaRPr lang="he-IL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6CCB62-8B3B-426A-8E62-6600927CD35C}"/>
                </a:ext>
              </a:extLst>
            </p:cNvPr>
            <p:cNvSpPr txBox="1"/>
            <p:nvPr/>
          </p:nvSpPr>
          <p:spPr>
            <a:xfrm>
              <a:off x="3100386" y="2640830"/>
              <a:ext cx="2181225" cy="33499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[3] </a:t>
              </a:r>
              <a:r>
                <a:rPr lang="en-US" b="1" dirty="0"/>
                <a:t>1/3, 1/5</a:t>
              </a:r>
              <a:endParaRPr lang="he-IL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53D505-EA24-40D7-8A26-9014248A415D}"/>
                </a:ext>
              </a:extLst>
            </p:cNvPr>
            <p:cNvSpPr/>
            <p:nvPr/>
          </p:nvSpPr>
          <p:spPr>
            <a:xfrm>
              <a:off x="3609975" y="4352925"/>
              <a:ext cx="1190625" cy="1171575"/>
            </a:xfrm>
            <a:prstGeom prst="rect">
              <a:avLst/>
            </a:prstGeom>
            <a:solidFill>
              <a:srgbClr val="CCEC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C2D73B7-EB9D-47F2-83CD-6BFC7AA45A05}"/>
                </a:ext>
              </a:extLst>
            </p:cNvPr>
            <p:cNvSpPr txBox="1"/>
            <p:nvPr/>
          </p:nvSpPr>
          <p:spPr>
            <a:xfrm>
              <a:off x="3505200" y="4459753"/>
              <a:ext cx="1409700" cy="83748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[6]</a:t>
              </a:r>
            </a:p>
            <a:p>
              <a:pPr algn="ctr"/>
              <a:r>
                <a:rPr lang="en-US" b="1" dirty="0"/>
                <a:t>(Counting)</a:t>
              </a:r>
            </a:p>
            <a:p>
              <a:pPr algn="ctr"/>
              <a:r>
                <a:rPr lang="en-US" b="1" dirty="0"/>
                <a:t>1, 2, 3</a:t>
              </a:r>
              <a:endParaRPr lang="he-IL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9CEF425-B4CF-4B40-A738-D1CC69A2AF19}"/>
                </a:ext>
              </a:extLst>
            </p:cNvPr>
            <p:cNvSpPr/>
            <p:nvPr/>
          </p:nvSpPr>
          <p:spPr>
            <a:xfrm>
              <a:off x="6071320" y="2552700"/>
              <a:ext cx="2520230" cy="358140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/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</a:rPr>
                    <a:t>[2]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he-IL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he-IL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ra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oMath>
                    </m:oMathPara>
                  </a14:m>
                  <a:endParaRPr lang="he-IL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12C96A-C072-44DA-B982-FD78D5BA9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3949551"/>
                  <a:ext cx="1376362" cy="615841"/>
                </a:xfrm>
                <a:prstGeom prst="rect">
                  <a:avLst/>
                </a:prstGeom>
                <a:blipFill>
                  <a:blip r:embed="rId2"/>
                  <a:stretch>
                    <a:fillRect t="-540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DF2CF2-2E2D-45EE-9D6D-D5AA9B541ECF}"/>
                </a:ext>
              </a:extLst>
            </p:cNvPr>
            <p:cNvSpPr txBox="1"/>
            <p:nvPr/>
          </p:nvSpPr>
          <p:spPr>
            <a:xfrm>
              <a:off x="4650580" y="1951240"/>
              <a:ext cx="2181225" cy="3629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[1]</a:t>
              </a:r>
              <a:endParaRPr lang="he-IL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318EA3E-5367-45F9-B01B-AED63C3E6986}"/>
              </a:ext>
            </a:extLst>
          </p:cNvPr>
          <p:cNvSpPr/>
          <p:nvPr/>
        </p:nvSpPr>
        <p:spPr>
          <a:xfrm>
            <a:off x="7805732" y="1867079"/>
            <a:ext cx="3462343" cy="435623"/>
          </a:xfrm>
          <a:prstGeom prst="rect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538435-F715-4FE0-B8B8-032918EF1A93}"/>
              </a:ext>
            </a:extLst>
          </p:cNvPr>
          <p:cNvSpPr/>
          <p:nvPr/>
        </p:nvSpPr>
        <p:spPr>
          <a:xfrm>
            <a:off x="4113876" y="2803965"/>
            <a:ext cx="7154199" cy="468149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D71388-2DB7-450B-A5C7-01AA5A629AA2}"/>
              </a:ext>
            </a:extLst>
          </p:cNvPr>
          <p:cNvSpPr/>
          <p:nvPr/>
        </p:nvSpPr>
        <p:spPr>
          <a:xfrm>
            <a:off x="5076824" y="2352454"/>
            <a:ext cx="6191251" cy="435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9144001" cy="1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8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he-IL" sz="28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r>
              <a:rPr lang="en-US" sz="2800" b="1" dirty="0">
                <a:solidFill>
                  <a:srgbClr val="002060"/>
                </a:solidFill>
              </a:rPr>
              <a:t>2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he-IL" sz="28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16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6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2</a:t>
            </a:r>
            <a:endParaRPr lang="he-IL" sz="28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938588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5786438" y="2821460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7596189" y="2803965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9434513" y="2809214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4</a:t>
            </a:r>
            <a:endParaRPr lang="he-IL" sz="20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4804437" y="2361141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33532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D5635CC-4378-49C6-833A-387264033AE1}"/>
              </a:ext>
            </a:extLst>
          </p:cNvPr>
          <p:cNvSpPr/>
          <p:nvPr/>
        </p:nvSpPr>
        <p:spPr>
          <a:xfrm>
            <a:off x="2309813" y="2237810"/>
            <a:ext cx="2427686" cy="678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Multiples(b)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368ED693-1F95-48E1-BB13-41A845ED2020}"/>
              </a:ext>
            </a:extLst>
          </p:cNvPr>
          <p:cNvSpPr/>
          <p:nvPr/>
        </p:nvSpPr>
        <p:spPr>
          <a:xfrm>
            <a:off x="2321121" y="2661163"/>
            <a:ext cx="1578442" cy="678332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Multiples(a)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12F44A5-D699-492D-B29A-21B4E46958FC}"/>
              </a:ext>
            </a:extLst>
          </p:cNvPr>
          <p:cNvSpPr/>
          <p:nvPr/>
        </p:nvSpPr>
        <p:spPr>
          <a:xfrm>
            <a:off x="3910013" y="4264869"/>
            <a:ext cx="447674" cy="43453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F60EDF-0AEE-494D-9C7A-87A384A464F7}"/>
              </a:ext>
            </a:extLst>
          </p:cNvPr>
          <p:cNvSpPr/>
          <p:nvPr/>
        </p:nvSpPr>
        <p:spPr>
          <a:xfrm>
            <a:off x="4850542" y="4264869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7588582" y="1867832"/>
            <a:ext cx="462888" cy="434536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he-IL" sz="2000" b="1" dirty="0">
              <a:solidFill>
                <a:schemeClr val="tx1"/>
              </a:solidFill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A101103-3C5A-41B0-ACE6-33930FD0BD23}"/>
              </a:ext>
            </a:extLst>
          </p:cNvPr>
          <p:cNvSpPr/>
          <p:nvPr/>
        </p:nvSpPr>
        <p:spPr>
          <a:xfrm>
            <a:off x="2321121" y="1761514"/>
            <a:ext cx="5133382" cy="678332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Common_Multiples(a, b)</a:t>
            </a:r>
            <a:endParaRPr lang="he-IL" b="1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7B51E7-CE77-4B03-9F72-3490C7438830}"/>
              </a:ext>
            </a:extLst>
          </p:cNvPr>
          <p:cNvCxnSpPr/>
          <p:nvPr/>
        </p:nvCxnSpPr>
        <p:spPr>
          <a:xfrm>
            <a:off x="1052512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10136981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18</a:t>
            </a:r>
            <a:endParaRPr lang="he-IL" sz="2800" b="1" dirty="0">
              <a:solidFill>
                <a:srgbClr val="00206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704F73-0CCE-47E4-9756-ADDBD0F0771C}"/>
              </a:ext>
            </a:extLst>
          </p:cNvPr>
          <p:cNvSpPr/>
          <p:nvPr/>
        </p:nvSpPr>
        <p:spPr>
          <a:xfrm>
            <a:off x="10293676" y="2352454"/>
            <a:ext cx="462888" cy="434536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3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838100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5076825" y="1247644"/>
            <a:ext cx="3468001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867150" y="167252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7958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5263969" y="1667945"/>
            <a:ext cx="2751928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3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35F2F3F-BA56-4981-8D68-625DC6141E51}"/>
              </a:ext>
            </a:extLst>
          </p:cNvPr>
          <p:cNvSpPr/>
          <p:nvPr/>
        </p:nvSpPr>
        <p:spPr>
          <a:xfrm>
            <a:off x="4171951" y="1247644"/>
            <a:ext cx="4372876" cy="1121891"/>
          </a:xfrm>
          <a:prstGeom prst="rightArrow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FADCA8-B539-462B-9630-E3EDDAAF0A24}"/>
              </a:ext>
            </a:extLst>
          </p:cNvPr>
          <p:cNvSpPr/>
          <p:nvPr/>
        </p:nvSpPr>
        <p:spPr>
          <a:xfrm>
            <a:off x="4000375" y="165347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68CCB01-4B0A-4970-81BB-FF6177EC7EA3}"/>
              </a:ext>
            </a:extLst>
          </p:cNvPr>
          <p:cNvSpPr/>
          <p:nvPr/>
        </p:nvSpPr>
        <p:spPr>
          <a:xfrm>
            <a:off x="7598106" y="1660538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389996" y="1248353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CD37922-AD23-4EE1-BCD9-45E020EE06E9}"/>
              </a:ext>
            </a:extLst>
          </p:cNvPr>
          <p:cNvSpPr/>
          <p:nvPr/>
        </p:nvSpPr>
        <p:spPr>
          <a:xfrm>
            <a:off x="5814369" y="1678674"/>
            <a:ext cx="383843" cy="312501"/>
          </a:xfrm>
          <a:prstGeom prst="ellipse">
            <a:avLst/>
          </a:prstGeo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path path="shap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7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4149284" y="1894684"/>
            <a:ext cx="4395320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32176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938325" y="230272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5819901" y="2303142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444161" y="1457155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868300">
            <a:off x="3319176" y="1976111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389709" y="2533036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2C3E5F-C46F-4935-BF26-5AF74E665870}"/>
              </a:ext>
            </a:extLst>
          </p:cNvPr>
          <p:cNvSpPr/>
          <p:nvPr/>
        </p:nvSpPr>
        <p:spPr>
          <a:xfrm>
            <a:off x="3844694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E54577-4734-431B-B92A-D00F1FA4F9A7}"/>
              </a:ext>
            </a:extLst>
          </p:cNvPr>
          <p:cNvSpPr/>
          <p:nvPr/>
        </p:nvSpPr>
        <p:spPr>
          <a:xfrm>
            <a:off x="5655024" y="1866144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0F7407-72EE-4D4F-8599-ED88D9261224}"/>
              </a:ext>
            </a:extLst>
          </p:cNvPr>
          <p:cNvSpPr/>
          <p:nvPr/>
        </p:nvSpPr>
        <p:spPr>
          <a:xfrm>
            <a:off x="7503425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193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731419" y="1894684"/>
            <a:ext cx="4813185" cy="112189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195164" y="2522651"/>
            <a:ext cx="5349440" cy="1121891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7575"/>
            <a:ext cx="6300259" cy="190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908671" y="3707919"/>
            <a:ext cx="52387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73671" y="3714750"/>
            <a:ext cx="62150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49569" y="3714750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235118" y="3707553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708402" y="3703118"/>
            <a:ext cx="56564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93628" y="3709636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004172" y="3703118"/>
            <a:ext cx="483395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44592" y="3699720"/>
            <a:ext cx="46910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115222" y="3696322"/>
            <a:ext cx="44238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71937" y="2928353"/>
            <a:ext cx="371226" cy="34083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76811" y="2942584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91211" y="2953405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44670" y="2956923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37117" y="2263684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9810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58458" y="3705129"/>
            <a:ext cx="56564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3238501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321963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3228976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3209925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86493" y="3703118"/>
            <a:ext cx="46910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58698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512997" y="3694498"/>
            <a:ext cx="62150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819901" y="2973020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717568" y="2971767"/>
            <a:ext cx="371227" cy="312501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67150" y="2276650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47146" y="2295438"/>
            <a:ext cx="383843" cy="312501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65FE0-E8D2-4C98-8B94-89948F0DC3D0}"/>
              </a:ext>
            </a:extLst>
          </p:cNvPr>
          <p:cNvSpPr txBox="1"/>
          <p:nvPr/>
        </p:nvSpPr>
        <p:spPr>
          <a:xfrm rot="20920619">
            <a:off x="2847932" y="18353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43990D-72A4-495A-A6E4-61C3487D5FC5}"/>
              </a:ext>
            </a:extLst>
          </p:cNvPr>
          <p:cNvSpPr txBox="1"/>
          <p:nvPr/>
        </p:nvSpPr>
        <p:spPr>
          <a:xfrm rot="20920619">
            <a:off x="2227335" y="2490964"/>
            <a:ext cx="136445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49569" y="1894642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502294" y="1885117"/>
            <a:ext cx="658098" cy="15891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12071C-F500-4214-90AE-4804BF5CFA65}"/>
              </a:ext>
            </a:extLst>
          </p:cNvPr>
          <p:cNvSpPr txBox="1"/>
          <p:nvPr/>
        </p:nvSpPr>
        <p:spPr>
          <a:xfrm>
            <a:off x="4838503" y="1543981"/>
            <a:ext cx="31653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60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8CF640-45D7-49C7-87A6-27856010BD2D}"/>
              </a:ext>
            </a:extLst>
          </p:cNvPr>
          <p:cNvGrpSpPr/>
          <p:nvPr/>
        </p:nvGrpSpPr>
        <p:grpSpPr>
          <a:xfrm>
            <a:off x="5781675" y="439082"/>
            <a:ext cx="6049054" cy="2466044"/>
            <a:chOff x="2115222" y="1543981"/>
            <a:chExt cx="6429382" cy="2509323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3731419" y="1894684"/>
              <a:ext cx="4813185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22651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537117" y="2263684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EB9193C-2D5D-4184-AF16-0BB180ECCBA5}"/>
                </a:ext>
              </a:extLst>
            </p:cNvPr>
            <p:cNvSpPr/>
            <p:nvPr/>
          </p:nvSpPr>
          <p:spPr>
            <a:xfrm>
              <a:off x="4867150" y="2276650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624714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265FE0-E8D2-4C98-8B94-89948F0DC3D0}"/>
                </a:ext>
              </a:extLst>
            </p:cNvPr>
            <p:cNvSpPr txBox="1"/>
            <p:nvPr/>
          </p:nvSpPr>
          <p:spPr>
            <a:xfrm rot="20920619">
              <a:off x="2847932" y="18353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F43990D-72A4-495A-A6E4-61C3487D5FC5}"/>
                </a:ext>
              </a:extLst>
            </p:cNvPr>
            <p:cNvSpPr txBox="1"/>
            <p:nvPr/>
          </p:nvSpPr>
          <p:spPr>
            <a:xfrm rot="20920619">
              <a:off x="2227335" y="2490964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F1C088E-6B62-4DEE-A2C8-0CA9430C75DE}"/>
                </a:ext>
              </a:extLst>
            </p:cNvPr>
            <p:cNvSpPr/>
            <p:nvPr/>
          </p:nvSpPr>
          <p:spPr>
            <a:xfrm>
              <a:off x="4749569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DD890D4-FADB-4F59-8D0B-7D85F0C0B30D}"/>
                </a:ext>
              </a:extLst>
            </p:cNvPr>
            <p:cNvSpPr/>
            <p:nvPr/>
          </p:nvSpPr>
          <p:spPr>
            <a:xfrm>
              <a:off x="7502294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612071C-F500-4214-90AE-4804BF5CFA65}"/>
                </a:ext>
              </a:extLst>
            </p:cNvPr>
            <p:cNvSpPr txBox="1"/>
            <p:nvPr/>
          </p:nvSpPr>
          <p:spPr>
            <a:xfrm>
              <a:off x="4838503" y="1543981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A59D5D4-7746-4CBA-81EE-9717F7E54AD5}"/>
              </a:ext>
            </a:extLst>
          </p:cNvPr>
          <p:cNvGrpSpPr/>
          <p:nvPr/>
        </p:nvGrpSpPr>
        <p:grpSpPr>
          <a:xfrm>
            <a:off x="5761165" y="3760575"/>
            <a:ext cx="6028100" cy="2495068"/>
            <a:chOff x="2115222" y="1457155"/>
            <a:chExt cx="6429382" cy="259614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38190F-CFFB-460D-B117-8DDA21DB31C4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C67571B0-1BCF-4C99-86BF-7832C035C58C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9B6CB95-ACC0-4C2B-A27C-780186B41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9230EB-4404-4FFE-AE47-D926EBFFF1FA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E23402A-F3CC-4DD2-A92E-4E091449F0C0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CF07D6-03D4-49CA-A81F-27ACA35CF6AD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C2588D-3AE5-422E-BF60-CA6CFD22AC88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FA84D5-6314-4A60-9902-E8C9252F4311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A842CD-4FD1-4986-9A6E-DFEF8F52841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E63472A-66B3-448A-B100-4ED474C10586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54A47B-A030-4E21-9E03-CB545EBE9EDA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DB8706A-5D9E-4040-A42E-615B6F5F5245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D5755D6-B6F4-413D-A8CC-240BBCECC387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6364D58-6054-4C93-986F-51E23DCD7DC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3F9BE6-FC64-4725-82C4-21BF289BE365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52F1D1-79E8-42B1-B483-1DF270398C0A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ADB02B6-0338-4B49-AC90-D592A9040200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D85FBAD-B0C3-456B-B0F3-27CD2787F350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AC2257-832D-4A0F-AAE1-06A7CFF9B10D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938AF9-91DB-4538-83D4-3B34005592CD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F879D4-9749-48A1-B039-4926230C323A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24512EB-9A7A-4ACF-9DE3-39CA28A860CA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BB62DA8-374B-42B1-879B-F4E6A3D265FE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1C55B5A-9F9B-4359-9147-359E493130AD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6D65B18-122B-4EF2-96DB-C9F8C2DF7D3F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365D7E-CAC8-41A2-AC86-E778F1E0FAF6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CDFA1C3-F7E4-445A-B236-BDC92CFD3CA7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EF55726-4F09-4265-A3AE-3D6DD9957BBB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F11469-F729-42DF-8D5F-2F6460C5C4E0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1D658F-3C68-4C13-94B1-5DDEC2C40CC2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C58930-92B8-476B-9945-8FE8D7A9695E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E483D4-6FD3-497E-AF03-12CC5917E28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F1326FF-7064-4284-A35F-9DFF4C6B2A66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3DF6AA8-6BC4-40EF-AAED-5A5BFA176955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EED162C-BC64-403B-980E-D0E1F447E2AD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479532E-27BE-490C-9B9C-40E994702767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EF6159B-91AE-4E7D-93F7-E66AD9422717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FE53E07-28FB-486D-898F-4E2A739E6CAF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97B1213-9D10-4E13-BEDB-3C07528F55D0}"/>
                </a:ext>
              </a:extLst>
            </p:cNvPr>
            <p:cNvSpPr txBox="1"/>
            <p:nvPr/>
          </p:nvSpPr>
          <p:spPr>
            <a:xfrm>
              <a:off x="4444161" y="1457155"/>
              <a:ext cx="3165336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Common_Multiples(a,b)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65EF3C7-F937-48C2-81C8-6D66D796FCDF}"/>
                </a:ext>
              </a:extLst>
            </p:cNvPr>
            <p:cNvSpPr txBox="1"/>
            <p:nvPr/>
          </p:nvSpPr>
          <p:spPr>
            <a:xfrm rot="20868300">
              <a:off x="3319176" y="1976111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Multiples(b)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2DBB50E-A453-4DE2-BC22-2D05ACD58710}"/>
                </a:ext>
              </a:extLst>
            </p:cNvPr>
            <p:cNvSpPr txBox="1"/>
            <p:nvPr/>
          </p:nvSpPr>
          <p:spPr>
            <a:xfrm rot="20920619">
              <a:off x="2389709" y="2533036"/>
              <a:ext cx="1364454" cy="30777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Multiples(a)</a:t>
              </a:r>
              <a:endParaRPr lang="he-IL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4E55FB-CE7A-4677-96BF-D7C0D55F698C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CCB332-9E27-4AEF-8F6D-4CC5636F95EE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D324B1C-8166-413E-B7C6-8CAB81B9AD41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47780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N is a Square Number iff one can arrange N points in a *****</a:t>
            </a:r>
            <a:r>
              <a:rPr lang="en-US" sz="4400" b="1" dirty="0"/>
              <a:t> </a:t>
            </a:r>
            <a:endParaRPr lang="he-IL" sz="4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5D1DC7-365B-450B-A483-B7BA83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7" y="2141219"/>
            <a:ext cx="3328545" cy="296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7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row: Right 74">
            <a:extLst>
              <a:ext uri="{FF2B5EF4-FFF2-40B4-BE49-F238E27FC236}">
                <a16:creationId xmlns:a16="http://schemas.microsoft.com/office/drawing/2014/main" id="{8D557153-FE44-42F4-88D0-34B74EC427DB}"/>
              </a:ext>
            </a:extLst>
          </p:cNvPr>
          <p:cNvSpPr/>
          <p:nvPr/>
        </p:nvSpPr>
        <p:spPr>
          <a:xfrm>
            <a:off x="3382331" y="2027922"/>
            <a:ext cx="5511362" cy="85541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2807183" y="2655889"/>
            <a:ext cx="6125402" cy="855416"/>
          </a:xfrm>
          <a:prstGeom prst="rightArrow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 flipV="1">
            <a:off x="2200274" y="3459837"/>
            <a:ext cx="6757201" cy="167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>
            <a:cxnSpLocks/>
          </p:cNvCxnSpPr>
          <p:nvPr/>
        </p:nvCxnSpPr>
        <p:spPr>
          <a:xfrm>
            <a:off x="60007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>
            <a:cxnSpLocks/>
          </p:cNvCxnSpPr>
          <p:nvPr/>
        </p:nvCxnSpPr>
        <p:spPr>
          <a:xfrm>
            <a:off x="6915150" y="327119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>
            <a:cxnSpLocks/>
          </p:cNvCxnSpPr>
          <p:nvPr/>
        </p:nvCxnSpPr>
        <p:spPr>
          <a:xfrm>
            <a:off x="7829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>
            <a:cxnSpLocks/>
          </p:cNvCxnSpPr>
          <p:nvPr/>
        </p:nvCxnSpPr>
        <p:spPr>
          <a:xfrm>
            <a:off x="5076825" y="3261485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>
            <a:cxnSpLocks/>
          </p:cNvCxnSpPr>
          <p:nvPr/>
        </p:nvCxnSpPr>
        <p:spPr>
          <a:xfrm>
            <a:off x="32575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>
            <a:cxnSpLocks/>
          </p:cNvCxnSpPr>
          <p:nvPr/>
        </p:nvCxnSpPr>
        <p:spPr>
          <a:xfrm>
            <a:off x="4171950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>
            <a:off x="2333625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3870676" y="3748126"/>
            <a:ext cx="59986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8</a:t>
            </a:r>
            <a:endParaRPr lang="he-IL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4228595" y="3754957"/>
            <a:ext cx="71165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10</a:t>
            </a:r>
            <a:endParaRPr lang="he-IL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4704493" y="3754957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12</a:t>
            </a:r>
            <a:endParaRPr lang="he-IL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5190042" y="3747760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14</a:t>
            </a:r>
            <a:endParaRPr lang="he-IL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5667377" y="3743325"/>
            <a:ext cx="6476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16</a:t>
            </a:r>
            <a:endParaRPr lang="he-IL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3459605" y="3749843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6</a:t>
            </a:r>
            <a:endParaRPr lang="he-IL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2969113" y="3743325"/>
            <a:ext cx="55351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4</a:t>
            </a:r>
            <a:endParaRPr lang="he-IL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510569" y="3739927"/>
            <a:ext cx="537152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</a:t>
            </a:r>
            <a:endParaRPr lang="he-IL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2083137" y="3736529"/>
            <a:ext cx="5065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0</a:t>
            </a:r>
            <a:endParaRPr lang="he-IL" sz="16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3045013" y="2968831"/>
            <a:ext cx="425074" cy="25987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EB7CD6-6827-48E9-8F09-35EDA160F752}"/>
              </a:ext>
            </a:extLst>
          </p:cNvPr>
          <p:cNvSpPr/>
          <p:nvPr/>
        </p:nvSpPr>
        <p:spPr>
          <a:xfrm>
            <a:off x="3949887" y="2979698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E062787-DEA2-4454-BFC9-680071DA32E4}"/>
              </a:ext>
            </a:extLst>
          </p:cNvPr>
          <p:cNvSpPr/>
          <p:nvPr/>
        </p:nvSpPr>
        <p:spPr>
          <a:xfrm>
            <a:off x="4864287" y="2990519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B96078E-CDB9-4344-8E45-A54500CB7297}"/>
              </a:ext>
            </a:extLst>
          </p:cNvPr>
          <p:cNvSpPr/>
          <p:nvPr/>
        </p:nvSpPr>
        <p:spPr>
          <a:xfrm>
            <a:off x="7617746" y="2994037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6</a:t>
            </a:r>
            <a:endParaRPr lang="he-IL" sz="14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B0E5035-EF88-4A9F-9ED8-0318EB9434DB}"/>
              </a:ext>
            </a:extLst>
          </p:cNvPr>
          <p:cNvSpPr/>
          <p:nvPr/>
        </p:nvSpPr>
        <p:spPr>
          <a:xfrm>
            <a:off x="3509278" y="2300798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0B3DA6-9417-41EA-8A44-D605B2C5034D}"/>
              </a:ext>
            </a:extLst>
          </p:cNvPr>
          <p:cNvSpPr/>
          <p:nvPr/>
        </p:nvSpPr>
        <p:spPr>
          <a:xfrm>
            <a:off x="757026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BB36228-789B-4BF5-AB8F-1EF5F5E1997F}"/>
              </a:ext>
            </a:extLst>
          </p:cNvPr>
          <p:cNvSpPr txBox="1"/>
          <p:nvPr/>
        </p:nvSpPr>
        <p:spPr>
          <a:xfrm>
            <a:off x="6117433" y="3745336"/>
            <a:ext cx="64769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18</a:t>
            </a:r>
            <a:endParaRPr lang="he-IL" sz="1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>
            <a:cxnSpLocks/>
          </p:cNvCxnSpPr>
          <p:nvPr/>
        </p:nvCxnSpPr>
        <p:spPr>
          <a:xfrm>
            <a:off x="2807494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>
            <a:cxnSpLocks/>
          </p:cNvCxnSpPr>
          <p:nvPr/>
        </p:nvCxnSpPr>
        <p:spPr>
          <a:xfrm>
            <a:off x="3731419" y="3299586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>
            <a:cxnSpLocks/>
          </p:cNvCxnSpPr>
          <p:nvPr/>
        </p:nvCxnSpPr>
        <p:spPr>
          <a:xfrm>
            <a:off x="4593431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>
            <a:cxnSpLocks/>
          </p:cNvCxnSpPr>
          <p:nvPr/>
        </p:nvCxnSpPr>
        <p:spPr>
          <a:xfrm>
            <a:off x="5541169" y="328072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>
            <a:cxnSpLocks/>
          </p:cNvCxnSpPr>
          <p:nvPr/>
        </p:nvCxnSpPr>
        <p:spPr>
          <a:xfrm>
            <a:off x="6441281" y="3290061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>
            <a:cxnSpLocks/>
          </p:cNvCxnSpPr>
          <p:nvPr/>
        </p:nvCxnSpPr>
        <p:spPr>
          <a:xfrm>
            <a:off x="7379494" y="3271010"/>
            <a:ext cx="0" cy="45326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48125F-0C94-4769-AA7B-9846BA571FC2}"/>
              </a:ext>
            </a:extLst>
          </p:cNvPr>
          <p:cNvSpPr txBox="1"/>
          <p:nvPr/>
        </p:nvSpPr>
        <p:spPr>
          <a:xfrm>
            <a:off x="6652470" y="3743325"/>
            <a:ext cx="53715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20</a:t>
            </a:r>
            <a:endParaRPr lang="he-IL" sz="16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C721E1-9612-4AD4-8BD7-171E06ED95B4}"/>
              </a:ext>
            </a:extLst>
          </p:cNvPr>
          <p:cNvSpPr txBox="1"/>
          <p:nvPr/>
        </p:nvSpPr>
        <p:spPr>
          <a:xfrm>
            <a:off x="7013622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22</a:t>
            </a:r>
            <a:endParaRPr lang="he-IL" sz="16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11DCA0-E2FA-4962-A777-D809E66BAC88}"/>
              </a:ext>
            </a:extLst>
          </p:cNvPr>
          <p:cNvSpPr txBox="1"/>
          <p:nvPr/>
        </p:nvSpPr>
        <p:spPr>
          <a:xfrm>
            <a:off x="7467921" y="3734705"/>
            <a:ext cx="711656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24</a:t>
            </a:r>
            <a:endParaRPr lang="he-IL" sz="1600" b="1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EAE8E33-0E27-4B73-8B75-3888950E8D84}"/>
              </a:ext>
            </a:extLst>
          </p:cNvPr>
          <p:cNvSpPr/>
          <p:nvPr/>
        </p:nvSpPr>
        <p:spPr>
          <a:xfrm>
            <a:off x="5792977" y="3010134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4</a:t>
            </a:r>
            <a:endParaRPr lang="he-IL" sz="14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545536-7827-4A77-A360-6D16F485319D}"/>
              </a:ext>
            </a:extLst>
          </p:cNvPr>
          <p:cNvSpPr/>
          <p:nvPr/>
        </p:nvSpPr>
        <p:spPr>
          <a:xfrm>
            <a:off x="6690644" y="3008881"/>
            <a:ext cx="425076" cy="238274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5</a:t>
            </a:r>
            <a:endParaRPr lang="he-IL" sz="14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B9193C-2D5D-4184-AF16-0BB180ECCBA5}"/>
              </a:ext>
            </a:extLst>
          </p:cNvPr>
          <p:cNvSpPr/>
          <p:nvPr/>
        </p:nvSpPr>
        <p:spPr>
          <a:xfrm>
            <a:off x="4839311" y="2313764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2</a:t>
            </a:r>
            <a:endParaRPr lang="he-IL" sz="14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F06F56-E758-4C64-9983-BA56A6FEE9DD}"/>
              </a:ext>
            </a:extLst>
          </p:cNvPr>
          <p:cNvSpPr/>
          <p:nvPr/>
        </p:nvSpPr>
        <p:spPr>
          <a:xfrm>
            <a:off x="6219307" y="2332552"/>
            <a:ext cx="439522" cy="238274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3</a:t>
            </a:r>
            <a:endParaRPr lang="he-IL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C088E-6B62-4DEE-A2C8-0CA9430C75DE}"/>
              </a:ext>
            </a:extLst>
          </p:cNvPr>
          <p:cNvSpPr/>
          <p:nvPr/>
        </p:nvSpPr>
        <p:spPr>
          <a:xfrm>
            <a:off x="4701839" y="2083366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D890D4-FADB-4F59-8D0B-7D85F0C0B30D}"/>
              </a:ext>
            </a:extLst>
          </p:cNvPr>
          <p:cNvSpPr/>
          <p:nvPr/>
        </p:nvSpPr>
        <p:spPr>
          <a:xfrm>
            <a:off x="7454564" y="2073841"/>
            <a:ext cx="753558" cy="121165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693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7C4432-C8C9-49E5-ACDA-8E37F4414809}"/>
              </a:ext>
            </a:extLst>
          </p:cNvPr>
          <p:cNvGrpSpPr>
            <a:grpSpLocks noChangeAspect="1"/>
          </p:cNvGrpSpPr>
          <p:nvPr/>
        </p:nvGrpSpPr>
        <p:grpSpPr>
          <a:xfrm>
            <a:off x="6634208" y="750524"/>
            <a:ext cx="5378168" cy="1829556"/>
            <a:chOff x="2115222" y="1866144"/>
            <a:chExt cx="6429382" cy="2187160"/>
          </a:xfrm>
        </p:grpSpPr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8D557153-FE44-42F4-88D0-34B74EC427DB}"/>
                </a:ext>
              </a:extLst>
            </p:cNvPr>
            <p:cNvSpPr/>
            <p:nvPr/>
          </p:nvSpPr>
          <p:spPr>
            <a:xfrm>
              <a:off x="4149284" y="1894684"/>
              <a:ext cx="4395320" cy="1121891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Arrow: Right 75">
              <a:extLst>
                <a:ext uri="{FF2B5EF4-FFF2-40B4-BE49-F238E27FC236}">
                  <a16:creationId xmlns:a16="http://schemas.microsoft.com/office/drawing/2014/main" id="{63DB33B4-1191-4CCD-A5BB-7D0792BC3EAE}"/>
                </a:ext>
              </a:extLst>
            </p:cNvPr>
            <p:cNvSpPr/>
            <p:nvPr/>
          </p:nvSpPr>
          <p:spPr>
            <a:xfrm>
              <a:off x="3195164" y="2532176"/>
              <a:ext cx="5349440" cy="1121891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7575"/>
              <a:ext cx="6300259" cy="1905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73D4519-D224-4427-B45C-82FB940AF16C}"/>
                </a:ext>
              </a:extLst>
            </p:cNvPr>
            <p:cNvCxnSpPr/>
            <p:nvPr/>
          </p:nvCxnSpPr>
          <p:spPr>
            <a:xfrm>
              <a:off x="60007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68285C-A839-4A69-B491-5375529616D1}"/>
                </a:ext>
              </a:extLst>
            </p:cNvPr>
            <p:cNvCxnSpPr/>
            <p:nvPr/>
          </p:nvCxnSpPr>
          <p:spPr>
            <a:xfrm>
              <a:off x="6915150" y="321011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F464D8-D90E-4E66-8D41-ECA8F4BEC947}"/>
                </a:ext>
              </a:extLst>
            </p:cNvPr>
            <p:cNvCxnSpPr/>
            <p:nvPr/>
          </p:nvCxnSpPr>
          <p:spPr>
            <a:xfrm>
              <a:off x="7829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1C12C0-2510-446D-87C8-BFF21D501777}"/>
                </a:ext>
              </a:extLst>
            </p:cNvPr>
            <p:cNvCxnSpPr/>
            <p:nvPr/>
          </p:nvCxnSpPr>
          <p:spPr>
            <a:xfrm>
              <a:off x="5076825" y="3200400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E4384B-75B4-4414-B6A8-6658F97AB21D}"/>
                </a:ext>
              </a:extLst>
            </p:cNvPr>
            <p:cNvCxnSpPr/>
            <p:nvPr/>
          </p:nvCxnSpPr>
          <p:spPr>
            <a:xfrm>
              <a:off x="32575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87099A7-0747-4EA3-8023-954489F8DA4B}"/>
                </a:ext>
              </a:extLst>
            </p:cNvPr>
            <p:cNvCxnSpPr/>
            <p:nvPr/>
          </p:nvCxnSpPr>
          <p:spPr>
            <a:xfrm>
              <a:off x="4171950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/>
            <p:nvPr/>
          </p:nvCxnSpPr>
          <p:spPr>
            <a:xfrm>
              <a:off x="2333625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9B87DA-0621-4A0E-A6BB-1E502D34EDB4}"/>
                </a:ext>
              </a:extLst>
            </p:cNvPr>
            <p:cNvSpPr txBox="1"/>
            <p:nvPr/>
          </p:nvSpPr>
          <p:spPr>
            <a:xfrm>
              <a:off x="3908671" y="3707919"/>
              <a:ext cx="52387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03BC63-B0A6-4BA0-95C6-C8096D3B7A56}"/>
                </a:ext>
              </a:extLst>
            </p:cNvPr>
            <p:cNvSpPr txBox="1"/>
            <p:nvPr/>
          </p:nvSpPr>
          <p:spPr>
            <a:xfrm>
              <a:off x="4273671" y="3714750"/>
              <a:ext cx="62150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F504B-4A18-478C-8D12-39094DE783F5}"/>
                </a:ext>
              </a:extLst>
            </p:cNvPr>
            <p:cNvSpPr txBox="1"/>
            <p:nvPr/>
          </p:nvSpPr>
          <p:spPr>
            <a:xfrm>
              <a:off x="4749569" y="3714750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DEDF81-CEBC-4551-BDBA-7275584BD5EE}"/>
                </a:ext>
              </a:extLst>
            </p:cNvPr>
            <p:cNvSpPr txBox="1"/>
            <p:nvPr/>
          </p:nvSpPr>
          <p:spPr>
            <a:xfrm>
              <a:off x="5235118" y="3707553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AA93C7-69FE-428F-8FB2-27F0F2864517}"/>
                </a:ext>
              </a:extLst>
            </p:cNvPr>
            <p:cNvSpPr txBox="1"/>
            <p:nvPr/>
          </p:nvSpPr>
          <p:spPr>
            <a:xfrm>
              <a:off x="5708402" y="3703118"/>
              <a:ext cx="56564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487076-8863-4CC2-98AF-0F0A9C527EF5}"/>
                </a:ext>
              </a:extLst>
            </p:cNvPr>
            <p:cNvSpPr txBox="1"/>
            <p:nvPr/>
          </p:nvSpPr>
          <p:spPr>
            <a:xfrm>
              <a:off x="3493628" y="3709636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9F61B3-BE5F-4538-99A9-A7FB7C8B5C8B}"/>
                </a:ext>
              </a:extLst>
            </p:cNvPr>
            <p:cNvSpPr txBox="1"/>
            <p:nvPr/>
          </p:nvSpPr>
          <p:spPr>
            <a:xfrm>
              <a:off x="3004172" y="3703118"/>
              <a:ext cx="483395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F09B86-1B8F-46FF-8DF9-788153EFBA91}"/>
                </a:ext>
              </a:extLst>
            </p:cNvPr>
            <p:cNvSpPr txBox="1"/>
            <p:nvPr/>
          </p:nvSpPr>
          <p:spPr>
            <a:xfrm>
              <a:off x="2544592" y="3699720"/>
              <a:ext cx="46910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835F838-161B-4098-B8C5-414058C0A109}"/>
                </a:ext>
              </a:extLst>
            </p:cNvPr>
            <p:cNvSpPr txBox="1"/>
            <p:nvPr/>
          </p:nvSpPr>
          <p:spPr>
            <a:xfrm>
              <a:off x="2115222" y="3696322"/>
              <a:ext cx="44238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46CBD2F-121C-405A-B6AE-572CD03B6502}"/>
                </a:ext>
              </a:extLst>
            </p:cNvPr>
            <p:cNvSpPr/>
            <p:nvPr/>
          </p:nvSpPr>
          <p:spPr>
            <a:xfrm>
              <a:off x="3071937" y="2928353"/>
              <a:ext cx="371226" cy="34083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5EB7CD6-6827-48E9-8F09-35EDA160F752}"/>
                </a:ext>
              </a:extLst>
            </p:cNvPr>
            <p:cNvSpPr/>
            <p:nvPr/>
          </p:nvSpPr>
          <p:spPr>
            <a:xfrm>
              <a:off x="3976811" y="2942584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E062787-DEA2-4454-BFC9-680071DA32E4}"/>
                </a:ext>
              </a:extLst>
            </p:cNvPr>
            <p:cNvSpPr/>
            <p:nvPr/>
          </p:nvSpPr>
          <p:spPr>
            <a:xfrm>
              <a:off x="4891211" y="2953405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6078E-CDB9-4344-8E45-A54500CB7297}"/>
                </a:ext>
              </a:extLst>
            </p:cNvPr>
            <p:cNvSpPr/>
            <p:nvPr/>
          </p:nvSpPr>
          <p:spPr>
            <a:xfrm>
              <a:off x="7644670" y="2956923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0E5035-EF88-4A9F-9ED8-0318EB9434DB}"/>
                </a:ext>
              </a:extLst>
            </p:cNvPr>
            <p:cNvSpPr/>
            <p:nvPr/>
          </p:nvSpPr>
          <p:spPr>
            <a:xfrm>
              <a:off x="3938325" y="230272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0B3DA6-9417-41EA-8A44-D605B2C5034D}"/>
                </a:ext>
              </a:extLst>
            </p:cNvPr>
            <p:cNvSpPr/>
            <p:nvPr/>
          </p:nvSpPr>
          <p:spPr>
            <a:xfrm>
              <a:off x="7598106" y="2295438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36228-789B-4BF5-AB8F-1EF5F5E1997F}"/>
                </a:ext>
              </a:extLst>
            </p:cNvPr>
            <p:cNvSpPr txBox="1"/>
            <p:nvPr/>
          </p:nvSpPr>
          <p:spPr>
            <a:xfrm>
              <a:off x="6158458" y="3705129"/>
              <a:ext cx="56564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2632BC-C6D0-4526-B8C7-6EBEFF517CF8}"/>
                </a:ext>
              </a:extLst>
            </p:cNvPr>
            <p:cNvCxnSpPr/>
            <p:nvPr/>
          </p:nvCxnSpPr>
          <p:spPr>
            <a:xfrm>
              <a:off x="2807494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C757DB-DAB4-4056-9378-57D80CAC2F59}"/>
                </a:ext>
              </a:extLst>
            </p:cNvPr>
            <p:cNvCxnSpPr/>
            <p:nvPr/>
          </p:nvCxnSpPr>
          <p:spPr>
            <a:xfrm>
              <a:off x="3731419" y="3238501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318D46B-6FDA-4CF5-9D56-C6594D4911A7}"/>
                </a:ext>
              </a:extLst>
            </p:cNvPr>
            <p:cNvCxnSpPr/>
            <p:nvPr/>
          </p:nvCxnSpPr>
          <p:spPr>
            <a:xfrm>
              <a:off x="4593431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8697993-A90C-4435-80FC-EF17EDF08261}"/>
                </a:ext>
              </a:extLst>
            </p:cNvPr>
            <p:cNvCxnSpPr/>
            <p:nvPr/>
          </p:nvCxnSpPr>
          <p:spPr>
            <a:xfrm>
              <a:off x="5541169" y="321963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AD9EC3-F220-4882-BE8E-B9D487C47D8C}"/>
                </a:ext>
              </a:extLst>
            </p:cNvPr>
            <p:cNvCxnSpPr/>
            <p:nvPr/>
          </p:nvCxnSpPr>
          <p:spPr>
            <a:xfrm>
              <a:off x="6441281" y="3228976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2D18082-2D99-4618-B431-76298880F22E}"/>
                </a:ext>
              </a:extLst>
            </p:cNvPr>
            <p:cNvCxnSpPr/>
            <p:nvPr/>
          </p:nvCxnSpPr>
          <p:spPr>
            <a:xfrm>
              <a:off x="7379494" y="3209925"/>
              <a:ext cx="0" cy="51435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48125F-0C94-4769-AA7B-9846BA571FC2}"/>
                </a:ext>
              </a:extLst>
            </p:cNvPr>
            <p:cNvSpPr txBox="1"/>
            <p:nvPr/>
          </p:nvSpPr>
          <p:spPr>
            <a:xfrm>
              <a:off x="6686493" y="3703118"/>
              <a:ext cx="469107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C721E1-9612-4AD4-8BD7-171E06ED95B4}"/>
                </a:ext>
              </a:extLst>
            </p:cNvPr>
            <p:cNvSpPr txBox="1"/>
            <p:nvPr/>
          </p:nvSpPr>
          <p:spPr>
            <a:xfrm>
              <a:off x="7058698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11DCA0-E2FA-4962-A777-D809E66BAC88}"/>
                </a:ext>
              </a:extLst>
            </p:cNvPr>
            <p:cNvSpPr txBox="1"/>
            <p:nvPr/>
          </p:nvSpPr>
          <p:spPr>
            <a:xfrm>
              <a:off x="7512997" y="3694498"/>
              <a:ext cx="62150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AE8E33-0E27-4B73-8B75-3888950E8D84}"/>
                </a:ext>
              </a:extLst>
            </p:cNvPr>
            <p:cNvSpPr/>
            <p:nvPr/>
          </p:nvSpPr>
          <p:spPr>
            <a:xfrm>
              <a:off x="5819901" y="2973020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A545536-7827-4A77-A360-6D16F485319D}"/>
                </a:ext>
              </a:extLst>
            </p:cNvPr>
            <p:cNvSpPr/>
            <p:nvPr/>
          </p:nvSpPr>
          <p:spPr>
            <a:xfrm>
              <a:off x="6717568" y="2971767"/>
              <a:ext cx="371227" cy="312501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FF06F56-E758-4C64-9983-BA56A6FEE9DD}"/>
                </a:ext>
              </a:extLst>
            </p:cNvPr>
            <p:cNvSpPr/>
            <p:nvPr/>
          </p:nvSpPr>
          <p:spPr>
            <a:xfrm>
              <a:off x="5819901" y="2303142"/>
              <a:ext cx="383843" cy="312501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02C3E5F-C46F-4935-BF26-5AF74E665870}"/>
                </a:ext>
              </a:extLst>
            </p:cNvPr>
            <p:cNvSpPr/>
            <p:nvPr/>
          </p:nvSpPr>
          <p:spPr>
            <a:xfrm>
              <a:off x="3844694" y="1894642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E54577-4734-431B-B92A-D00F1FA4F9A7}"/>
                </a:ext>
              </a:extLst>
            </p:cNvPr>
            <p:cNvSpPr/>
            <p:nvPr/>
          </p:nvSpPr>
          <p:spPr>
            <a:xfrm>
              <a:off x="5655024" y="1866144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0F7407-72EE-4D4F-8599-ED88D9261224}"/>
                </a:ext>
              </a:extLst>
            </p:cNvPr>
            <p:cNvSpPr/>
            <p:nvPr/>
          </p:nvSpPr>
          <p:spPr>
            <a:xfrm>
              <a:off x="7503425" y="1885117"/>
              <a:ext cx="658098" cy="1589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FE03C9-3E75-4100-94A4-77256A76EFC9}"/>
              </a:ext>
            </a:extLst>
          </p:cNvPr>
          <p:cNvGrpSpPr>
            <a:grpSpLocks noChangeAspect="1"/>
          </p:cNvGrpSpPr>
          <p:nvPr/>
        </p:nvGrpSpPr>
        <p:grpSpPr>
          <a:xfrm>
            <a:off x="203899" y="750587"/>
            <a:ext cx="5649164" cy="1812552"/>
            <a:chOff x="2083137" y="2027922"/>
            <a:chExt cx="6874338" cy="2065589"/>
          </a:xfrm>
        </p:grpSpPr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29EB6B81-B698-47E0-BDAF-5F1D31B28F39}"/>
                </a:ext>
              </a:extLst>
            </p:cNvPr>
            <p:cNvSpPr/>
            <p:nvPr/>
          </p:nvSpPr>
          <p:spPr>
            <a:xfrm>
              <a:off x="3382331" y="2027922"/>
              <a:ext cx="5511362" cy="855416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D1F6A07-B77C-411C-8117-C9598B323D93}"/>
                </a:ext>
              </a:extLst>
            </p:cNvPr>
            <p:cNvSpPr/>
            <p:nvPr/>
          </p:nvSpPr>
          <p:spPr>
            <a:xfrm>
              <a:off x="2807183" y="2655889"/>
              <a:ext cx="6125402" cy="855416"/>
            </a:xfrm>
            <a:prstGeom prst="rightArrow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9473CF-9E8A-4A0C-8A81-C5AD65696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0274" y="3459837"/>
              <a:ext cx="6757201" cy="167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6261EA2-CF52-4293-8016-2873752F21E1}"/>
                </a:ext>
              </a:extLst>
            </p:cNvPr>
            <p:cNvCxnSpPr>
              <a:cxnSpLocks/>
            </p:cNvCxnSpPr>
            <p:nvPr/>
          </p:nvCxnSpPr>
          <p:spPr>
            <a:xfrm>
              <a:off x="60007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90FFFE-9D1A-48FD-A87B-45EDFAD00948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327119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79901A-2190-4B0E-A31E-D28E55237A37}"/>
                </a:ext>
              </a:extLst>
            </p:cNvPr>
            <p:cNvCxnSpPr>
              <a:cxnSpLocks/>
            </p:cNvCxnSpPr>
            <p:nvPr/>
          </p:nvCxnSpPr>
          <p:spPr>
            <a:xfrm>
              <a:off x="7829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E67DFB8-9D98-42D5-A008-3C82F9BAB665}"/>
                </a:ext>
              </a:extLst>
            </p:cNvPr>
            <p:cNvCxnSpPr>
              <a:cxnSpLocks/>
            </p:cNvCxnSpPr>
            <p:nvPr/>
          </p:nvCxnSpPr>
          <p:spPr>
            <a:xfrm>
              <a:off x="5076825" y="3261485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97497B6-14D2-4A95-BCFB-4A64E0CCFE9B}"/>
                </a:ext>
              </a:extLst>
            </p:cNvPr>
            <p:cNvCxnSpPr>
              <a:cxnSpLocks/>
            </p:cNvCxnSpPr>
            <p:nvPr/>
          </p:nvCxnSpPr>
          <p:spPr>
            <a:xfrm>
              <a:off x="32575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317D30-9941-4025-89AB-0C9B9EEEAA3D}"/>
                </a:ext>
              </a:extLst>
            </p:cNvPr>
            <p:cNvCxnSpPr>
              <a:cxnSpLocks/>
            </p:cNvCxnSpPr>
            <p:nvPr/>
          </p:nvCxnSpPr>
          <p:spPr>
            <a:xfrm>
              <a:off x="4171950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83B4C9-6BD5-4B3D-8031-5D44483B4CD3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22FD9A6-E1C6-4B41-BD8D-D9D5447DBCCC}"/>
                </a:ext>
              </a:extLst>
            </p:cNvPr>
            <p:cNvSpPr txBox="1"/>
            <p:nvPr/>
          </p:nvSpPr>
          <p:spPr>
            <a:xfrm>
              <a:off x="3870676" y="3748126"/>
              <a:ext cx="59986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8</a:t>
              </a:r>
              <a:endParaRPr lang="he-IL" sz="1600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88BF3DC-FD09-4EE4-8EBC-EE8578E3F36D}"/>
                </a:ext>
              </a:extLst>
            </p:cNvPr>
            <p:cNvSpPr txBox="1"/>
            <p:nvPr/>
          </p:nvSpPr>
          <p:spPr>
            <a:xfrm>
              <a:off x="4228595" y="3754957"/>
              <a:ext cx="71165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10</a:t>
              </a:r>
              <a:endParaRPr lang="he-IL" sz="16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6063EC9-3139-4336-BBD2-ABFE0C6929DD}"/>
                </a:ext>
              </a:extLst>
            </p:cNvPr>
            <p:cNvSpPr txBox="1"/>
            <p:nvPr/>
          </p:nvSpPr>
          <p:spPr>
            <a:xfrm>
              <a:off x="4704493" y="3754957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12</a:t>
              </a:r>
              <a:endParaRPr lang="he-IL" sz="16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309564-DB4B-4D51-BC47-3F073AAF4872}"/>
                </a:ext>
              </a:extLst>
            </p:cNvPr>
            <p:cNvSpPr txBox="1"/>
            <p:nvPr/>
          </p:nvSpPr>
          <p:spPr>
            <a:xfrm>
              <a:off x="5190042" y="3747760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14</a:t>
              </a:r>
              <a:endParaRPr lang="he-IL" sz="16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B44AB1C-0D12-412E-97C3-C37AF8BFE2BF}"/>
                </a:ext>
              </a:extLst>
            </p:cNvPr>
            <p:cNvSpPr txBox="1"/>
            <p:nvPr/>
          </p:nvSpPr>
          <p:spPr>
            <a:xfrm>
              <a:off x="5667377" y="3743325"/>
              <a:ext cx="647698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16</a:t>
              </a:r>
              <a:endParaRPr lang="he-IL" sz="1600" b="1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8B621FB-C24F-4053-9132-5FB0F9CFAC64}"/>
                </a:ext>
              </a:extLst>
            </p:cNvPr>
            <p:cNvSpPr txBox="1"/>
            <p:nvPr/>
          </p:nvSpPr>
          <p:spPr>
            <a:xfrm>
              <a:off x="3459605" y="3749843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6</a:t>
              </a:r>
              <a:endParaRPr lang="he-IL" sz="16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B6FBC6-6077-436B-BE3D-44E1187376D7}"/>
                </a:ext>
              </a:extLst>
            </p:cNvPr>
            <p:cNvSpPr txBox="1"/>
            <p:nvPr/>
          </p:nvSpPr>
          <p:spPr>
            <a:xfrm>
              <a:off x="2969113" y="3743325"/>
              <a:ext cx="55351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4</a:t>
              </a:r>
              <a:endParaRPr lang="he-IL" sz="1600" b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ABAAD1-5264-4B87-A87A-021DC091AC3E}"/>
                </a:ext>
              </a:extLst>
            </p:cNvPr>
            <p:cNvSpPr txBox="1"/>
            <p:nvPr/>
          </p:nvSpPr>
          <p:spPr>
            <a:xfrm>
              <a:off x="2510569" y="3739927"/>
              <a:ext cx="53715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</a:t>
              </a:r>
              <a:endParaRPr lang="he-IL" sz="1600" b="1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57F3FB-5DD1-41DD-AB7B-A3C018463230}"/>
                </a:ext>
              </a:extLst>
            </p:cNvPr>
            <p:cNvSpPr txBox="1"/>
            <p:nvPr/>
          </p:nvSpPr>
          <p:spPr>
            <a:xfrm>
              <a:off x="2083137" y="3736529"/>
              <a:ext cx="5065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  <a:endParaRPr lang="he-IL" sz="1600" b="1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634856B-8750-4970-B926-3490FF6CDE05}"/>
                </a:ext>
              </a:extLst>
            </p:cNvPr>
            <p:cNvSpPr/>
            <p:nvPr/>
          </p:nvSpPr>
          <p:spPr>
            <a:xfrm>
              <a:off x="3045013" y="2968831"/>
              <a:ext cx="425074" cy="259876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a</a:t>
              </a:r>
              <a:endParaRPr lang="he-IL" sz="2000" b="1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6E74699-763A-4899-AB25-FE1051B3E085}"/>
                </a:ext>
              </a:extLst>
            </p:cNvPr>
            <p:cNvSpPr/>
            <p:nvPr/>
          </p:nvSpPr>
          <p:spPr>
            <a:xfrm>
              <a:off x="3949887" y="2979698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1FF4CBA-6713-4B34-8F6E-BF811C3D0AB1}"/>
                </a:ext>
              </a:extLst>
            </p:cNvPr>
            <p:cNvSpPr/>
            <p:nvPr/>
          </p:nvSpPr>
          <p:spPr>
            <a:xfrm>
              <a:off x="4864287" y="2990519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6A8A1F-7C07-4BD6-A616-1EFAE922C8EE}"/>
                </a:ext>
              </a:extLst>
            </p:cNvPr>
            <p:cNvSpPr/>
            <p:nvPr/>
          </p:nvSpPr>
          <p:spPr>
            <a:xfrm>
              <a:off x="7617746" y="2994037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6</a:t>
              </a:r>
              <a:endParaRPr lang="he-IL" sz="1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1E7291E-EA2D-4D84-886F-AAF7255F7091}"/>
                </a:ext>
              </a:extLst>
            </p:cNvPr>
            <p:cNvSpPr/>
            <p:nvPr/>
          </p:nvSpPr>
          <p:spPr>
            <a:xfrm>
              <a:off x="3509278" y="2300798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b="1" dirty="0"/>
                <a:t>b</a:t>
              </a:r>
              <a:endParaRPr lang="he-IL" sz="2000" b="1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639620B-67CB-40AB-B9DF-F1503F4B3EE1}"/>
                </a:ext>
              </a:extLst>
            </p:cNvPr>
            <p:cNvSpPr/>
            <p:nvPr/>
          </p:nvSpPr>
          <p:spPr>
            <a:xfrm>
              <a:off x="757026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39EC89-5B91-41E9-82DA-2C78B2BD13C7}"/>
                </a:ext>
              </a:extLst>
            </p:cNvPr>
            <p:cNvSpPr txBox="1"/>
            <p:nvPr/>
          </p:nvSpPr>
          <p:spPr>
            <a:xfrm>
              <a:off x="6117433" y="3745336"/>
              <a:ext cx="64769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18</a:t>
              </a:r>
              <a:endParaRPr lang="he-IL" sz="1600" b="1" dirty="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E797C6F-FBD7-4818-8220-9F4844CB57AF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94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4379D18-E6CE-4898-BBC3-57E0A18B5D4F}"/>
                </a:ext>
              </a:extLst>
            </p:cNvPr>
            <p:cNvCxnSpPr>
              <a:cxnSpLocks/>
            </p:cNvCxnSpPr>
            <p:nvPr/>
          </p:nvCxnSpPr>
          <p:spPr>
            <a:xfrm>
              <a:off x="3731419" y="3299586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B28CCF1-50DE-4275-A301-AAAA2FB3060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431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2C1B0B6-24D6-4256-A2C6-B95E922334EE}"/>
                </a:ext>
              </a:extLst>
            </p:cNvPr>
            <p:cNvCxnSpPr>
              <a:cxnSpLocks/>
            </p:cNvCxnSpPr>
            <p:nvPr/>
          </p:nvCxnSpPr>
          <p:spPr>
            <a:xfrm>
              <a:off x="5541169" y="328072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47132F-732F-4320-8E44-FCCF6192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41281" y="3290061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A83AB67-EDAE-4923-8792-555F334CFB7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494" y="3271010"/>
              <a:ext cx="0" cy="45326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0ED0021-DC11-467C-A704-C58E4C43F6EF}"/>
                </a:ext>
              </a:extLst>
            </p:cNvPr>
            <p:cNvSpPr txBox="1"/>
            <p:nvPr/>
          </p:nvSpPr>
          <p:spPr>
            <a:xfrm>
              <a:off x="6652470" y="3743325"/>
              <a:ext cx="537154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20</a:t>
              </a:r>
              <a:endParaRPr lang="he-IL" sz="1600" b="1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650B37-34E5-4D61-B73E-3D4479B34E03}"/>
                </a:ext>
              </a:extLst>
            </p:cNvPr>
            <p:cNvSpPr txBox="1"/>
            <p:nvPr/>
          </p:nvSpPr>
          <p:spPr>
            <a:xfrm>
              <a:off x="7013622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22</a:t>
              </a:r>
              <a:endParaRPr lang="he-IL" sz="1600" b="1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D46B8F3-0F9F-4C9C-AB92-81B2DCE03FC8}"/>
                </a:ext>
              </a:extLst>
            </p:cNvPr>
            <p:cNvSpPr txBox="1"/>
            <p:nvPr/>
          </p:nvSpPr>
          <p:spPr>
            <a:xfrm>
              <a:off x="7467921" y="3734705"/>
              <a:ext cx="711656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600" b="1" dirty="0"/>
                <a:t>24</a:t>
              </a:r>
              <a:endParaRPr lang="he-IL" sz="1600" b="1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04B745C-2273-43CA-9C49-9AF8B87ABBE4}"/>
                </a:ext>
              </a:extLst>
            </p:cNvPr>
            <p:cNvSpPr/>
            <p:nvPr/>
          </p:nvSpPr>
          <p:spPr>
            <a:xfrm>
              <a:off x="5792977" y="3010134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4</a:t>
              </a:r>
              <a:endParaRPr lang="he-IL" sz="140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D6B528C-4363-40CA-90B6-73A39880EF35}"/>
                </a:ext>
              </a:extLst>
            </p:cNvPr>
            <p:cNvSpPr/>
            <p:nvPr/>
          </p:nvSpPr>
          <p:spPr>
            <a:xfrm>
              <a:off x="6690644" y="3008881"/>
              <a:ext cx="425076" cy="238274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5</a:t>
              </a:r>
              <a:endParaRPr lang="he-IL" sz="140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E77273C-FA14-478A-B82E-342CEE021332}"/>
                </a:ext>
              </a:extLst>
            </p:cNvPr>
            <p:cNvSpPr/>
            <p:nvPr/>
          </p:nvSpPr>
          <p:spPr>
            <a:xfrm>
              <a:off x="4839311" y="2313764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2</a:t>
              </a:r>
              <a:endParaRPr lang="he-IL" sz="14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AC81771-9DFE-483C-8CDF-AE35DA2B7E5C}"/>
                </a:ext>
              </a:extLst>
            </p:cNvPr>
            <p:cNvSpPr/>
            <p:nvPr/>
          </p:nvSpPr>
          <p:spPr>
            <a:xfrm>
              <a:off x="6219307" y="2332552"/>
              <a:ext cx="439522" cy="238274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400" dirty="0"/>
                <a:t>3</a:t>
              </a:r>
              <a:endParaRPr lang="he-IL" sz="1400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53463F-7872-41F3-85FD-C6FA336D1D83}"/>
                </a:ext>
              </a:extLst>
            </p:cNvPr>
            <p:cNvSpPr/>
            <p:nvPr/>
          </p:nvSpPr>
          <p:spPr>
            <a:xfrm>
              <a:off x="4701839" y="2083366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4C2BB4E-1492-41E9-A909-ECF6215B14DA}"/>
                </a:ext>
              </a:extLst>
            </p:cNvPr>
            <p:cNvSpPr/>
            <p:nvPr/>
          </p:nvSpPr>
          <p:spPr>
            <a:xfrm>
              <a:off x="7454564" y="2073841"/>
              <a:ext cx="753558" cy="121165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89094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3686088" y="929945"/>
            <a:ext cx="5381704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392584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4740262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7D325E1-EB35-4B45-AE18-E4EF9AF44F57}"/>
              </a:ext>
            </a:extLst>
          </p:cNvPr>
          <p:cNvSpPr/>
          <p:nvPr/>
        </p:nvSpPr>
        <p:spPr>
          <a:xfrm>
            <a:off x="6092868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4590965" y="1305846"/>
            <a:ext cx="959730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419559" y="1444161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7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row: Right 55">
            <a:extLst>
              <a:ext uri="{FF2B5EF4-FFF2-40B4-BE49-F238E27FC236}">
                <a16:creationId xmlns:a16="http://schemas.microsoft.com/office/drawing/2014/main" id="{05948432-A898-4A14-A02F-005281E38896}"/>
              </a:ext>
            </a:extLst>
          </p:cNvPr>
          <p:cNvSpPr/>
          <p:nvPr/>
        </p:nvSpPr>
        <p:spPr>
          <a:xfrm>
            <a:off x="4101834" y="929945"/>
            <a:ext cx="4965957" cy="15308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63DB33B4-1191-4CCD-A5BB-7D0792BC3EAE}"/>
              </a:ext>
            </a:extLst>
          </p:cNvPr>
          <p:cNvSpPr/>
          <p:nvPr/>
        </p:nvSpPr>
        <p:spPr>
          <a:xfrm>
            <a:off x="3257548" y="1847287"/>
            <a:ext cx="5810247" cy="1530875"/>
          </a:xfrm>
          <a:prstGeom prst="rightArrow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86751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291465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46CBD2F-121C-405A-B6AE-572CD03B6502}"/>
              </a:ext>
            </a:extLst>
          </p:cNvPr>
          <p:cNvSpPr/>
          <p:nvPr/>
        </p:nvSpPr>
        <p:spPr>
          <a:xfrm>
            <a:off x="2938780" y="233866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2632BC-C6D0-4526-B8C7-6EBEFF517CF8}"/>
              </a:ext>
            </a:extLst>
          </p:cNvPr>
          <p:cNvCxnSpPr/>
          <p:nvPr/>
        </p:nvCxnSpPr>
        <p:spPr>
          <a:xfrm>
            <a:off x="2807494" y="291483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C757DB-DAB4-4056-9378-57D80CAC2F59}"/>
              </a:ext>
            </a:extLst>
          </p:cNvPr>
          <p:cNvCxnSpPr/>
          <p:nvPr/>
        </p:nvCxnSpPr>
        <p:spPr>
          <a:xfrm>
            <a:off x="3731419" y="2933701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18D46B-6FDA-4CF5-9D56-C6594D4911A7}"/>
              </a:ext>
            </a:extLst>
          </p:cNvPr>
          <p:cNvCxnSpPr/>
          <p:nvPr/>
        </p:nvCxnSpPr>
        <p:spPr>
          <a:xfrm>
            <a:off x="4593431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697993-A90C-4435-80FC-EF17EDF08261}"/>
              </a:ext>
            </a:extLst>
          </p:cNvPr>
          <p:cNvCxnSpPr/>
          <p:nvPr/>
        </p:nvCxnSpPr>
        <p:spPr>
          <a:xfrm>
            <a:off x="5541169" y="2924360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5AD9EC3-F220-4882-BE8E-B9D487C47D8C}"/>
              </a:ext>
            </a:extLst>
          </p:cNvPr>
          <p:cNvCxnSpPr/>
          <p:nvPr/>
        </p:nvCxnSpPr>
        <p:spPr>
          <a:xfrm>
            <a:off x="6441281" y="2924176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D18082-2D99-4618-B431-76298880F22E}"/>
              </a:ext>
            </a:extLst>
          </p:cNvPr>
          <p:cNvCxnSpPr/>
          <p:nvPr/>
        </p:nvCxnSpPr>
        <p:spPr>
          <a:xfrm>
            <a:off x="7379494" y="2924175"/>
            <a:ext cx="0" cy="51435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B362D6-11A9-4FA6-B101-6C19328113A5}"/>
              </a:ext>
            </a:extLst>
          </p:cNvPr>
          <p:cNvSpPr txBox="1"/>
          <p:nvPr/>
        </p:nvSpPr>
        <p:spPr>
          <a:xfrm>
            <a:off x="4590965" y="915208"/>
            <a:ext cx="3733971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Common_Multiples(a,b)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828371-1B0D-44E5-97E5-7383787B9E66}"/>
              </a:ext>
            </a:extLst>
          </p:cNvPr>
          <p:cNvSpPr/>
          <p:nvPr/>
        </p:nvSpPr>
        <p:spPr>
          <a:xfrm>
            <a:off x="3824605" y="2357714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0CDE91-75C3-44AD-9F95-B41E2F00F0CE}"/>
              </a:ext>
            </a:extLst>
          </p:cNvPr>
          <p:cNvSpPr/>
          <p:nvPr/>
        </p:nvSpPr>
        <p:spPr>
          <a:xfrm>
            <a:off x="4740716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C8BE06B-B0B2-4BF4-9C4F-032B8C94D5BE}"/>
              </a:ext>
            </a:extLst>
          </p:cNvPr>
          <p:cNvSpPr/>
          <p:nvPr/>
        </p:nvSpPr>
        <p:spPr>
          <a:xfrm>
            <a:off x="5626541" y="2356362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6588035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060C66-1D9D-42F6-B9AD-896FB7EFD4D2}"/>
              </a:ext>
            </a:extLst>
          </p:cNvPr>
          <p:cNvSpPr/>
          <p:nvPr/>
        </p:nvSpPr>
        <p:spPr>
          <a:xfrm>
            <a:off x="7472833" y="2348126"/>
            <a:ext cx="671193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81E64A9-62A8-4A28-83A4-DD3B478C1198}"/>
              </a:ext>
            </a:extLst>
          </p:cNvPr>
          <p:cNvSpPr/>
          <p:nvPr/>
        </p:nvSpPr>
        <p:spPr>
          <a:xfrm>
            <a:off x="3793407" y="141917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33B56DF-4D62-4CAA-8698-D8C87E8AD572}"/>
              </a:ext>
            </a:extLst>
          </p:cNvPr>
          <p:cNvSpPr/>
          <p:nvPr/>
        </p:nvSpPr>
        <p:spPr>
          <a:xfrm>
            <a:off x="5626087" y="1402122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080C6B4-E4FE-404E-A5DA-150FEE13F0A8}"/>
              </a:ext>
            </a:extLst>
          </p:cNvPr>
          <p:cNvSpPr/>
          <p:nvPr/>
        </p:nvSpPr>
        <p:spPr>
          <a:xfrm>
            <a:off x="7484192" y="1402121"/>
            <a:ext cx="671193" cy="567967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2857AF-113E-4474-866D-BECF015B0358}"/>
              </a:ext>
            </a:extLst>
          </p:cNvPr>
          <p:cNvSpPr/>
          <p:nvPr/>
        </p:nvSpPr>
        <p:spPr>
          <a:xfrm>
            <a:off x="7365206" y="1305846"/>
            <a:ext cx="959730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4522D8-1432-4819-B046-2E7B71F47544}"/>
              </a:ext>
            </a:extLst>
          </p:cNvPr>
          <p:cNvSpPr txBox="1"/>
          <p:nvPr/>
        </p:nvSpPr>
        <p:spPr>
          <a:xfrm>
            <a:off x="2014001" y="237240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D254D6-8275-4399-917F-EC487FFB038E}"/>
              </a:ext>
            </a:extLst>
          </p:cNvPr>
          <p:cNvSpPr txBox="1"/>
          <p:nvPr/>
        </p:nvSpPr>
        <p:spPr>
          <a:xfrm>
            <a:off x="2807494" y="152547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31767-2E7F-4481-878A-C1777320868F}"/>
              </a:ext>
            </a:extLst>
          </p:cNvPr>
          <p:cNvSpPr/>
          <p:nvPr/>
        </p:nvSpPr>
        <p:spPr>
          <a:xfrm>
            <a:off x="3714666" y="1305846"/>
            <a:ext cx="896337" cy="170795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509687-AE1F-44A0-A347-DF1BF41ABCB5}"/>
              </a:ext>
            </a:extLst>
          </p:cNvPr>
          <p:cNvSpPr/>
          <p:nvPr/>
        </p:nvSpPr>
        <p:spPr>
          <a:xfrm>
            <a:off x="5563097" y="1302069"/>
            <a:ext cx="896337" cy="168427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8448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467359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37134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1B6183-9C9F-45D5-9F7F-F863679E931D}"/>
              </a:ext>
            </a:extLst>
          </p:cNvPr>
          <p:cNvSpPr/>
          <p:nvPr/>
        </p:nvSpPr>
        <p:spPr>
          <a:xfrm>
            <a:off x="5993297" y="2113538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454244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486640" y="2133124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8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766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435D01E0-B63C-44E4-9894-9B8F4ABA0D9A}"/>
              </a:ext>
            </a:extLst>
          </p:cNvPr>
          <p:cNvSpPr/>
          <p:nvPr/>
        </p:nvSpPr>
        <p:spPr>
          <a:xfrm>
            <a:off x="3771399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2D9782-D291-43B5-8D99-9CAF89D76B04}"/>
              </a:ext>
            </a:extLst>
          </p:cNvPr>
          <p:cNvSpPr/>
          <p:nvPr/>
        </p:nvSpPr>
        <p:spPr>
          <a:xfrm>
            <a:off x="5568940" y="2122634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171825"/>
            <a:ext cx="607695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>
            <a:cxnSpLocks/>
          </p:cNvCxnSpPr>
          <p:nvPr/>
        </p:nvCxnSpPr>
        <p:spPr>
          <a:xfrm flipH="1">
            <a:off x="236220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934771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0240E76-69EE-4DB5-BA71-E6A8B4E1B71E}"/>
              </a:ext>
            </a:extLst>
          </p:cNvPr>
          <p:cNvSpPr/>
          <p:nvPr/>
        </p:nvSpPr>
        <p:spPr>
          <a:xfrm>
            <a:off x="3788574" y="2482229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75F4EB-A760-4A3C-AABD-22740E29D4D9}"/>
              </a:ext>
            </a:extLst>
          </p:cNvPr>
          <p:cNvSpPr/>
          <p:nvPr/>
        </p:nvSpPr>
        <p:spPr>
          <a:xfrm>
            <a:off x="4665308" y="250523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167E29-E51F-45EA-9E03-696859494EB5}"/>
              </a:ext>
            </a:extLst>
          </p:cNvPr>
          <p:cNvSpPr/>
          <p:nvPr/>
        </p:nvSpPr>
        <p:spPr>
          <a:xfrm>
            <a:off x="5576072" y="2500690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B69E11-236B-4BE6-BEE9-75A75E6C8D6E}"/>
              </a:ext>
            </a:extLst>
          </p:cNvPr>
          <p:cNvSpPr/>
          <p:nvPr/>
        </p:nvSpPr>
        <p:spPr>
          <a:xfrm>
            <a:off x="7286680" y="2119932"/>
            <a:ext cx="633621" cy="567967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0CC271-8B66-4517-82C0-43210C2AE3AC}"/>
              </a:ext>
            </a:extLst>
          </p:cNvPr>
          <p:cNvSpPr/>
          <p:nvPr/>
        </p:nvSpPr>
        <p:spPr>
          <a:xfrm>
            <a:off x="6452230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4DF8-29B6-4EB0-AE97-3949565295C7}"/>
              </a:ext>
            </a:extLst>
          </p:cNvPr>
          <p:cNvSpPr/>
          <p:nvPr/>
        </p:nvSpPr>
        <p:spPr>
          <a:xfrm>
            <a:off x="7286681" y="2482228"/>
            <a:ext cx="633621" cy="567967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134B3B-7640-457A-A0C0-A85ABA6C354B}"/>
              </a:ext>
            </a:extLst>
          </p:cNvPr>
          <p:cNvCxnSpPr>
            <a:cxnSpLocks/>
          </p:cNvCxnSpPr>
          <p:nvPr/>
        </p:nvCxnSpPr>
        <p:spPr>
          <a:xfrm>
            <a:off x="325158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8EA74-069D-46D6-AE04-2FD4E869494E}"/>
              </a:ext>
            </a:extLst>
          </p:cNvPr>
          <p:cNvCxnSpPr>
            <a:cxnSpLocks/>
          </p:cNvCxnSpPr>
          <p:nvPr/>
        </p:nvCxnSpPr>
        <p:spPr>
          <a:xfrm flipH="1">
            <a:off x="410089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A270A2-4255-4AA6-A80B-E161616E8573}"/>
              </a:ext>
            </a:extLst>
          </p:cNvPr>
          <p:cNvCxnSpPr>
            <a:cxnSpLocks/>
          </p:cNvCxnSpPr>
          <p:nvPr/>
        </p:nvCxnSpPr>
        <p:spPr>
          <a:xfrm>
            <a:off x="4990279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9DA7C-966E-40B5-AAE3-C2D96E7DCFD1}"/>
              </a:ext>
            </a:extLst>
          </p:cNvPr>
          <p:cNvCxnSpPr>
            <a:cxnSpLocks/>
          </p:cNvCxnSpPr>
          <p:nvPr/>
        </p:nvCxnSpPr>
        <p:spPr>
          <a:xfrm flipH="1">
            <a:off x="5879660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95D1DF-69B2-4431-8E7A-D13EE8617A25}"/>
              </a:ext>
            </a:extLst>
          </p:cNvPr>
          <p:cNvCxnSpPr>
            <a:cxnSpLocks/>
          </p:cNvCxnSpPr>
          <p:nvPr/>
        </p:nvCxnSpPr>
        <p:spPr>
          <a:xfrm>
            <a:off x="6769041" y="3209925"/>
            <a:ext cx="0" cy="257175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981C60-F81F-488F-9F83-C84EFFFB43CB}"/>
              </a:ext>
            </a:extLst>
          </p:cNvPr>
          <p:cNvCxnSpPr>
            <a:cxnSpLocks/>
          </p:cNvCxnSpPr>
          <p:nvPr/>
        </p:nvCxnSpPr>
        <p:spPr>
          <a:xfrm flipH="1">
            <a:off x="7618358" y="3212871"/>
            <a:ext cx="1" cy="233798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9534D-C963-421F-A94F-685C0E250C30}"/>
              </a:ext>
            </a:extLst>
          </p:cNvPr>
          <p:cNvSpPr/>
          <p:nvPr/>
        </p:nvSpPr>
        <p:spPr>
          <a:xfrm>
            <a:off x="3647097" y="19907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92DC41-E757-4A10-8F18-796C1F5DAF4B}"/>
              </a:ext>
            </a:extLst>
          </p:cNvPr>
          <p:cNvSpPr/>
          <p:nvPr/>
        </p:nvSpPr>
        <p:spPr>
          <a:xfrm>
            <a:off x="7155321" y="1981204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999804" y="2535378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74FEE-6D25-407B-908C-86111DFD7A64}"/>
              </a:ext>
            </a:extLst>
          </p:cNvPr>
          <p:cNvSpPr txBox="1"/>
          <p:nvPr/>
        </p:nvSpPr>
        <p:spPr>
          <a:xfrm>
            <a:off x="2762532" y="2105323"/>
            <a:ext cx="9349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5F54D-6FE1-4C6E-AEBB-CBDB56CDD21B}"/>
              </a:ext>
            </a:extLst>
          </p:cNvPr>
          <p:cNvSpPr/>
          <p:nvPr/>
        </p:nvSpPr>
        <p:spPr>
          <a:xfrm>
            <a:off x="5428272" y="2028827"/>
            <a:ext cx="896337" cy="115252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267896" y="44959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04538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790899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568392" y="44959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342477" y="44959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119970" y="44959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878034" y="44959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655527" y="44959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401037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178530" y="44959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8952615" y="44959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730108" y="44959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35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FB6F430-375E-4CD0-8F49-D4722E9CC24B}"/>
              </a:ext>
            </a:extLst>
          </p:cNvPr>
          <p:cNvSpPr/>
          <p:nvPr/>
        </p:nvSpPr>
        <p:spPr>
          <a:xfrm>
            <a:off x="1372671" y="1295563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21763C-E7CB-4EB2-9D25-87816191B29E}"/>
              </a:ext>
            </a:extLst>
          </p:cNvPr>
          <p:cNvSpPr/>
          <p:nvPr/>
        </p:nvSpPr>
        <p:spPr>
          <a:xfrm>
            <a:off x="215016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EFF578-F3DD-4904-AE1D-874D66748004}"/>
              </a:ext>
            </a:extLst>
          </p:cNvPr>
          <p:cNvSpPr/>
          <p:nvPr/>
        </p:nvSpPr>
        <p:spPr>
          <a:xfrm>
            <a:off x="2895674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4A7F0C-EA8E-4279-AD17-A5C8AC40CC25}"/>
              </a:ext>
            </a:extLst>
          </p:cNvPr>
          <p:cNvSpPr/>
          <p:nvPr/>
        </p:nvSpPr>
        <p:spPr>
          <a:xfrm>
            <a:off x="3673167" y="1295561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2EE188-2E9F-4B54-A515-7A8919D1183F}"/>
              </a:ext>
            </a:extLst>
          </p:cNvPr>
          <p:cNvSpPr/>
          <p:nvPr/>
        </p:nvSpPr>
        <p:spPr>
          <a:xfrm>
            <a:off x="4447252" y="1295562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44A95F-0FBC-45F5-87B5-E046AEEA61D5}"/>
              </a:ext>
            </a:extLst>
          </p:cNvPr>
          <p:cNvSpPr/>
          <p:nvPr/>
        </p:nvSpPr>
        <p:spPr>
          <a:xfrm>
            <a:off x="5224745" y="1295561"/>
            <a:ext cx="633621" cy="567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5DCBA30-DB6E-49C3-84C4-1A9361FBE72B}"/>
              </a:ext>
            </a:extLst>
          </p:cNvPr>
          <p:cNvSpPr/>
          <p:nvPr/>
        </p:nvSpPr>
        <p:spPr>
          <a:xfrm>
            <a:off x="5982809" y="1295561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392E35B-6A58-4AB8-876D-B0E0329ADCBB}"/>
              </a:ext>
            </a:extLst>
          </p:cNvPr>
          <p:cNvSpPr/>
          <p:nvPr/>
        </p:nvSpPr>
        <p:spPr>
          <a:xfrm>
            <a:off x="6760302" y="1295560"/>
            <a:ext cx="633621" cy="567967"/>
          </a:xfrm>
          <a:prstGeom prst="ellipse">
            <a:avLst/>
          </a:prstGeom>
          <a:solidFill>
            <a:srgbClr val="FFCCCC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C920DF-C58A-48D2-A576-0BB286A4650C}"/>
              </a:ext>
            </a:extLst>
          </p:cNvPr>
          <p:cNvSpPr/>
          <p:nvPr/>
        </p:nvSpPr>
        <p:spPr>
          <a:xfrm>
            <a:off x="7505812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4CF6A8-F2FF-4D35-AF80-86A886EC58CE}"/>
              </a:ext>
            </a:extLst>
          </p:cNvPr>
          <p:cNvSpPr/>
          <p:nvPr/>
        </p:nvSpPr>
        <p:spPr>
          <a:xfrm>
            <a:off x="8283305" y="1295559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8EB83D-7FC1-4DAA-AAA3-6DBFD075469F}"/>
              </a:ext>
            </a:extLst>
          </p:cNvPr>
          <p:cNvSpPr/>
          <p:nvPr/>
        </p:nvSpPr>
        <p:spPr>
          <a:xfrm>
            <a:off x="9057390" y="1295560"/>
            <a:ext cx="633621" cy="56796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5D4EFE-DA01-4CDD-AD33-9B813CD9D292}"/>
              </a:ext>
            </a:extLst>
          </p:cNvPr>
          <p:cNvSpPr/>
          <p:nvPr/>
        </p:nvSpPr>
        <p:spPr>
          <a:xfrm>
            <a:off x="9834883" y="1295559"/>
            <a:ext cx="633621" cy="56796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100000">
                <a:srgbClr val="FFCCCC"/>
              </a:gs>
            </a:gsLst>
            <a:lin ang="8100000" scaled="1"/>
            <a:tileRect/>
          </a:gra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he-IL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35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31648BA-4D48-49A8-BA56-C2F23B76BE9E}"/>
              </a:ext>
            </a:extLst>
          </p:cNvPr>
          <p:cNvSpPr/>
          <p:nvPr/>
        </p:nvSpPr>
        <p:spPr>
          <a:xfrm>
            <a:off x="4917882" y="4451417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063C8E-8494-4333-8474-585BF1A85D20}"/>
              </a:ext>
            </a:extLst>
          </p:cNvPr>
          <p:cNvSpPr/>
          <p:nvPr/>
        </p:nvSpPr>
        <p:spPr>
          <a:xfrm>
            <a:off x="3094844" y="4412422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575213-C21C-4023-AF89-237F4A1D51A1}"/>
              </a:ext>
            </a:extLst>
          </p:cNvPr>
          <p:cNvGrpSpPr>
            <a:grpSpLocks noChangeAspect="1"/>
          </p:cNvGrpSpPr>
          <p:nvPr/>
        </p:nvGrpSpPr>
        <p:grpSpPr>
          <a:xfrm>
            <a:off x="5588589" y="1552578"/>
            <a:ext cx="6317661" cy="1495421"/>
            <a:chOff x="1999804" y="1981204"/>
            <a:chExt cx="6277421" cy="148589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D9782-D291-43B5-8D99-9CAF89D76B04}"/>
                </a:ext>
              </a:extLst>
            </p:cNvPr>
            <p:cNvSpPr/>
            <p:nvPr/>
          </p:nvSpPr>
          <p:spPr>
            <a:xfrm>
              <a:off x="4673590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8BD016-4B95-434C-AE37-83627AE2B966}"/>
                </a:ext>
              </a:extLst>
            </p:cNvPr>
            <p:cNvCxnSpPr>
              <a:cxnSpLocks/>
            </p:cNvCxnSpPr>
            <p:nvPr/>
          </p:nvCxnSpPr>
          <p:spPr>
            <a:xfrm>
              <a:off x="2200274" y="3171825"/>
              <a:ext cx="607695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FD5C80-D4BC-494E-BAC4-8E263611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8EFDD1E-845A-4B3B-BED9-1401B2C116A6}"/>
                </a:ext>
              </a:extLst>
            </p:cNvPr>
            <p:cNvSpPr/>
            <p:nvPr/>
          </p:nvSpPr>
          <p:spPr>
            <a:xfrm>
              <a:off x="2934771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0240E76-69EE-4DB5-BA71-E6A8B4E1B71E}"/>
                </a:ext>
              </a:extLst>
            </p:cNvPr>
            <p:cNvSpPr/>
            <p:nvPr/>
          </p:nvSpPr>
          <p:spPr>
            <a:xfrm>
              <a:off x="3788574" y="2482229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A75F4EB-A760-4A3C-AABD-22740E29D4D9}"/>
                </a:ext>
              </a:extLst>
            </p:cNvPr>
            <p:cNvSpPr/>
            <p:nvPr/>
          </p:nvSpPr>
          <p:spPr>
            <a:xfrm>
              <a:off x="4665308" y="250523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12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167E29-E51F-45EA-9E03-696859494EB5}"/>
                </a:ext>
              </a:extLst>
            </p:cNvPr>
            <p:cNvSpPr/>
            <p:nvPr/>
          </p:nvSpPr>
          <p:spPr>
            <a:xfrm>
              <a:off x="5576072" y="2500690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35D01E0-B63C-44E4-9894-9B8F4ABA0D9A}"/>
                </a:ext>
              </a:extLst>
            </p:cNvPr>
            <p:cNvSpPr/>
            <p:nvPr/>
          </p:nvSpPr>
          <p:spPr>
            <a:xfrm>
              <a:off x="3371349" y="2122634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1B6183-9C9F-45D5-9F7F-F863679E931D}"/>
                </a:ext>
              </a:extLst>
            </p:cNvPr>
            <p:cNvSpPr/>
            <p:nvPr/>
          </p:nvSpPr>
          <p:spPr>
            <a:xfrm>
              <a:off x="5993297" y="2113538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18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3B69E11-236B-4BE6-BEE9-75A75E6C8D6E}"/>
                </a:ext>
              </a:extLst>
            </p:cNvPr>
            <p:cNvSpPr/>
            <p:nvPr/>
          </p:nvSpPr>
          <p:spPr>
            <a:xfrm>
              <a:off x="7286680" y="2119932"/>
              <a:ext cx="633621" cy="567967"/>
            </a:xfrm>
            <a:prstGeom prst="ellipse">
              <a:avLst/>
            </a:prstGeom>
            <a:solidFill>
              <a:srgbClr val="07235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D0CC271-8B66-4517-82C0-43210C2AE3AC}"/>
                </a:ext>
              </a:extLst>
            </p:cNvPr>
            <p:cNvSpPr/>
            <p:nvPr/>
          </p:nvSpPr>
          <p:spPr>
            <a:xfrm>
              <a:off x="6452230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20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324DF8-29B6-4EB0-AE97-3949565295C7}"/>
                </a:ext>
              </a:extLst>
            </p:cNvPr>
            <p:cNvSpPr/>
            <p:nvPr/>
          </p:nvSpPr>
          <p:spPr>
            <a:xfrm>
              <a:off x="7286681" y="2482228"/>
              <a:ext cx="633621" cy="567967"/>
            </a:xfrm>
            <a:prstGeom prst="ellipse">
              <a:avLst/>
            </a:prstGeom>
            <a:solidFill>
              <a:srgbClr val="76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</a:t>
              </a:r>
              <a:endParaRPr lang="he-IL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D134B3B-7640-457A-A0C0-A85ABA6C354B}"/>
                </a:ext>
              </a:extLst>
            </p:cNvPr>
            <p:cNvCxnSpPr>
              <a:cxnSpLocks/>
            </p:cNvCxnSpPr>
            <p:nvPr/>
          </p:nvCxnSpPr>
          <p:spPr>
            <a:xfrm>
              <a:off x="325158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C8EA74-069D-46D6-AE04-2FD4E86949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089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3A270A2-4255-4AA6-A80B-E161616E8573}"/>
                </a:ext>
              </a:extLst>
            </p:cNvPr>
            <p:cNvCxnSpPr>
              <a:cxnSpLocks/>
            </p:cNvCxnSpPr>
            <p:nvPr/>
          </p:nvCxnSpPr>
          <p:spPr>
            <a:xfrm>
              <a:off x="4990279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C59DA7C-966E-40B5-AAE3-C2D96E7DC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660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A95D1DF-69B2-4431-8E7A-D13EE8617A25}"/>
                </a:ext>
              </a:extLst>
            </p:cNvPr>
            <p:cNvCxnSpPr>
              <a:cxnSpLocks/>
            </p:cNvCxnSpPr>
            <p:nvPr/>
          </p:nvCxnSpPr>
          <p:spPr>
            <a:xfrm>
              <a:off x="6769041" y="3209925"/>
              <a:ext cx="0" cy="257175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981C60-F81F-488F-9F83-C84EFFFB4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8358" y="3212871"/>
              <a:ext cx="1" cy="233798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F99534D-C963-421F-A94F-685C0E250C30}"/>
                </a:ext>
              </a:extLst>
            </p:cNvPr>
            <p:cNvSpPr/>
            <p:nvPr/>
          </p:nvSpPr>
          <p:spPr>
            <a:xfrm>
              <a:off x="4542447" y="1990727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92DC41-E757-4A10-8F18-796C1F5DAF4B}"/>
                </a:ext>
              </a:extLst>
            </p:cNvPr>
            <p:cNvSpPr/>
            <p:nvPr/>
          </p:nvSpPr>
          <p:spPr>
            <a:xfrm>
              <a:off x="7155321" y="1981204"/>
              <a:ext cx="896337" cy="1152523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E5BE62-21B9-48F3-9817-7E841D36D3BC}"/>
                </a:ext>
              </a:extLst>
            </p:cNvPr>
            <p:cNvSpPr txBox="1"/>
            <p:nvPr/>
          </p:nvSpPr>
          <p:spPr>
            <a:xfrm>
              <a:off x="1999804" y="2535378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3E74FEE-6D25-407B-908C-86111DFD7A64}"/>
                </a:ext>
              </a:extLst>
            </p:cNvPr>
            <p:cNvSpPr txBox="1"/>
            <p:nvPr/>
          </p:nvSpPr>
          <p:spPr>
            <a:xfrm>
              <a:off x="2486640" y="2133124"/>
              <a:ext cx="934967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r"/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= </a:t>
              </a:r>
              <a:endParaRPr lang="he-IL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7B8B797-A445-4A81-BB98-8C53810369B1}"/>
              </a:ext>
            </a:extLst>
          </p:cNvPr>
          <p:cNvSpPr/>
          <p:nvPr/>
        </p:nvSpPr>
        <p:spPr>
          <a:xfrm>
            <a:off x="3222068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31D253-741A-4DC4-AC05-845A46A1E5EE}"/>
              </a:ext>
            </a:extLst>
          </p:cNvPr>
          <p:cNvSpPr/>
          <p:nvPr/>
        </p:nvSpPr>
        <p:spPr>
          <a:xfrm>
            <a:off x="5061856" y="4547429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0E1B70-FA65-4C1D-85B7-995C4B66CC08}"/>
              </a:ext>
            </a:extLst>
          </p:cNvPr>
          <p:cNvCxnSpPr>
            <a:cxnSpLocks/>
          </p:cNvCxnSpPr>
          <p:nvPr/>
        </p:nvCxnSpPr>
        <p:spPr>
          <a:xfrm>
            <a:off x="1614017" y="5621279"/>
            <a:ext cx="621977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65D73-E742-4F3F-9612-1524DDDA48C2}"/>
              </a:ext>
            </a:extLst>
          </p:cNvPr>
          <p:cNvCxnSpPr>
            <a:cxnSpLocks/>
          </p:cNvCxnSpPr>
          <p:nvPr/>
        </p:nvCxnSpPr>
        <p:spPr>
          <a:xfrm flipH="1">
            <a:off x="1779748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CED1C5E3-DFE7-4F3B-A23D-6AA785ED2D06}"/>
              </a:ext>
            </a:extLst>
          </p:cNvPr>
          <p:cNvSpPr/>
          <p:nvPr/>
        </p:nvSpPr>
        <p:spPr>
          <a:xfrm>
            <a:off x="236577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43B34C-689F-47D9-94EC-29A391BA2E24}"/>
              </a:ext>
            </a:extLst>
          </p:cNvPr>
          <p:cNvSpPr/>
          <p:nvPr/>
        </p:nvSpPr>
        <p:spPr>
          <a:xfrm>
            <a:off x="3239646" y="4915476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4C2C0F-A3D6-4F78-BFC6-E526E972A990}"/>
              </a:ext>
            </a:extLst>
          </p:cNvPr>
          <p:cNvSpPr/>
          <p:nvPr/>
        </p:nvSpPr>
        <p:spPr>
          <a:xfrm>
            <a:off x="4136986" y="493902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2762389-F7C6-4435-8712-345D5EAA5D93}"/>
              </a:ext>
            </a:extLst>
          </p:cNvPr>
          <p:cNvSpPr/>
          <p:nvPr/>
        </p:nvSpPr>
        <p:spPr>
          <a:xfrm>
            <a:off x="5069156" y="4934370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DAB201E-5C6C-42E8-BC52-AE3C1EE8D350}"/>
              </a:ext>
            </a:extLst>
          </p:cNvPr>
          <p:cNvSpPr/>
          <p:nvPr/>
        </p:nvSpPr>
        <p:spPr>
          <a:xfrm>
            <a:off x="6819968" y="4544664"/>
            <a:ext cx="648513" cy="581316"/>
          </a:xfrm>
          <a:prstGeom prst="ellipse">
            <a:avLst/>
          </a:prstGeom>
          <a:solidFill>
            <a:srgbClr val="07235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078ECB-60D5-4466-8B37-1FF7D08CFB61}"/>
              </a:ext>
            </a:extLst>
          </p:cNvPr>
          <p:cNvSpPr/>
          <p:nvPr/>
        </p:nvSpPr>
        <p:spPr>
          <a:xfrm>
            <a:off x="5965906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23FDF5-71EF-4E53-8A91-0A627E1F5775}"/>
              </a:ext>
            </a:extLst>
          </p:cNvPr>
          <p:cNvSpPr/>
          <p:nvPr/>
        </p:nvSpPr>
        <p:spPr>
          <a:xfrm>
            <a:off x="6819969" y="4915475"/>
            <a:ext cx="648513" cy="58131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CB5273-5EC0-4980-841C-801868C2911E}"/>
              </a:ext>
            </a:extLst>
          </p:cNvPr>
          <p:cNvCxnSpPr>
            <a:cxnSpLocks/>
          </p:cNvCxnSpPr>
          <p:nvPr/>
        </p:nvCxnSpPr>
        <p:spPr>
          <a:xfrm>
            <a:off x="2690032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44389D-8823-4593-B8AE-3872F00412DB}"/>
              </a:ext>
            </a:extLst>
          </p:cNvPr>
          <p:cNvCxnSpPr>
            <a:cxnSpLocks/>
          </p:cNvCxnSpPr>
          <p:nvPr/>
        </p:nvCxnSpPr>
        <p:spPr>
          <a:xfrm flipH="1">
            <a:off x="3559311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4C65D70-F3E9-48E9-8603-E910B00FF446}"/>
              </a:ext>
            </a:extLst>
          </p:cNvPr>
          <p:cNvCxnSpPr>
            <a:cxnSpLocks/>
          </p:cNvCxnSpPr>
          <p:nvPr/>
        </p:nvCxnSpPr>
        <p:spPr>
          <a:xfrm>
            <a:off x="4469595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5EFA3A-B054-4054-B9E3-E2CE66B5B60A}"/>
              </a:ext>
            </a:extLst>
          </p:cNvPr>
          <p:cNvCxnSpPr>
            <a:cxnSpLocks/>
          </p:cNvCxnSpPr>
          <p:nvPr/>
        </p:nvCxnSpPr>
        <p:spPr>
          <a:xfrm flipH="1">
            <a:off x="5379879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DF717A-9385-4DFE-8135-75BA27F5A7BC}"/>
              </a:ext>
            </a:extLst>
          </p:cNvPr>
          <p:cNvCxnSpPr>
            <a:cxnSpLocks/>
          </p:cNvCxnSpPr>
          <p:nvPr/>
        </p:nvCxnSpPr>
        <p:spPr>
          <a:xfrm>
            <a:off x="6290163" y="5660275"/>
            <a:ext cx="0" cy="26321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A6278D3-E4B8-4B81-9194-C2F372310840}"/>
              </a:ext>
            </a:extLst>
          </p:cNvPr>
          <p:cNvCxnSpPr>
            <a:cxnSpLocks/>
          </p:cNvCxnSpPr>
          <p:nvPr/>
        </p:nvCxnSpPr>
        <p:spPr>
          <a:xfrm flipH="1">
            <a:off x="7159442" y="5663290"/>
            <a:ext cx="1" cy="23929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B864A4E-C5B7-4DDB-8807-2E42B086D046}"/>
              </a:ext>
            </a:extLst>
          </p:cNvPr>
          <p:cNvSpPr/>
          <p:nvPr/>
        </p:nvSpPr>
        <p:spPr>
          <a:xfrm>
            <a:off x="6685522" y="4402675"/>
            <a:ext cx="917404" cy="1179611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0F484A-14BE-4DE3-98DE-0F18C8AB935B}"/>
              </a:ext>
            </a:extLst>
          </p:cNvPr>
          <p:cNvSpPr txBox="1"/>
          <p:nvPr/>
        </p:nvSpPr>
        <p:spPr>
          <a:xfrm>
            <a:off x="1408835" y="4969874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5B0D02C-6C0F-44D4-8751-D0D5E61C62D7}"/>
              </a:ext>
            </a:extLst>
          </p:cNvPr>
          <p:cNvSpPr txBox="1"/>
          <p:nvPr/>
        </p:nvSpPr>
        <p:spPr>
          <a:xfrm>
            <a:off x="2189489" y="4529711"/>
            <a:ext cx="956941" cy="4725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 = </a:t>
            </a:r>
            <a:endParaRPr lang="he-IL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982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6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Number has an ***** number of factors</a:t>
            </a:r>
            <a:endParaRPr lang="he-IL" sz="36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551225" y="1889742"/>
            <a:ext cx="941033" cy="905522"/>
          </a:xfrm>
          <a:prstGeom prst="ellipse">
            <a:avLst/>
          </a:prstGeom>
          <a:solidFill>
            <a:srgbClr val="00174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999150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16</a:t>
            </a:r>
            <a:endParaRPr lang="he-IL" sz="32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69925" y="3089892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1</a:t>
            </a:r>
            <a:endParaRPr lang="he-IL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A143EA-4C24-4FA5-9117-4C8C2C26A3F6}"/>
              </a:ext>
            </a:extLst>
          </p:cNvPr>
          <p:cNvSpPr/>
          <p:nvPr/>
        </p:nvSpPr>
        <p:spPr>
          <a:xfrm>
            <a:off x="4192851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2</a:t>
            </a:r>
            <a:endParaRPr lang="he-IL" sz="32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97B1E2-E8A0-4F72-8EED-8C775ED93F31}"/>
              </a:ext>
            </a:extLst>
          </p:cNvPr>
          <p:cNvSpPr/>
          <p:nvPr/>
        </p:nvSpPr>
        <p:spPr>
          <a:xfrm>
            <a:off x="6932350" y="3995414"/>
            <a:ext cx="941033" cy="90552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8</a:t>
            </a:r>
            <a:endParaRPr lang="he-IL" sz="32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551224" y="4900936"/>
            <a:ext cx="941033" cy="905522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4</a:t>
            </a:r>
            <a:endParaRPr lang="he-IL" sz="32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240442" y="2795264"/>
            <a:ext cx="2781300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6021742" y="2795264"/>
            <a:ext cx="2447925" cy="294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E3D182-666B-46CE-A744-BBB8B70D2B4A}"/>
              </a:ext>
            </a:extLst>
          </p:cNvPr>
          <p:cNvCxnSpPr>
            <a:cxnSpLocks/>
            <a:stCxn id="2" idx="4"/>
            <a:endCxn id="7" idx="0"/>
          </p:cNvCxnSpPr>
          <p:nvPr/>
        </p:nvCxnSpPr>
        <p:spPr>
          <a:xfrm flipH="1">
            <a:off x="4663368" y="2795264"/>
            <a:ext cx="1358374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F0892-78B0-4718-9D01-222CA05A5790}"/>
              </a:ext>
            </a:extLst>
          </p:cNvPr>
          <p:cNvCxnSpPr>
            <a:cxnSpLocks/>
            <a:stCxn id="2" idx="4"/>
            <a:endCxn id="8" idx="0"/>
          </p:cNvCxnSpPr>
          <p:nvPr/>
        </p:nvCxnSpPr>
        <p:spPr>
          <a:xfrm>
            <a:off x="6021742" y="2795264"/>
            <a:ext cx="1381125" cy="1200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6021741" y="2795264"/>
            <a:ext cx="1" cy="21056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39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64852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A0FC2EC-657F-4494-8CEA-70C34EFA4CE6}"/>
              </a:ext>
            </a:extLst>
          </p:cNvPr>
          <p:cNvSpPr/>
          <p:nvPr/>
        </p:nvSpPr>
        <p:spPr>
          <a:xfrm>
            <a:off x="174943" y="1464366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48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1" y="1618077"/>
            <a:ext cx="420134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6A1010F-3063-4B10-98F0-6A4825B18B96}"/>
              </a:ext>
            </a:extLst>
          </p:cNvPr>
          <p:cNvSpPr/>
          <p:nvPr/>
        </p:nvSpPr>
        <p:spPr>
          <a:xfrm>
            <a:off x="6047237" y="142645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018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Multiples(A*B)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29C7D72-3951-4D01-B1E9-7BE09B8A6E8B}"/>
              </a:ext>
            </a:extLst>
          </p:cNvPr>
          <p:cNvSpPr/>
          <p:nvPr/>
        </p:nvSpPr>
        <p:spPr>
          <a:xfrm>
            <a:off x="0" y="4388217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9450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E558C064-AC3D-49F4-BC82-62D7E34A8E95}"/>
              </a:ext>
            </a:extLst>
          </p:cNvPr>
          <p:cNvSpPr/>
          <p:nvPr/>
        </p:nvSpPr>
        <p:spPr>
          <a:xfrm>
            <a:off x="10055667" y="223010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88F9C8-F384-4B46-9DE9-D3041A73907B}"/>
              </a:ext>
            </a:extLst>
          </p:cNvPr>
          <p:cNvSpPr/>
          <p:nvPr/>
        </p:nvSpPr>
        <p:spPr>
          <a:xfrm>
            <a:off x="8769944" y="223010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B10A58-51A1-4E92-A3A6-4FA7723F4AC8}"/>
              </a:ext>
            </a:extLst>
          </p:cNvPr>
          <p:cNvSpPr/>
          <p:nvPr/>
        </p:nvSpPr>
        <p:spPr>
          <a:xfrm>
            <a:off x="3347564" y="2162175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13A4A0-9FDD-4496-B69E-41B10FE4E89C}"/>
              </a:ext>
            </a:extLst>
          </p:cNvPr>
          <p:cNvSpPr/>
          <p:nvPr/>
        </p:nvSpPr>
        <p:spPr>
          <a:xfrm>
            <a:off x="2699864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0765294-EF94-491F-BFBE-45ED1452F250}"/>
              </a:ext>
            </a:extLst>
          </p:cNvPr>
          <p:cNvSpPr/>
          <p:nvPr/>
        </p:nvSpPr>
        <p:spPr>
          <a:xfrm>
            <a:off x="9503066" y="5122054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8F4D4F9-15DC-4F02-BACA-FA58408F07C0}"/>
              </a:ext>
            </a:extLst>
          </p:cNvPr>
          <p:cNvSpPr/>
          <p:nvPr/>
        </p:nvSpPr>
        <p:spPr>
          <a:xfrm>
            <a:off x="3131512" y="5133991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1885958" y="3152775"/>
            <a:ext cx="2362192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8EFDD1E-845A-4B3B-BED9-1401B2C116A6}"/>
              </a:ext>
            </a:extLst>
          </p:cNvPr>
          <p:cNvSpPr/>
          <p:nvPr/>
        </p:nvSpPr>
        <p:spPr>
          <a:xfrm>
            <a:off x="2121643" y="274441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DE5BE62-21B9-48F3-9817-7E841D36D3BC}"/>
              </a:ext>
            </a:extLst>
          </p:cNvPr>
          <p:cNvSpPr txBox="1"/>
          <p:nvPr/>
        </p:nvSpPr>
        <p:spPr>
          <a:xfrm>
            <a:off x="1418474" y="2677973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8AE8CAB-DD50-4281-A98A-B3504DD8E928}"/>
              </a:ext>
            </a:extLst>
          </p:cNvPr>
          <p:cNvSpPr/>
          <p:nvPr/>
        </p:nvSpPr>
        <p:spPr>
          <a:xfrm>
            <a:off x="2121643" y="233605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578A9A-7EDD-4287-88E4-67E0AC94872D}"/>
              </a:ext>
            </a:extLst>
          </p:cNvPr>
          <p:cNvSpPr/>
          <p:nvPr/>
        </p:nvSpPr>
        <p:spPr>
          <a:xfrm>
            <a:off x="2791897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C6731B-5778-4F0F-ABEA-76DC3E37FD93}"/>
              </a:ext>
            </a:extLst>
          </p:cNvPr>
          <p:cNvSpPr/>
          <p:nvPr/>
        </p:nvSpPr>
        <p:spPr>
          <a:xfrm>
            <a:off x="2791897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949511-5280-442D-B043-64DE74CA484C}"/>
              </a:ext>
            </a:extLst>
          </p:cNvPr>
          <p:cNvSpPr/>
          <p:nvPr/>
        </p:nvSpPr>
        <p:spPr>
          <a:xfrm>
            <a:off x="3462151" y="2737088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B0E559E-58D0-48E8-BBA5-46024832E619}"/>
              </a:ext>
            </a:extLst>
          </p:cNvPr>
          <p:cNvSpPr/>
          <p:nvPr/>
        </p:nvSpPr>
        <p:spPr>
          <a:xfrm>
            <a:off x="3462151" y="2328730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0DC7D1-419C-4D45-AFFD-43E0C4CCBF1B}"/>
              </a:ext>
            </a:extLst>
          </p:cNvPr>
          <p:cNvSpPr txBox="1"/>
          <p:nvPr/>
        </p:nvSpPr>
        <p:spPr>
          <a:xfrm>
            <a:off x="1342571" y="1682377"/>
            <a:ext cx="34835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295AC-F0B9-4818-A80F-7847997BF0D0}"/>
              </a:ext>
            </a:extLst>
          </p:cNvPr>
          <p:cNvSpPr txBox="1"/>
          <p:nvPr/>
        </p:nvSpPr>
        <p:spPr>
          <a:xfrm>
            <a:off x="1410782" y="2276192"/>
            <a:ext cx="93496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F94-1E4F-4ADD-9F3A-E43FDFAC5DC5}"/>
              </a:ext>
            </a:extLst>
          </p:cNvPr>
          <p:cNvSpPr txBox="1"/>
          <p:nvPr/>
        </p:nvSpPr>
        <p:spPr>
          <a:xfrm>
            <a:off x="2435077" y="1254882"/>
            <a:ext cx="106500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=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0E4857-DFC5-4C51-9400-F9F6786103F2}"/>
              </a:ext>
            </a:extLst>
          </p:cNvPr>
          <p:cNvCxnSpPr>
            <a:cxnSpLocks/>
          </p:cNvCxnSpPr>
          <p:nvPr/>
        </p:nvCxnSpPr>
        <p:spPr>
          <a:xfrm>
            <a:off x="7956965" y="3174293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DF0C4A85-2508-4A2E-B953-76CAFDC02FF3}"/>
              </a:ext>
            </a:extLst>
          </p:cNvPr>
          <p:cNvSpPr/>
          <p:nvPr/>
        </p:nvSpPr>
        <p:spPr>
          <a:xfrm>
            <a:off x="8192650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37108A-C44C-4645-BA88-A40F33A7115A}"/>
              </a:ext>
            </a:extLst>
          </p:cNvPr>
          <p:cNvSpPr txBox="1"/>
          <p:nvPr/>
        </p:nvSpPr>
        <p:spPr>
          <a:xfrm>
            <a:off x="7646221" y="269031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1F074C1-EE60-4DF9-A71A-89115680DC0E}"/>
              </a:ext>
            </a:extLst>
          </p:cNvPr>
          <p:cNvSpPr/>
          <p:nvPr/>
        </p:nvSpPr>
        <p:spPr>
          <a:xfrm>
            <a:off x="8862904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58CA7AB-5782-40FE-AEA4-FE1A8D656440}"/>
              </a:ext>
            </a:extLst>
          </p:cNvPr>
          <p:cNvSpPr/>
          <p:nvPr/>
        </p:nvSpPr>
        <p:spPr>
          <a:xfrm>
            <a:off x="8862904" y="235024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FE3B5AF-303C-4001-A5ED-2E76B6502070}"/>
              </a:ext>
            </a:extLst>
          </p:cNvPr>
          <p:cNvSpPr/>
          <p:nvPr/>
        </p:nvSpPr>
        <p:spPr>
          <a:xfrm>
            <a:off x="9533158" y="275860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AE223-F2CD-4B44-B5F1-6CCE9CBB952D}"/>
              </a:ext>
            </a:extLst>
          </p:cNvPr>
          <p:cNvSpPr txBox="1"/>
          <p:nvPr/>
        </p:nvSpPr>
        <p:spPr>
          <a:xfrm>
            <a:off x="7314382" y="1618077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F0B1DB-6A14-40B4-9281-1EA58D6CA418}"/>
              </a:ext>
            </a:extLst>
          </p:cNvPr>
          <p:cNvSpPr txBox="1"/>
          <p:nvPr/>
        </p:nvSpPr>
        <p:spPr>
          <a:xfrm>
            <a:off x="7654945" y="2290200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6150DE6-0C9B-41DB-8FCD-12B06240401B}"/>
              </a:ext>
            </a:extLst>
          </p:cNvPr>
          <p:cNvSpPr txBox="1"/>
          <p:nvPr/>
        </p:nvSpPr>
        <p:spPr>
          <a:xfrm>
            <a:off x="8192650" y="1178617"/>
            <a:ext cx="220242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is Factor of B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511A816-70C2-4D9A-BA4E-EC47450B1414}"/>
              </a:ext>
            </a:extLst>
          </p:cNvPr>
          <p:cNvSpPr/>
          <p:nvPr/>
        </p:nvSpPr>
        <p:spPr>
          <a:xfrm>
            <a:off x="10140446" y="2765935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ABE478A-B9FD-43E6-877D-E7DA2B5D9E18}"/>
              </a:ext>
            </a:extLst>
          </p:cNvPr>
          <p:cNvSpPr/>
          <p:nvPr/>
        </p:nvSpPr>
        <p:spPr>
          <a:xfrm>
            <a:off x="10140446" y="2357577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F0C619F-10BB-40BB-9D63-62A62A1FC70D}"/>
              </a:ext>
            </a:extLst>
          </p:cNvPr>
          <p:cNvSpPr/>
          <p:nvPr/>
        </p:nvSpPr>
        <p:spPr>
          <a:xfrm>
            <a:off x="2042639" y="2190750"/>
            <a:ext cx="520920" cy="983543"/>
          </a:xfrm>
          <a:prstGeom prst="rect">
            <a:avLst/>
          </a:prstGeom>
          <a:solidFill>
            <a:srgbClr val="FFFF00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0EE721-7FA1-4FA0-BA52-F67131C449E6}"/>
              </a:ext>
            </a:extLst>
          </p:cNvPr>
          <p:cNvCxnSpPr>
            <a:cxnSpLocks/>
          </p:cNvCxnSpPr>
          <p:nvPr/>
        </p:nvCxnSpPr>
        <p:spPr>
          <a:xfrm>
            <a:off x="1606491" y="6117534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F3F5EC47-402F-46DC-A054-206047FF26C6}"/>
              </a:ext>
            </a:extLst>
          </p:cNvPr>
          <p:cNvSpPr/>
          <p:nvPr/>
        </p:nvSpPr>
        <p:spPr>
          <a:xfrm>
            <a:off x="1842176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10BBE6-24DC-4EAF-929C-1BF03C64081D}"/>
              </a:ext>
            </a:extLst>
          </p:cNvPr>
          <p:cNvSpPr txBox="1"/>
          <p:nvPr/>
        </p:nvSpPr>
        <p:spPr>
          <a:xfrm>
            <a:off x="1295747" y="563355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82EC5D8-2EAE-441C-A5A3-FC687ABAE06B}"/>
              </a:ext>
            </a:extLst>
          </p:cNvPr>
          <p:cNvSpPr/>
          <p:nvPr/>
        </p:nvSpPr>
        <p:spPr>
          <a:xfrm>
            <a:off x="2512430" y="5701847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47D880-1142-43D6-9561-A96A2C2A40FB}"/>
              </a:ext>
            </a:extLst>
          </p:cNvPr>
          <p:cNvSpPr/>
          <p:nvPr/>
        </p:nvSpPr>
        <p:spPr>
          <a:xfrm>
            <a:off x="2188580" y="5293489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3BA218-0A34-4440-90DD-C071651D2F90}"/>
              </a:ext>
            </a:extLst>
          </p:cNvPr>
          <p:cNvSpPr txBox="1"/>
          <p:nvPr/>
        </p:nvSpPr>
        <p:spPr>
          <a:xfrm>
            <a:off x="1048078" y="4589986"/>
            <a:ext cx="42836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Multiples(B)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8C89AA-8F55-4D6E-B2C2-BBA417B676FA}"/>
              </a:ext>
            </a:extLst>
          </p:cNvPr>
          <p:cNvSpPr txBox="1"/>
          <p:nvPr/>
        </p:nvSpPr>
        <p:spPr>
          <a:xfrm>
            <a:off x="1304471" y="5233441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EA7F62F-DF95-425E-8DBB-EABEBE054426}"/>
              </a:ext>
            </a:extLst>
          </p:cNvPr>
          <p:cNvSpPr txBox="1"/>
          <p:nvPr/>
        </p:nvSpPr>
        <p:spPr>
          <a:xfrm>
            <a:off x="1286222" y="4139858"/>
            <a:ext cx="349226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not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3A70F25-7D90-4B3D-879D-16C445240E49}"/>
              </a:ext>
            </a:extLst>
          </p:cNvPr>
          <p:cNvSpPr/>
          <p:nvPr/>
        </p:nvSpPr>
        <p:spPr>
          <a:xfrm>
            <a:off x="319942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05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29DC0-7170-4757-84F0-901D4D72D95D}"/>
              </a:ext>
            </a:extLst>
          </p:cNvPr>
          <p:cNvSpPr/>
          <p:nvPr/>
        </p:nvSpPr>
        <p:spPr>
          <a:xfrm>
            <a:off x="3199422" y="5300818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939AAD8-AC60-4F7E-9410-06CEDE38EE98}"/>
              </a:ext>
            </a:extLst>
          </p:cNvPr>
          <p:cNvCxnSpPr>
            <a:cxnSpLocks/>
          </p:cNvCxnSpPr>
          <p:nvPr/>
        </p:nvCxnSpPr>
        <p:spPr>
          <a:xfrm>
            <a:off x="7978045" y="6105597"/>
            <a:ext cx="2863435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AC616CF4-C066-4469-88E4-9E1947F5104E}"/>
              </a:ext>
            </a:extLst>
          </p:cNvPr>
          <p:cNvSpPr/>
          <p:nvPr/>
        </p:nvSpPr>
        <p:spPr>
          <a:xfrm>
            <a:off x="8213730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77C789F-D2DE-40C4-8C2A-C4164F46F04E}"/>
              </a:ext>
            </a:extLst>
          </p:cNvPr>
          <p:cNvSpPr txBox="1"/>
          <p:nvPr/>
        </p:nvSpPr>
        <p:spPr>
          <a:xfrm>
            <a:off x="7667301" y="562161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027174-F22B-451C-83F7-C528DF3B1DA4}"/>
              </a:ext>
            </a:extLst>
          </p:cNvPr>
          <p:cNvSpPr/>
          <p:nvPr/>
        </p:nvSpPr>
        <p:spPr>
          <a:xfrm>
            <a:off x="8883984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0CF1155-C889-4721-A7D8-AFC00B76C356}"/>
              </a:ext>
            </a:extLst>
          </p:cNvPr>
          <p:cNvSpPr/>
          <p:nvPr/>
        </p:nvSpPr>
        <p:spPr>
          <a:xfrm>
            <a:off x="8560134" y="5281552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2CFDFD-2222-4AAF-93A8-61D80DD34E2D}"/>
              </a:ext>
            </a:extLst>
          </p:cNvPr>
          <p:cNvSpPr txBox="1"/>
          <p:nvPr/>
        </p:nvSpPr>
        <p:spPr>
          <a:xfrm>
            <a:off x="7276281" y="4647731"/>
            <a:ext cx="395296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Multiples(</a:t>
            </a:r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???</a:t>
            </a:r>
            <a:r>
              <a:rPr 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are Common</a:t>
            </a:r>
            <a:endParaRPr lang="he-IL" sz="2000" b="1" dirty="0">
              <a:solidFill>
                <a:srgbClr val="00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FD253E-4870-43C1-931B-C2C901EB0BC2}"/>
              </a:ext>
            </a:extLst>
          </p:cNvPr>
          <p:cNvSpPr txBox="1"/>
          <p:nvPr/>
        </p:nvSpPr>
        <p:spPr>
          <a:xfrm>
            <a:off x="7676025" y="5221504"/>
            <a:ext cx="66945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A4F60E-499B-466E-8DEF-E3CC04027101}"/>
              </a:ext>
            </a:extLst>
          </p:cNvPr>
          <p:cNvSpPr txBox="1"/>
          <p:nvPr/>
        </p:nvSpPr>
        <p:spPr>
          <a:xfrm>
            <a:off x="7825011" y="4146694"/>
            <a:ext cx="278583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>
                <a:solidFill>
                  <a:srgbClr val="7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and B are Coprime</a:t>
            </a:r>
            <a:endParaRPr lang="he-IL" sz="2000" b="1" dirty="0">
              <a:solidFill>
                <a:srgbClr val="7E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550A462-0780-4220-8A9E-0FD114B72567}"/>
              </a:ext>
            </a:extLst>
          </p:cNvPr>
          <p:cNvSpPr/>
          <p:nvPr/>
        </p:nvSpPr>
        <p:spPr>
          <a:xfrm>
            <a:off x="9570976" y="5697239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828B4DB-A52F-49D0-A12C-222F42F11C04}"/>
              </a:ext>
            </a:extLst>
          </p:cNvPr>
          <p:cNvSpPr/>
          <p:nvPr/>
        </p:nvSpPr>
        <p:spPr>
          <a:xfrm>
            <a:off x="9570976" y="5288881"/>
            <a:ext cx="351362" cy="291896"/>
          </a:xfrm>
          <a:prstGeom prst="ellipse">
            <a:avLst/>
          </a:prstGeom>
          <a:solidFill>
            <a:srgbClr val="00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C842032-E820-40B3-BE23-78AB2C74A093}"/>
              </a:ext>
            </a:extLst>
          </p:cNvPr>
          <p:cNvSpPr/>
          <p:nvPr/>
        </p:nvSpPr>
        <p:spPr>
          <a:xfrm>
            <a:off x="3789972" y="5709176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9C48EBE-F7FC-4048-8873-9C8760A88CBB}"/>
              </a:ext>
            </a:extLst>
          </p:cNvPr>
          <p:cNvSpPr/>
          <p:nvPr/>
        </p:nvSpPr>
        <p:spPr>
          <a:xfrm>
            <a:off x="10160720" y="5689910"/>
            <a:ext cx="351362" cy="291896"/>
          </a:xfrm>
          <a:prstGeom prst="ellipse">
            <a:avLst/>
          </a:prstGeom>
          <a:solidFill>
            <a:srgbClr val="76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he-IL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4A6AFD-AB41-42C3-BC9D-8E1607DDB9D4}"/>
              </a:ext>
            </a:extLst>
          </p:cNvPr>
          <p:cNvSpPr txBox="1"/>
          <p:nvPr/>
        </p:nvSpPr>
        <p:spPr>
          <a:xfrm>
            <a:off x="2901892" y="327708"/>
            <a:ext cx="62164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Common Multiples</a:t>
            </a:r>
            <a:endParaRPr lang="he-IL" sz="3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CBBCD604-9313-40CA-B82F-416F27A7A37B}"/>
              </a:ext>
            </a:extLst>
          </p:cNvPr>
          <p:cNvSpPr/>
          <p:nvPr/>
        </p:nvSpPr>
        <p:spPr>
          <a:xfrm>
            <a:off x="6104624" y="4445962"/>
            <a:ext cx="1199696" cy="803648"/>
          </a:xfrm>
          <a:prstGeom prst="rightArrow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752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EF510BF-05C0-480C-B04A-65A4FE3F96FE}"/>
              </a:ext>
            </a:extLst>
          </p:cNvPr>
          <p:cNvSpPr/>
          <p:nvPr/>
        </p:nvSpPr>
        <p:spPr>
          <a:xfrm>
            <a:off x="5095875" y="85725"/>
            <a:ext cx="1375022" cy="2948129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681A308-7129-49CF-A460-BC060E89BF3A}"/>
              </a:ext>
            </a:extLst>
          </p:cNvPr>
          <p:cNvSpPr/>
          <p:nvPr/>
        </p:nvSpPr>
        <p:spPr>
          <a:xfrm rot="3462393">
            <a:off x="4319031" y="1658054"/>
            <a:ext cx="1375022" cy="2753562"/>
          </a:xfrm>
          <a:prstGeom prst="round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320406" y="293242"/>
            <a:ext cx="941033" cy="905522"/>
          </a:xfrm>
          <a:prstGeom prst="ellipse">
            <a:avLst/>
          </a:prstGeom>
          <a:solidFill>
            <a:srgbClr val="1B291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S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768331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  <a:endParaRPr lang="he-IL" sz="3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25537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</a:t>
            </a:r>
            <a:endParaRPr lang="he-IL" sz="32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320405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196054" y="1198764"/>
            <a:ext cx="2594869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5790923" y="1198764"/>
            <a:ext cx="2447925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5790922" y="1198764"/>
            <a:ext cx="1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2C831AB-F9DC-4C75-9763-42CBA5AFF703}"/>
              </a:ext>
            </a:extLst>
          </p:cNvPr>
          <p:cNvSpPr/>
          <p:nvPr/>
        </p:nvSpPr>
        <p:spPr>
          <a:xfrm>
            <a:off x="4022971" y="3004349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F68A12-701D-400C-9F1A-EFECD7830EDA}"/>
              </a:ext>
            </a:extLst>
          </p:cNvPr>
          <p:cNvSpPr/>
          <p:nvPr/>
        </p:nvSpPr>
        <p:spPr>
          <a:xfrm>
            <a:off x="6668705" y="3004349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9FCA1-2FEE-4CB6-8C01-63EE91F9E48B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4493488" y="2557047"/>
            <a:ext cx="1297434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3987BD-B97B-48FC-B6BB-D3E1C03F64B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5790922" y="2557047"/>
            <a:ext cx="134830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6CD93B-3705-4C24-AE52-DEBC98188B57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7139222" y="2557047"/>
            <a:ext cx="1099626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169CBFF-CA2C-47F0-AC49-767A4673CD0A}"/>
              </a:ext>
            </a:extLst>
          </p:cNvPr>
          <p:cNvSpPr/>
          <p:nvPr/>
        </p:nvSpPr>
        <p:spPr>
          <a:xfrm>
            <a:off x="7609737" y="5637270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85A0B9-661B-4EA8-8F1C-EF8D3EFA94D0}"/>
              </a:ext>
            </a:extLst>
          </p:cNvPr>
          <p:cNvSpPr/>
          <p:nvPr/>
        </p:nvSpPr>
        <p:spPr>
          <a:xfrm>
            <a:off x="7609737" y="4284446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13D9B6-545F-44D2-AEBC-E691F10B8824}"/>
              </a:ext>
            </a:extLst>
          </p:cNvPr>
          <p:cNvCxnSpPr>
            <a:cxnSpLocks/>
            <a:stCxn id="19" idx="4"/>
            <a:endCxn id="30" idx="0"/>
          </p:cNvCxnSpPr>
          <p:nvPr/>
        </p:nvCxnSpPr>
        <p:spPr>
          <a:xfrm>
            <a:off x="7139222" y="3909871"/>
            <a:ext cx="941032" cy="374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C0FBBF-39C7-4D02-831E-0DC89B1B4016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>
            <a:off x="8080254" y="5189968"/>
            <a:ext cx="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55823EF-B864-47FC-8903-55ECD32411A4}"/>
              </a:ext>
            </a:extLst>
          </p:cNvPr>
          <p:cNvSpPr/>
          <p:nvPr/>
        </p:nvSpPr>
        <p:spPr>
          <a:xfrm>
            <a:off x="5727672" y="5637270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28B163-4E37-4AE6-99EB-17F1DBCFA98B}"/>
              </a:ext>
            </a:extLst>
          </p:cNvPr>
          <p:cNvSpPr/>
          <p:nvPr/>
        </p:nvSpPr>
        <p:spPr>
          <a:xfrm>
            <a:off x="5727672" y="4284446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64F689-BA17-484D-BF4C-5FE33A088FDD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6198189" y="5189968"/>
            <a:ext cx="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965A9B-D654-4EBE-8E5F-4F6AD093722C}"/>
              </a:ext>
            </a:extLst>
          </p:cNvPr>
          <p:cNvCxnSpPr>
            <a:cxnSpLocks/>
            <a:stCxn id="19" idx="4"/>
            <a:endCxn id="48" idx="0"/>
          </p:cNvCxnSpPr>
          <p:nvPr/>
        </p:nvCxnSpPr>
        <p:spPr>
          <a:xfrm flipH="1">
            <a:off x="6198189" y="3909871"/>
            <a:ext cx="941033" cy="374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74A7B22-90D5-4414-A2EA-E757428CD530}"/>
              </a:ext>
            </a:extLst>
          </p:cNvPr>
          <p:cNvSpPr/>
          <p:nvPr/>
        </p:nvSpPr>
        <p:spPr>
          <a:xfrm>
            <a:off x="5320406" y="293242"/>
            <a:ext cx="941033" cy="905522"/>
          </a:xfrm>
          <a:prstGeom prst="ellipse">
            <a:avLst/>
          </a:prstGeom>
          <a:solidFill>
            <a:srgbClr val="1B291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S</a:t>
            </a:r>
            <a:endParaRPr lang="he-IL" sz="32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670DF5-7B4F-43D3-A180-7848362DF78C}"/>
              </a:ext>
            </a:extLst>
          </p:cNvPr>
          <p:cNvSpPr/>
          <p:nvPr/>
        </p:nvSpPr>
        <p:spPr>
          <a:xfrm>
            <a:off x="7768331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</a:t>
            </a:r>
            <a:endParaRPr lang="he-IL" sz="3200" b="1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C9BF1F-F2AD-4432-88B2-F5B157F4FA69}"/>
              </a:ext>
            </a:extLst>
          </p:cNvPr>
          <p:cNvSpPr/>
          <p:nvPr/>
        </p:nvSpPr>
        <p:spPr>
          <a:xfrm>
            <a:off x="2725537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</a:t>
            </a:r>
            <a:endParaRPr lang="he-IL" sz="32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F9796-2731-45B1-9593-36B13C9406EB}"/>
              </a:ext>
            </a:extLst>
          </p:cNvPr>
          <p:cNvSpPr/>
          <p:nvPr/>
        </p:nvSpPr>
        <p:spPr>
          <a:xfrm>
            <a:off x="5320405" y="1651525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680899-F168-4854-BC17-EAD45DD44858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 flipH="1">
            <a:off x="3196054" y="1198764"/>
            <a:ext cx="2594869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375A0F-5AF9-46AB-A74B-98D3B35D618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5790923" y="1198764"/>
            <a:ext cx="2447925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ABD461-8478-4CEB-9429-63E1024E71AA}"/>
              </a:ext>
            </a:extLst>
          </p:cNvPr>
          <p:cNvCxnSpPr>
            <a:cxnSpLocks/>
            <a:stCxn id="2" idx="4"/>
            <a:endCxn id="9" idx="0"/>
          </p:cNvCxnSpPr>
          <p:nvPr/>
        </p:nvCxnSpPr>
        <p:spPr>
          <a:xfrm flipH="1">
            <a:off x="5790922" y="1198764"/>
            <a:ext cx="1" cy="452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2C831AB-F9DC-4C75-9763-42CBA5AFF703}"/>
              </a:ext>
            </a:extLst>
          </p:cNvPr>
          <p:cNvSpPr/>
          <p:nvPr/>
        </p:nvSpPr>
        <p:spPr>
          <a:xfrm>
            <a:off x="4022971" y="3004349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F68A12-701D-400C-9F1A-EFECD7830EDA}"/>
              </a:ext>
            </a:extLst>
          </p:cNvPr>
          <p:cNvSpPr/>
          <p:nvPr/>
        </p:nvSpPr>
        <p:spPr>
          <a:xfrm>
            <a:off x="6668705" y="3004349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E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9FCA1-2FEE-4CB6-8C01-63EE91F9E48B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4493488" y="2557047"/>
            <a:ext cx="1297434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3987BD-B97B-48FC-B6BB-D3E1C03F64B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5790922" y="2557047"/>
            <a:ext cx="134830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6CD93B-3705-4C24-AE52-DEBC98188B57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7139222" y="2557047"/>
            <a:ext cx="1099626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169CBFF-CA2C-47F0-AC49-767A4673CD0A}"/>
              </a:ext>
            </a:extLst>
          </p:cNvPr>
          <p:cNvSpPr/>
          <p:nvPr/>
        </p:nvSpPr>
        <p:spPr>
          <a:xfrm>
            <a:off x="7609737" y="5637270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985A0B9-661B-4EA8-8F1C-EF8D3EFA94D0}"/>
              </a:ext>
            </a:extLst>
          </p:cNvPr>
          <p:cNvSpPr/>
          <p:nvPr/>
        </p:nvSpPr>
        <p:spPr>
          <a:xfrm>
            <a:off x="7609737" y="4284446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13D9B6-545F-44D2-AEBC-E691F10B8824}"/>
              </a:ext>
            </a:extLst>
          </p:cNvPr>
          <p:cNvCxnSpPr>
            <a:cxnSpLocks/>
            <a:stCxn id="19" idx="4"/>
            <a:endCxn id="30" idx="0"/>
          </p:cNvCxnSpPr>
          <p:nvPr/>
        </p:nvCxnSpPr>
        <p:spPr>
          <a:xfrm>
            <a:off x="7139222" y="3909871"/>
            <a:ext cx="941032" cy="374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C0FBBF-39C7-4D02-831E-0DC89B1B4016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>
            <a:off x="8080254" y="5189968"/>
            <a:ext cx="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55823EF-B864-47FC-8903-55ECD32411A4}"/>
              </a:ext>
            </a:extLst>
          </p:cNvPr>
          <p:cNvSpPr/>
          <p:nvPr/>
        </p:nvSpPr>
        <p:spPr>
          <a:xfrm>
            <a:off x="5727672" y="5637270"/>
            <a:ext cx="941033" cy="905522"/>
          </a:xfrm>
          <a:prstGeom prst="ellipse">
            <a:avLst/>
          </a:prstGeom>
          <a:solidFill>
            <a:srgbClr val="76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/>
              <a:t>G</a:t>
            </a:r>
            <a:endParaRPr lang="he-IL" sz="32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E28B163-4E37-4AE6-99EB-17F1DBCFA98B}"/>
              </a:ext>
            </a:extLst>
          </p:cNvPr>
          <p:cNvSpPr/>
          <p:nvPr/>
        </p:nvSpPr>
        <p:spPr>
          <a:xfrm>
            <a:off x="5727672" y="4284446"/>
            <a:ext cx="941033" cy="905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</a:t>
            </a:r>
            <a:endParaRPr lang="he-IL" sz="32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64F689-BA17-484D-BF4C-5FE33A088FDD}"/>
              </a:ext>
            </a:extLst>
          </p:cNvPr>
          <p:cNvCxnSpPr>
            <a:cxnSpLocks/>
            <a:stCxn id="48" idx="4"/>
            <a:endCxn id="47" idx="0"/>
          </p:cNvCxnSpPr>
          <p:nvPr/>
        </p:nvCxnSpPr>
        <p:spPr>
          <a:xfrm>
            <a:off x="6198189" y="5189968"/>
            <a:ext cx="0" cy="447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965A9B-D654-4EBE-8E5F-4F6AD093722C}"/>
              </a:ext>
            </a:extLst>
          </p:cNvPr>
          <p:cNvCxnSpPr>
            <a:cxnSpLocks/>
            <a:stCxn id="19" idx="4"/>
            <a:endCxn id="48" idx="0"/>
          </p:cNvCxnSpPr>
          <p:nvPr/>
        </p:nvCxnSpPr>
        <p:spPr>
          <a:xfrm flipH="1">
            <a:off x="6198189" y="3909871"/>
            <a:ext cx="941033" cy="374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2725EDFB-8CE5-4C0B-A228-0A8F75C9DD5A}"/>
              </a:ext>
            </a:extLst>
          </p:cNvPr>
          <p:cNvSpPr/>
          <p:nvPr/>
        </p:nvSpPr>
        <p:spPr>
          <a:xfrm>
            <a:off x="2423511" y="227167"/>
            <a:ext cx="2780005" cy="104978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Start Node (Root)</a:t>
            </a:r>
            <a:endParaRPr lang="he-IL" sz="2400" b="1" dirty="0">
              <a:solidFill>
                <a:schemeClr val="tx1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33C50A6-1983-4B78-9CCA-90BFF8AD02A9}"/>
              </a:ext>
            </a:extLst>
          </p:cNvPr>
          <p:cNvSpPr/>
          <p:nvPr/>
        </p:nvSpPr>
        <p:spPr>
          <a:xfrm>
            <a:off x="2876550" y="5565139"/>
            <a:ext cx="2780285" cy="1049783"/>
          </a:xfrm>
          <a:prstGeom prst="rightArrow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Goal Node (Leaf)</a:t>
            </a:r>
            <a:endParaRPr lang="he-IL" sz="2400" b="1" dirty="0">
              <a:solidFill>
                <a:schemeClr val="tx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06FD611-6106-4DCD-B954-887E69AB8115}"/>
              </a:ext>
            </a:extLst>
          </p:cNvPr>
          <p:cNvSpPr/>
          <p:nvPr/>
        </p:nvSpPr>
        <p:spPr>
          <a:xfrm rot="20044189">
            <a:off x="1627225" y="3823980"/>
            <a:ext cx="2780285" cy="1049783"/>
          </a:xfrm>
          <a:prstGeom prst="rightArrow">
            <a:avLst/>
          </a:prstGeom>
          <a:solidFill>
            <a:srgbClr val="FFCC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Goal Node (Leaf)</a:t>
            </a:r>
            <a:endParaRPr lang="he-I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74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D10739E-D5D7-44F2-A231-04B3ABD689AD}"/>
              </a:ext>
            </a:extLst>
          </p:cNvPr>
          <p:cNvSpPr txBox="1"/>
          <p:nvPr/>
        </p:nvSpPr>
        <p:spPr>
          <a:xfrm>
            <a:off x="1162050" y="333375"/>
            <a:ext cx="89344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 Representation of Problem Space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D5AE0B-458A-407F-ABD1-3F74BE4D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1392869"/>
            <a:ext cx="2453639" cy="2966340"/>
          </a:xfrm>
          <a:prstGeom prst="rect">
            <a:avLst/>
          </a:prstGeom>
          <a:ln w="1270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FB13A9-A757-417B-A90F-D3EAB433E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299" y="1392869"/>
            <a:ext cx="5205529" cy="47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7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D10739E-D5D7-44F2-A231-04B3ABD689AD}"/>
              </a:ext>
            </a:extLst>
          </p:cNvPr>
          <p:cNvSpPr txBox="1"/>
          <p:nvPr/>
        </p:nvSpPr>
        <p:spPr>
          <a:xfrm>
            <a:off x="1162050" y="333375"/>
            <a:ext cx="89344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 Representation of Problem Space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98368-EDEB-4331-A3DF-D648D5BC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56" y="1392870"/>
            <a:ext cx="2704009" cy="2966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11B19F-65D9-4E68-8228-D2D230AC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469" y="1392869"/>
            <a:ext cx="5071479" cy="29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0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s***** line that serves as abstraction 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50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7724CA-1F23-43DF-9D42-8934044B19EF}"/>
              </a:ext>
            </a:extLst>
          </p:cNvPr>
          <p:cNvSpPr txBox="1"/>
          <p:nvPr/>
        </p:nvSpPr>
        <p:spPr>
          <a:xfrm>
            <a:off x="723900" y="381000"/>
            <a:ext cx="107823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Line is a s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traight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that serves as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a*****n 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real numbers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8BD016-4B95-434C-AE37-83627AE2B966}"/>
              </a:ext>
            </a:extLst>
          </p:cNvPr>
          <p:cNvCxnSpPr>
            <a:cxnSpLocks/>
          </p:cNvCxnSpPr>
          <p:nvPr/>
        </p:nvCxnSpPr>
        <p:spPr>
          <a:xfrm>
            <a:off x="2200274" y="3476625"/>
            <a:ext cx="8486775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3D4519-D224-4427-B45C-82FB940AF16C}"/>
              </a:ext>
            </a:extLst>
          </p:cNvPr>
          <p:cNvCxnSpPr/>
          <p:nvPr/>
        </p:nvCxnSpPr>
        <p:spPr>
          <a:xfrm>
            <a:off x="6000750" y="3210110"/>
            <a:ext cx="0" cy="51435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68285C-A839-4A69-B491-5375529616D1}"/>
              </a:ext>
            </a:extLst>
          </p:cNvPr>
          <p:cNvCxnSpPr/>
          <p:nvPr/>
        </p:nvCxnSpPr>
        <p:spPr>
          <a:xfrm>
            <a:off x="6915150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F464D8-D90E-4E66-8D41-ECA8F4BEC947}"/>
              </a:ext>
            </a:extLst>
          </p:cNvPr>
          <p:cNvCxnSpPr/>
          <p:nvPr/>
        </p:nvCxnSpPr>
        <p:spPr>
          <a:xfrm>
            <a:off x="7829550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1C12C0-2510-446D-87C8-BFF21D501777}"/>
              </a:ext>
            </a:extLst>
          </p:cNvPr>
          <p:cNvCxnSpPr/>
          <p:nvPr/>
        </p:nvCxnSpPr>
        <p:spPr>
          <a:xfrm>
            <a:off x="5076825" y="3200400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61C17E-CA07-43AE-8C2F-73079E15C063}"/>
              </a:ext>
            </a:extLst>
          </p:cNvPr>
          <p:cNvCxnSpPr/>
          <p:nvPr/>
        </p:nvCxnSpPr>
        <p:spPr>
          <a:xfrm>
            <a:off x="8753475" y="3210110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47595-F05A-4372-96BB-4CB3D86AE020}"/>
              </a:ext>
            </a:extLst>
          </p:cNvPr>
          <p:cNvCxnSpPr/>
          <p:nvPr/>
        </p:nvCxnSpPr>
        <p:spPr>
          <a:xfrm>
            <a:off x="9667875" y="3219635"/>
            <a:ext cx="0" cy="51435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E4384B-75B4-4414-B6A8-6658F97AB21D}"/>
              </a:ext>
            </a:extLst>
          </p:cNvPr>
          <p:cNvCxnSpPr/>
          <p:nvPr/>
        </p:nvCxnSpPr>
        <p:spPr>
          <a:xfrm>
            <a:off x="32575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7099A7-0747-4EA3-8023-954489F8DA4B}"/>
              </a:ext>
            </a:extLst>
          </p:cNvPr>
          <p:cNvCxnSpPr/>
          <p:nvPr/>
        </p:nvCxnSpPr>
        <p:spPr>
          <a:xfrm>
            <a:off x="4171950" y="321963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FD5C80-D4BC-494E-BAC4-8E263611D22D}"/>
              </a:ext>
            </a:extLst>
          </p:cNvPr>
          <p:cNvCxnSpPr/>
          <p:nvPr/>
        </p:nvCxnSpPr>
        <p:spPr>
          <a:xfrm>
            <a:off x="2333625" y="3209925"/>
            <a:ext cx="0" cy="514350"/>
          </a:xfrm>
          <a:prstGeom prst="line">
            <a:avLst/>
          </a:prstGeom>
          <a:ln w="635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9B87DA-0621-4A0E-A6BB-1E502D34EDB4}"/>
              </a:ext>
            </a:extLst>
          </p:cNvPr>
          <p:cNvSpPr txBox="1"/>
          <p:nvPr/>
        </p:nvSpPr>
        <p:spPr>
          <a:xfrm>
            <a:off x="56078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/>
              <a:t>0</a:t>
            </a:r>
            <a:endParaRPr lang="he-IL" sz="2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03BC63-B0A6-4BA0-95C6-C8096D3B7A56}"/>
              </a:ext>
            </a:extLst>
          </p:cNvPr>
          <p:cNvSpPr txBox="1"/>
          <p:nvPr/>
        </p:nvSpPr>
        <p:spPr>
          <a:xfrm>
            <a:off x="652224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1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FF504B-4A18-478C-8D12-39094DE783F5}"/>
              </a:ext>
            </a:extLst>
          </p:cNvPr>
          <p:cNvSpPr txBox="1"/>
          <p:nvPr/>
        </p:nvSpPr>
        <p:spPr>
          <a:xfrm>
            <a:off x="744616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2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DEDF81-CEBC-4551-BDBA-7275584BD5EE}"/>
              </a:ext>
            </a:extLst>
          </p:cNvPr>
          <p:cNvSpPr txBox="1"/>
          <p:nvPr/>
        </p:nvSpPr>
        <p:spPr>
          <a:xfrm>
            <a:off x="8370094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3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AA93C7-69FE-428F-8FB2-27F0F2864517}"/>
              </a:ext>
            </a:extLst>
          </p:cNvPr>
          <p:cNvSpPr txBox="1"/>
          <p:nvPr/>
        </p:nvSpPr>
        <p:spPr>
          <a:xfrm>
            <a:off x="9294019" y="375285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4</a:t>
            </a:r>
            <a:endParaRPr lang="he-IL" sz="2800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487076-8863-4CC2-98AF-0F0A9C527EF5}"/>
              </a:ext>
            </a:extLst>
          </p:cNvPr>
          <p:cNvSpPr txBox="1"/>
          <p:nvPr/>
        </p:nvSpPr>
        <p:spPr>
          <a:xfrm>
            <a:off x="4674394" y="3723437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-1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9F61B3-BE5F-4538-99A9-A7FB7C8B5C8B}"/>
              </a:ext>
            </a:extLst>
          </p:cNvPr>
          <p:cNvSpPr txBox="1"/>
          <p:nvPr/>
        </p:nvSpPr>
        <p:spPr>
          <a:xfrm>
            <a:off x="3731419" y="3733616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-2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F09B86-1B8F-46FF-8DF9-788153EFBA91}"/>
              </a:ext>
            </a:extLst>
          </p:cNvPr>
          <p:cNvSpPr txBox="1"/>
          <p:nvPr/>
        </p:nvSpPr>
        <p:spPr>
          <a:xfrm>
            <a:off x="2807494" y="3733801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-3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35F838-161B-4098-B8C5-414058C0A109}"/>
              </a:ext>
            </a:extLst>
          </p:cNvPr>
          <p:cNvSpPr txBox="1"/>
          <p:nvPr/>
        </p:nvSpPr>
        <p:spPr>
          <a:xfrm>
            <a:off x="1864519" y="3724930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-4</a:t>
            </a:r>
            <a:endParaRPr lang="he-IL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Arrow: Curved Down 49">
            <a:extLst>
              <a:ext uri="{FF2B5EF4-FFF2-40B4-BE49-F238E27FC236}">
                <a16:creationId xmlns:a16="http://schemas.microsoft.com/office/drawing/2014/main" id="{27B3C53E-B260-4CA7-B681-6B8C30DB9F41}"/>
              </a:ext>
            </a:extLst>
          </p:cNvPr>
          <p:cNvSpPr/>
          <p:nvPr/>
        </p:nvSpPr>
        <p:spPr>
          <a:xfrm>
            <a:off x="6915150" y="2277844"/>
            <a:ext cx="2000248" cy="646331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8CCCE-06CE-4604-9704-058BAB61CEFC}"/>
              </a:ext>
            </a:extLst>
          </p:cNvPr>
          <p:cNvSpPr txBox="1"/>
          <p:nvPr/>
        </p:nvSpPr>
        <p:spPr>
          <a:xfrm>
            <a:off x="7427119" y="1735758"/>
            <a:ext cx="80486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800" b="1" dirty="0">
                <a:solidFill>
                  <a:srgbClr val="001746"/>
                </a:solidFill>
              </a:rPr>
              <a:t>+2</a:t>
            </a:r>
            <a:endParaRPr lang="he-IL" sz="2800" b="1" dirty="0">
              <a:solidFill>
                <a:srgbClr val="0017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4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1186</Words>
  <Application>Microsoft Office PowerPoint</Application>
  <PresentationFormat>Widescreen</PresentationFormat>
  <Paragraphs>635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eyalb</dc:creator>
  <cp:lastModifiedBy> </cp:lastModifiedBy>
  <cp:revision>23</cp:revision>
  <dcterms:created xsi:type="dcterms:W3CDTF">2021-09-29T11:56:53Z</dcterms:created>
  <dcterms:modified xsi:type="dcterms:W3CDTF">2021-11-02T13:06:39Z</dcterms:modified>
</cp:coreProperties>
</file>