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ל'/תשרי/תשפ"ב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5</cp:revision>
  <dcterms:created xsi:type="dcterms:W3CDTF">2021-09-29T11:56:53Z</dcterms:created>
  <dcterms:modified xsi:type="dcterms:W3CDTF">2021-10-06T08:20:09Z</dcterms:modified>
</cp:coreProperties>
</file>