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6C7-8F70-1595-B453-AC44A4872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12B5-552D-87B2-14B4-BFB17E08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88F1-9958-F77F-D37B-B2F1986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E776-B5A9-7FCE-F6FB-87B81A91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14AF-C89C-0A24-493B-CD498A56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9E13-660E-A3F3-6FE3-C2519AFB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0674-F727-148F-53AE-4145B980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F02E-0C44-8A2D-5948-E6988F53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2FD5-6143-E462-DE31-2E35818E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6C01-3823-A2A5-EED4-C7536506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30C26-8774-3B81-ED8E-2E2895C80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34686-6E6B-C1D9-5674-225BB5E9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B678-A4AE-F9AC-FA59-64E9D3EB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FFB6-F8C7-0E3E-486C-4385898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18EB-674C-99DB-33DD-1CD6F3C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27FA-1A1C-5254-D99A-04C6B8E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C974-D7E0-E97F-05C2-265EF90A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3CDE-0329-752C-7D22-298F1D1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BB4C-D2B1-F5A4-CD4B-437F01D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65E0-93A8-E3A3-6107-15FBB0EE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8657-5016-A055-0D5E-BCCD6AEB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9479B-2287-CC06-9312-DA29500F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3E49-931B-8CE9-A072-CC19F25C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999-FBDE-E7F0-0A4A-ABFF59FF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4DF4-3AFB-9345-30AF-7A2A399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882C-BAA3-C630-E89C-FE0024E2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16A4-A934-8256-A365-CB87EAD04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2D311-0327-677E-3E52-A43F2BC9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5926-530F-E524-B4B9-0E4ECD39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EC0C2-AC61-82A9-AAB8-535F914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4A97-F164-9EFC-69AF-EF7FB6A6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ABD3-60A8-C859-F298-472E5680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D61C-1D3C-4EA6-9A33-22E706F2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A60B-CDC9-ABE1-D129-CCB294817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19107-A551-3BDA-F842-07C7905F5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3D39-37CF-7872-02FB-837EC9BD5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35A20-2F5C-D9C9-012C-88FA8F01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01EA3-0B4E-462D-420F-D9408F3C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F7AEA-FDEF-EE77-9542-E2A246FE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F171-C77A-442A-1A82-CDC6585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9912E-9BC9-D1DF-38DC-DFE49867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2D3E-B931-4A0E-0E53-30CDF04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5739E-1415-4F27-1244-9668E738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F32FA-9D33-2D98-A77D-5D7CA1D9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3961D-17A6-11F2-200F-62162AD3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BDBB-AEEB-4EAD-DE12-F2423B94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B52C-5C17-EECB-3F1F-508A4CE4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7169-44BE-AB3A-58C1-7E809C0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B0F6-1BC0-E493-6F51-D3AD9067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4CCF-6EBB-8F84-9D2A-15D725C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9C36-155A-B0A3-B6B4-9FF0BB29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4E8D6-BE9F-7252-73E0-1DDC9B5C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E4E7-F341-2725-E663-C225809F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324F1-D529-1F73-7FCB-AA7AAB415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38FE-E3E9-DE69-DFC2-58B5F149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70F0A-9B82-64B4-D9A1-FB12680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BD8B-6C01-333A-B306-74A776EB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6C92-0BB6-4C89-F0A0-501B35FC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A6AAE-64F1-1FA3-C183-368C350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757B-97C3-7EC7-6976-33C3CE59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AB9A-5512-4429-759D-5C96E3AEA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C3A3-AC66-4A4F-99EC-7929E5FB3C7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1C88-4E8F-A9E6-238B-37365446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3966-FBEC-0455-93DA-72B6A805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06B9-0973-4170-8779-6EF4FB2C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fficetimeline.com/14-days-tria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image" Target="../media/image3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image" Target="../media/image4.png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7F2D38-0611-4881-8FC3-28B9DE53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BBF45-E112-42E9-855C-40B1C6D7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97" y="6131659"/>
            <a:ext cx="1692915" cy="247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493B1-CA18-492C-8FC1-4DF5F29E67C9}"/>
              </a:ext>
            </a:extLst>
          </p:cNvPr>
          <p:cNvCxnSpPr>
            <a:cxnSpLocks/>
          </p:cNvCxnSpPr>
          <p:nvPr/>
        </p:nvCxnSpPr>
        <p:spPr>
          <a:xfrm>
            <a:off x="605990" y="1127812"/>
            <a:ext cx="10983132" cy="0"/>
          </a:xfrm>
          <a:prstGeom prst="line">
            <a:avLst/>
          </a:prstGeom>
          <a:ln w="25400">
            <a:solidFill>
              <a:srgbClr val="737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9C7893D4-B1C5-4FEA-997D-E84689AF11F4}"/>
              </a:ext>
            </a:extLst>
          </p:cNvPr>
          <p:cNvSpPr txBox="1">
            <a:spLocks/>
          </p:cNvSpPr>
          <p:nvPr/>
        </p:nvSpPr>
        <p:spPr>
          <a:xfrm>
            <a:off x="541608" y="1296100"/>
            <a:ext cx="4689552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Office Timeline add-in for PowerPoint will help you edit it with just a few clicks.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your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14-day trial of Office Timeline here: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u="sng" dirty="0">
                <a:solidFill>
                  <a:srgbClr val="C43E1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https://www.officetimeline.com/14-days-trial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Re-open this template, and create your impressive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visual in 3 easy steps: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CA27E-B9E5-4D53-8E6C-E5ED5C19F38D}"/>
              </a:ext>
            </a:extLst>
          </p:cNvPr>
          <p:cNvSpPr/>
          <p:nvPr/>
        </p:nvSpPr>
        <p:spPr>
          <a:xfrm>
            <a:off x="541608" y="444366"/>
            <a:ext cx="10983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update this template in seconds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CB4A45-0BF5-4F47-B60E-7F1A59D500B1}"/>
              </a:ext>
            </a:extLst>
          </p:cNvPr>
          <p:cNvGrpSpPr/>
          <p:nvPr/>
        </p:nvGrpSpPr>
        <p:grpSpPr>
          <a:xfrm>
            <a:off x="637515" y="3267834"/>
            <a:ext cx="4593644" cy="1831216"/>
            <a:chOff x="637515" y="3267834"/>
            <a:chExt cx="4593644" cy="1831216"/>
          </a:xfrm>
        </p:grpSpPr>
        <p:grpSp>
          <p:nvGrpSpPr>
            <p:cNvPr id="8" name="Group 7" descr="Small circle with number 1 inside  indicating step 1">
              <a:extLst>
                <a:ext uri="{FF2B5EF4-FFF2-40B4-BE49-F238E27FC236}">
                  <a16:creationId xmlns:a16="http://schemas.microsoft.com/office/drawing/2014/main" id="{0666101F-A056-496B-8241-B717914ECD59}"/>
                </a:ext>
              </a:extLst>
            </p:cNvPr>
            <p:cNvGrpSpPr/>
            <p:nvPr/>
          </p:nvGrpSpPr>
          <p:grpSpPr bwMode="blackWhite">
            <a:xfrm>
              <a:off x="637515" y="3269909"/>
              <a:ext cx="366361" cy="320323"/>
              <a:chOff x="7059389" y="785291"/>
              <a:chExt cx="366361" cy="32032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8FFEEBAA-8770-4C93-82E6-59DDB2A95A7C}"/>
                  </a:ext>
                </a:extLst>
              </p:cNvPr>
              <p:cNvSpPr/>
              <p:nvPr/>
            </p:nvSpPr>
            <p:spPr bwMode="blackWhite">
              <a:xfrm>
                <a:off x="7082408" y="78529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3EBCBE3A-6580-40EB-AA2F-0E279DAA4B3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7059389" y="80695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5B9326-A6F6-4A79-8936-27DBE7C60358}"/>
                </a:ext>
              </a:extLst>
            </p:cNvPr>
            <p:cNvGrpSpPr/>
            <p:nvPr userDrawn="1"/>
          </p:nvGrpSpPr>
          <p:grpSpPr>
            <a:xfrm>
              <a:off x="637515" y="3962297"/>
              <a:ext cx="366361" cy="320323"/>
              <a:chOff x="637515" y="3893421"/>
              <a:chExt cx="366361" cy="32032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614155FF-509D-464B-8377-D251AF5D735E}"/>
                  </a:ext>
                </a:extLst>
              </p:cNvPr>
              <p:cNvSpPr/>
              <p:nvPr userDrawn="1"/>
            </p:nvSpPr>
            <p:spPr bwMode="blackWhite">
              <a:xfrm>
                <a:off x="660534" y="389342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EF8A35E1-B17C-4E6A-85FD-82FB92AB5F48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391508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BB5F54-2190-45B8-84C0-741045814981}"/>
                </a:ext>
              </a:extLst>
            </p:cNvPr>
            <p:cNvGrpSpPr/>
            <p:nvPr userDrawn="1"/>
          </p:nvGrpSpPr>
          <p:grpSpPr>
            <a:xfrm>
              <a:off x="637515" y="4654685"/>
              <a:ext cx="366361" cy="320323"/>
              <a:chOff x="637515" y="4654685"/>
              <a:chExt cx="366361" cy="320323"/>
            </a:xfrm>
          </p:grpSpPr>
          <p:sp>
            <p:nvSpPr>
              <p:cNvPr id="14" name="Oval 13" descr="Small circle">
                <a:extLst>
                  <a:ext uri="{FF2B5EF4-FFF2-40B4-BE49-F238E27FC236}">
                    <a16:creationId xmlns:a16="http://schemas.microsoft.com/office/drawing/2014/main" id="{6C665178-1B9B-4CB6-B521-137B8F1280CD}"/>
                  </a:ext>
                </a:extLst>
              </p:cNvPr>
              <p:cNvSpPr/>
              <p:nvPr userDrawn="1"/>
            </p:nvSpPr>
            <p:spPr bwMode="blackWhite">
              <a:xfrm>
                <a:off x="660534" y="4654685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 descr="Number 1">
                <a:extLst>
                  <a:ext uri="{FF2B5EF4-FFF2-40B4-BE49-F238E27FC236}">
                    <a16:creationId xmlns:a16="http://schemas.microsoft.com/office/drawing/2014/main" id="{5698F8D9-22D4-400F-A12F-22B4FF4F992A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4676347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1" name="Content Placeholder 17">
              <a:extLst>
                <a:ext uri="{FF2B5EF4-FFF2-40B4-BE49-F238E27FC236}">
                  <a16:creationId xmlns:a16="http://schemas.microsoft.com/office/drawing/2014/main" id="{F8E300B2-EF53-4BAA-A47F-6D4F2E01A71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3267834"/>
              <a:ext cx="4069351" cy="35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the Edit Data button on the Office Timeline tab.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ontent Placeholder 17">
              <a:extLst>
                <a:ext uri="{FF2B5EF4-FFF2-40B4-BE49-F238E27FC236}">
                  <a16:creationId xmlns:a16="http://schemas.microsoft.com/office/drawing/2014/main" id="{CDA20BD9-86E6-4922-B46C-BFBE6A9F5EC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5299" y="3890130"/>
              <a:ext cx="3972687" cy="5013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2000"/>
                </a:spcAft>
                <a:buNone/>
                <a:defRPr/>
              </a:pPr>
              <a:r>
                <a:rPr lang="en-US" sz="12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the Data and Timeline views to edit swimlanes, milestones and tasks.</a:t>
              </a:r>
            </a:p>
          </p:txBody>
        </p:sp>
        <p:sp>
          <p:nvSpPr>
            <p:cNvPr id="13" name="Content Placeholder 17">
              <a:extLst>
                <a:ext uri="{FF2B5EF4-FFF2-40B4-BE49-F238E27FC236}">
                  <a16:creationId xmlns:a16="http://schemas.microsoft.com/office/drawing/2014/main" id="{92FFF896-9BAA-450D-B7DF-A699981489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4659365"/>
              <a:ext cx="4174646" cy="43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Save to instantly update the template.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1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AFB5B753-DA9E-6D03-4AFE-9D8CEA24AE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577489" y="4541203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>
                <a:solidFill>
                  <a:schemeClr val="dk1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37" name="OTLSHAPE_M_69a7b1c95004461a8fb87da58db34781_Connector1">
            <a:extLst>
              <a:ext uri="{FF2B5EF4-FFF2-40B4-BE49-F238E27FC236}">
                <a16:creationId xmlns:a16="http://schemas.microsoft.com/office/drawing/2014/main" id="{0869AEB8-DDAF-112C-9F3F-17773FD722D1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079369" y="4905249"/>
            <a:ext cx="0" cy="369635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M_67e32c1edc7d4ac58bf05d0ab9cda005_Connector1">
            <a:extLst>
              <a:ext uri="{FF2B5EF4-FFF2-40B4-BE49-F238E27FC236}">
                <a16:creationId xmlns:a16="http://schemas.microsoft.com/office/drawing/2014/main" id="{D6FF9455-938B-9B2F-50B2-B2D7F908D2A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869737" y="3591150"/>
            <a:ext cx="0" cy="161164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M_9a08f673fe8f4a90ab59f7bdb7d66b86_Connector1">
            <a:extLst>
              <a:ext uri="{FF2B5EF4-FFF2-40B4-BE49-F238E27FC236}">
                <a16:creationId xmlns:a16="http://schemas.microsoft.com/office/drawing/2014/main" id="{106FBDED-12A1-70AB-157B-2A184207F1E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029092" y="4077586"/>
            <a:ext cx="0" cy="316614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d6b808cea4ec46a3b758ad3a26abaf53_Connector1">
            <a:extLst>
              <a:ext uri="{FF2B5EF4-FFF2-40B4-BE49-F238E27FC236}">
                <a16:creationId xmlns:a16="http://schemas.microsoft.com/office/drawing/2014/main" id="{90833828-B65F-FCC3-717E-3F3F6EE44C4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495647" y="4905248"/>
            <a:ext cx="0" cy="36049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6fc9ca9839c246fda4fdaeabd7e82736_Connector1">
            <a:extLst>
              <a:ext uri="{FF2B5EF4-FFF2-40B4-BE49-F238E27FC236}">
                <a16:creationId xmlns:a16="http://schemas.microsoft.com/office/drawing/2014/main" id="{156ECB02-4744-3160-F39B-E49B2A90A8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91770" y="4139609"/>
            <a:ext cx="0" cy="25459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89d8abb2867a4ff787cf04dda7bebbb9_Connector1">
            <a:extLst>
              <a:ext uri="{FF2B5EF4-FFF2-40B4-BE49-F238E27FC236}">
                <a16:creationId xmlns:a16="http://schemas.microsoft.com/office/drawing/2014/main" id="{E5E43EFC-5F36-55D4-88A4-E21BAEB0CC7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83245" y="3655828"/>
            <a:ext cx="0" cy="738372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2fe67ac148ac4fed8c69a0bac4303ed1_Connector1">
            <a:extLst>
              <a:ext uri="{FF2B5EF4-FFF2-40B4-BE49-F238E27FC236}">
                <a16:creationId xmlns:a16="http://schemas.microsoft.com/office/drawing/2014/main" id="{B05AEADA-032C-B36F-06E0-7D2F370515A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10045" y="4063409"/>
            <a:ext cx="0" cy="33079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6ea689ec54fc445392fba60d442687dd_Connector1">
            <a:extLst>
              <a:ext uri="{FF2B5EF4-FFF2-40B4-BE49-F238E27FC236}">
                <a16:creationId xmlns:a16="http://schemas.microsoft.com/office/drawing/2014/main" id="{719B061C-1D7B-2C03-2341-5C9683135E3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165860" y="4905249"/>
            <a:ext cx="0" cy="29790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OTLSHAPE_M_67e32c1edc7d4ac58bf05d0ab9cda005_Connector2">
            <a:extLst>
              <a:ext uri="{FF2B5EF4-FFF2-40B4-BE49-F238E27FC236}">
                <a16:creationId xmlns:a16="http://schemas.microsoft.com/office/drawing/2014/main" id="{067219E2-C77A-D8CF-F192-14F9CEE3305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869737" y="3907339"/>
            <a:ext cx="0" cy="48686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OTLSHAPE_T_2c0c425d23a74ae9b93d5251d81d2953_MiddleVerticalConnector1">
            <a:extLst>
              <a:ext uri="{FF2B5EF4-FFF2-40B4-BE49-F238E27FC236}">
                <a16:creationId xmlns:a16="http://schemas.microsoft.com/office/drawing/2014/main" id="{D889EAB8-0976-8EE5-9EB0-5A84B3A1E02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382097" y="2730614"/>
            <a:ext cx="0" cy="172708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OTLSHAPE_T_97083ab17dcf4605a266a71edea437fa_LeftVerticalConnector1">
            <a:extLst>
              <a:ext uri="{FF2B5EF4-FFF2-40B4-BE49-F238E27FC236}">
                <a16:creationId xmlns:a16="http://schemas.microsoft.com/office/drawing/2014/main" id="{9999A9F5-1A09-1278-8432-7D4597376F3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4537399" y="2821876"/>
            <a:ext cx="0" cy="16358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T_97083ab17dcf4605a266a71edea437fa_RightVerticalConnector1">
            <a:extLst>
              <a:ext uri="{FF2B5EF4-FFF2-40B4-BE49-F238E27FC236}">
                <a16:creationId xmlns:a16="http://schemas.microsoft.com/office/drawing/2014/main" id="{DC6FE040-A8F4-B750-9895-2CEC0350ECD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241275" y="2821876"/>
            <a:ext cx="0" cy="93043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97083ab17dcf4605a266a71edea437fa_RightVerticalConnector2">
            <a:extLst>
              <a:ext uri="{FF2B5EF4-FFF2-40B4-BE49-F238E27FC236}">
                <a16:creationId xmlns:a16="http://schemas.microsoft.com/office/drawing/2014/main" id="{0B5E1E4B-498A-20E2-0153-205F2F776CF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241275" y="3907339"/>
            <a:ext cx="0" cy="55036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M_2818964885d240c9a110cf84838efabd_Connector1">
            <a:extLst>
              <a:ext uri="{FF2B5EF4-FFF2-40B4-BE49-F238E27FC236}">
                <a16:creationId xmlns:a16="http://schemas.microsoft.com/office/drawing/2014/main" id="{86233A6F-C944-0058-AED2-2BBEE6F0D1CF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693768" y="4905248"/>
            <a:ext cx="0" cy="46283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M_2818964885d240c9a110cf84838efabd_Connector2">
            <a:extLst>
              <a:ext uri="{FF2B5EF4-FFF2-40B4-BE49-F238E27FC236}">
                <a16:creationId xmlns:a16="http://schemas.microsoft.com/office/drawing/2014/main" id="{7A5C2F49-C82A-E7F8-2107-0E44C371CD3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693768" y="5678129"/>
            <a:ext cx="0" cy="145253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aaa3da0569c04fe5adaffd7c1cafbf89_Connector1">
            <a:extLst>
              <a:ext uri="{FF2B5EF4-FFF2-40B4-BE49-F238E27FC236}">
                <a16:creationId xmlns:a16="http://schemas.microsoft.com/office/drawing/2014/main" id="{5A612F9E-897D-D797-0942-F4C127602DF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668629" y="4072270"/>
            <a:ext cx="0" cy="321930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af11b8bce3644ad388dee91dacbf7eff_Connector1">
            <a:extLst>
              <a:ext uri="{FF2B5EF4-FFF2-40B4-BE49-F238E27FC236}">
                <a16:creationId xmlns:a16="http://schemas.microsoft.com/office/drawing/2014/main" id="{FDC0726A-D481-FCCA-DFAF-9026A8D4FFCA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352905" y="4054549"/>
            <a:ext cx="0" cy="339651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e936f2bb0dd04a87b5a595de25d924df_Connector1">
            <a:extLst>
              <a:ext uri="{FF2B5EF4-FFF2-40B4-BE49-F238E27FC236}">
                <a16:creationId xmlns:a16="http://schemas.microsoft.com/office/drawing/2014/main" id="{35525647-BCAF-D4CD-AEF1-A0682EBD423B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886351" y="4045688"/>
            <a:ext cx="0" cy="348512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M_403d9e303b7c48d7ae86fc10b87b6a68_Connector1">
            <a:extLst>
              <a:ext uri="{FF2B5EF4-FFF2-40B4-BE49-F238E27FC236}">
                <a16:creationId xmlns:a16="http://schemas.microsoft.com/office/drawing/2014/main" id="{90EE93AC-7D7C-3B50-C391-9BA538110F5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311153" y="4905249"/>
            <a:ext cx="0" cy="721195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M_ed0cc167d9324a4e896c6776144e7c0d_Connector1">
            <a:extLst>
              <a:ext uri="{FF2B5EF4-FFF2-40B4-BE49-F238E27FC236}">
                <a16:creationId xmlns:a16="http://schemas.microsoft.com/office/drawing/2014/main" id="{181C972A-903C-0940-A4DF-620C0731CD0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308167" y="4905248"/>
            <a:ext cx="0" cy="375660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TLSHAPE_TB_00000000000000000000000000000000_ScaleContainer">
            <a:extLst>
              <a:ext uri="{FF2B5EF4-FFF2-40B4-BE49-F238E27FC236}">
                <a16:creationId xmlns:a16="http://schemas.microsoft.com/office/drawing/2014/main" id="{44DF7789-B299-E0A1-E353-D574CE6161F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41511" y="4457700"/>
            <a:ext cx="10718800" cy="182880"/>
          </a:xfrm>
          <a:prstGeom prst="round2SameRect">
            <a:avLst/>
          </a:prstGeom>
          <a:solidFill>
            <a:srgbClr val="30303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TB_00000000000000000000000000000000_MiddleScaleContainer">
            <a:extLst>
              <a:ext uri="{FF2B5EF4-FFF2-40B4-BE49-F238E27FC236}">
                <a16:creationId xmlns:a16="http://schemas.microsoft.com/office/drawing/2014/main" id="{4B062EF3-A6B2-4D20-5651-374E0834BE0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41511" y="4649724"/>
            <a:ext cx="107188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30303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94C284-F4D6-A32C-38EB-C64CAE354F4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05011" y="445611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80131E29-D483-AD12-F73A-B2C1535E850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338456" y="445611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24" name="OTLSHAPE_TB_00000000000000000000000000000000_MiddleTimescaleInterval1">
            <a:extLst>
              <a:ext uri="{FF2B5EF4-FFF2-40B4-BE49-F238E27FC236}">
                <a16:creationId xmlns:a16="http://schemas.microsoft.com/office/drawing/2014/main" id="{E913E4D6-57F0-2DE9-BE2D-CF618EDA2169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05011" y="4648136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26" name="OTLSHAPE_TB_00000000000000000000000000000000_MiddleTimescaleInterval2">
            <a:extLst>
              <a:ext uri="{FF2B5EF4-FFF2-40B4-BE49-F238E27FC236}">
                <a16:creationId xmlns:a16="http://schemas.microsoft.com/office/drawing/2014/main" id="{9C78AB97-0212-DFAA-A9F2-B22392DA722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338456" y="4648136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8" name="OTLSHAPE_TB_00000000000000000000000000000000_MiddleTimescaleInterval3">
            <a:extLst>
              <a:ext uri="{FF2B5EF4-FFF2-40B4-BE49-F238E27FC236}">
                <a16:creationId xmlns:a16="http://schemas.microsoft.com/office/drawing/2014/main" id="{493157C2-D42C-17AC-1DCE-BEDF3B5DFE9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821624" y="4648136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0" name="OTLSHAPE_TB_00000000000000000000000000000000_MiddleTimescaleInterval4">
            <a:extLst>
              <a:ext uri="{FF2B5EF4-FFF2-40B4-BE49-F238E27FC236}">
                <a16:creationId xmlns:a16="http://schemas.microsoft.com/office/drawing/2014/main" id="{85F64356-8436-7CD2-BEFA-93DF5330457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355070" y="4648136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224" name="OTLSHAPE_TB_00000000000000000000000000000000_MiddleTimescaleInterval5">
            <a:extLst>
              <a:ext uri="{FF2B5EF4-FFF2-40B4-BE49-F238E27FC236}">
                <a16:creationId xmlns:a16="http://schemas.microsoft.com/office/drawing/2014/main" id="{C91F7450-67E9-D1FC-32CB-A09EF470C4C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888515" y="4648136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7" name="OTLSHAPE_TB_00000000000000000000000000000000_MiddleTimescaleInterval6">
            <a:extLst>
              <a:ext uri="{FF2B5EF4-FFF2-40B4-BE49-F238E27FC236}">
                <a16:creationId xmlns:a16="http://schemas.microsoft.com/office/drawing/2014/main" id="{866A3126-77FE-6032-FC5D-F25F69AAE3E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447099" y="4648136"/>
            <a:ext cx="22762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29" name="OTLSHAPE_TB_00000000000000000000000000000000_MiddleTimescaleInterval7">
            <a:extLst>
              <a:ext uri="{FF2B5EF4-FFF2-40B4-BE49-F238E27FC236}">
                <a16:creationId xmlns:a16="http://schemas.microsoft.com/office/drawing/2014/main" id="{DA7CBCEE-F375-77B6-2501-D361DD5795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9980544" y="4648136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8809759-8622-7035-9DE9-D9C4963CEB9D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274956" y="44577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MiddleSeparator1">
            <a:extLst>
              <a:ext uri="{FF2B5EF4-FFF2-40B4-BE49-F238E27FC236}">
                <a16:creationId xmlns:a16="http://schemas.microsoft.com/office/drawing/2014/main" id="{0D310AFA-A754-2238-C995-4ACC1CC8FE9D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274956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2">
            <a:extLst>
              <a:ext uri="{FF2B5EF4-FFF2-40B4-BE49-F238E27FC236}">
                <a16:creationId xmlns:a16="http://schemas.microsoft.com/office/drawing/2014/main" id="{0C05C239-E9AA-6E0E-7C1B-905470AE2F2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3758124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3">
            <a:extLst>
              <a:ext uri="{FF2B5EF4-FFF2-40B4-BE49-F238E27FC236}">
                <a16:creationId xmlns:a16="http://schemas.microsoft.com/office/drawing/2014/main" id="{80EE3565-6970-D81C-319A-96B124264C85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5291570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4">
            <a:extLst>
              <a:ext uri="{FF2B5EF4-FFF2-40B4-BE49-F238E27FC236}">
                <a16:creationId xmlns:a16="http://schemas.microsoft.com/office/drawing/2014/main" id="{6C8B04EF-AB6E-F9D6-4BBA-E78FA7B11033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6825015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OTLSHAPE_TB_00000000000000000000000000000000_MiddleSeparator5">
            <a:extLst>
              <a:ext uri="{FF2B5EF4-FFF2-40B4-BE49-F238E27FC236}">
                <a16:creationId xmlns:a16="http://schemas.microsoft.com/office/drawing/2014/main" id="{A57D6C84-B63F-7129-48D9-C0E28C9147CC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8383598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TB_00000000000000000000000000000000_MiddleSeparator6">
            <a:extLst>
              <a:ext uri="{FF2B5EF4-FFF2-40B4-BE49-F238E27FC236}">
                <a16:creationId xmlns:a16="http://schemas.microsoft.com/office/drawing/2014/main" id="{90AD2C52-A283-0907-C9CE-268078859F19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9917044" y="46497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TLSHAPE_T_2c0c425d23a74ae9b93d5251d81d2953_Shape">
            <a:extLst>
              <a:ext uri="{FF2B5EF4-FFF2-40B4-BE49-F238E27FC236}">
                <a16:creationId xmlns:a16="http://schemas.microsoft.com/office/drawing/2014/main" id="{9F510381-3AA7-89C9-72E0-48812226714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0319259" y="2730613"/>
            <a:ext cx="127000" cy="182526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T_97083ab17dcf4605a266a71edea437fa_Shape">
            <a:extLst>
              <a:ext uri="{FF2B5EF4-FFF2-40B4-BE49-F238E27FC236}">
                <a16:creationId xmlns:a16="http://schemas.microsoft.com/office/drawing/2014/main" id="{81F77469-DE75-8666-5BDF-DC0896CD9F5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537399" y="2730613"/>
            <a:ext cx="711200" cy="18252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TLSHAPE_T_2c0c425d23a74ae9b93d5251d81d2953_Title">
            <a:extLst>
              <a:ext uri="{FF2B5EF4-FFF2-40B4-BE49-F238E27FC236}">
                <a16:creationId xmlns:a16="http://schemas.microsoft.com/office/drawing/2014/main" id="{94C89E49-976E-7340-702C-9F73F233ACA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009424" y="2666852"/>
            <a:ext cx="1267893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Sam Altman removed and reappointed as CEO</a:t>
            </a:r>
            <a:endParaRPr lang="en-US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2c0c425d23a74ae9b93d5251d81d2953_JoinedDate">
            <a:extLst>
              <a:ext uri="{FF2B5EF4-FFF2-40B4-BE49-F238E27FC236}">
                <a16:creationId xmlns:a16="http://schemas.microsoft.com/office/drawing/2014/main" id="{8A4A9BE2-518B-7D02-CF9A-483E74ACAEE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495735" y="2752111"/>
            <a:ext cx="749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Nov 17 - Nov 21</a:t>
            </a:r>
          </a:p>
        </p:txBody>
      </p:sp>
      <p:sp>
        <p:nvSpPr>
          <p:cNvPr id="39" name="OTLSHAPE_T_97083ab17dcf4605a266a71edea437fa_Title">
            <a:extLst>
              <a:ext uri="{FF2B5EF4-FFF2-40B4-BE49-F238E27FC236}">
                <a16:creationId xmlns:a16="http://schemas.microsoft.com/office/drawing/2014/main" id="{F2B09F5F-05D4-D8A5-A4B1-ADA95FBAA32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537399" y="2575589"/>
            <a:ext cx="990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Italy bans ChatGPT</a:t>
            </a:r>
          </a:p>
        </p:txBody>
      </p:sp>
      <p:sp>
        <p:nvSpPr>
          <p:cNvPr id="40" name="OTLSHAPE_T_97083ab17dcf4605a266a71edea437fa_JoinedDate">
            <a:extLst>
              <a:ext uri="{FF2B5EF4-FFF2-40B4-BE49-F238E27FC236}">
                <a16:creationId xmlns:a16="http://schemas.microsoft.com/office/drawing/2014/main" id="{97862985-C4CF-2C31-8552-B1ECB7DF3EF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537399" y="2913139"/>
            <a:ext cx="736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Mar 31 - Apr 28</a:t>
            </a:r>
          </a:p>
        </p:txBody>
      </p:sp>
      <p:sp>
        <p:nvSpPr>
          <p:cNvPr id="209" name="OTLSHAPE_M_69a7b1c95004461a8fb87da58db34781_Shape">
            <a:extLst>
              <a:ext uri="{FF2B5EF4-FFF2-40B4-BE49-F238E27FC236}">
                <a16:creationId xmlns:a16="http://schemas.microsoft.com/office/drawing/2014/main" id="{23C2E7D5-B520-5CE6-4425-ABA5512140E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2965069" y="4778248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M_9a08f673fe8f4a90ab59f7bdb7d66b86_Shape">
            <a:extLst>
              <a:ext uri="{FF2B5EF4-FFF2-40B4-BE49-F238E27FC236}">
                <a16:creationId xmlns:a16="http://schemas.microsoft.com/office/drawing/2014/main" id="{2EEA1F7F-037C-8884-628B-97A7F07977BB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flipV="1">
            <a:off x="2914792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M_89d8abb2867a4ff787cf04dda7bebbb9_Shape">
            <a:extLst>
              <a:ext uri="{FF2B5EF4-FFF2-40B4-BE49-F238E27FC236}">
                <a16:creationId xmlns:a16="http://schemas.microsoft.com/office/drawing/2014/main" id="{DB10EFB5-8590-FFA8-D53D-FCD438B36B0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flipV="1">
            <a:off x="3668945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TLSHAPE_M_2fe67ac148ac4fed8c69a0bac4303ed1_Shape">
            <a:extLst>
              <a:ext uri="{FF2B5EF4-FFF2-40B4-BE49-F238E27FC236}">
                <a16:creationId xmlns:a16="http://schemas.microsoft.com/office/drawing/2014/main" id="{BA2CFBC6-23C4-E8B4-9830-A4746641FE0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flipV="1">
            <a:off x="3995745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TLSHAPE_M_6ea689ec54fc445392fba60d442687dd_Shape">
            <a:extLst>
              <a:ext uri="{FF2B5EF4-FFF2-40B4-BE49-F238E27FC236}">
                <a16:creationId xmlns:a16="http://schemas.microsoft.com/office/drawing/2014/main" id="{819C2587-D257-8775-78AF-7B4E8FAF4161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051560" y="4778248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TLSHAPE_M_aaa3da0569c04fe5adaffd7c1cafbf89_Shape">
            <a:extLst>
              <a:ext uri="{FF2B5EF4-FFF2-40B4-BE49-F238E27FC236}">
                <a16:creationId xmlns:a16="http://schemas.microsoft.com/office/drawing/2014/main" id="{D708E4AC-2B7B-48D8-19C2-5E589AD426E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flipV="1">
            <a:off x="5554329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TLSHAPE_M_67e32c1edc7d4ac58bf05d0ab9cda005_Shape">
            <a:extLst>
              <a:ext uri="{FF2B5EF4-FFF2-40B4-BE49-F238E27FC236}">
                <a16:creationId xmlns:a16="http://schemas.microsoft.com/office/drawing/2014/main" id="{1B03A1EE-8643-F89B-184B-AB6187E3BEB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flipV="1">
            <a:off x="5755437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TLSHAPE_M_d6b808cea4ec46a3b758ad3a26abaf53_Shape">
            <a:extLst>
              <a:ext uri="{FF2B5EF4-FFF2-40B4-BE49-F238E27FC236}">
                <a16:creationId xmlns:a16="http://schemas.microsoft.com/office/drawing/2014/main" id="{CF12316B-56BB-2D9D-2530-9350A7D622AE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381347" y="4778248"/>
            <a:ext cx="228600" cy="254000"/>
          </a:xfrm>
          <a:prstGeom prst="star8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M_6fc9ca9839c246fda4fdaeabd7e82736_Shape">
            <a:extLst>
              <a:ext uri="{FF2B5EF4-FFF2-40B4-BE49-F238E27FC236}">
                <a16:creationId xmlns:a16="http://schemas.microsoft.com/office/drawing/2014/main" id="{1B66F4E8-4B34-5B28-8C23-22A4E1E9F8A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677470" y="4267200"/>
            <a:ext cx="228600" cy="254000"/>
          </a:xfrm>
          <a:prstGeom prst="chevron">
            <a:avLst>
              <a:gd name="adj" fmla="val 30000"/>
            </a:avLst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OTLSHAPE_M_2818964885d240c9a110cf84838efabd_Shape">
            <a:extLst>
              <a:ext uri="{FF2B5EF4-FFF2-40B4-BE49-F238E27FC236}">
                <a16:creationId xmlns:a16="http://schemas.microsoft.com/office/drawing/2014/main" id="{5B0BB9BB-591E-EE7D-0D9E-1F553BFF5987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5579468" y="4778248"/>
            <a:ext cx="228600" cy="254000"/>
          </a:xfrm>
          <a:prstGeom prst="upArrow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M_af11b8bce3644ad388dee91dacbf7eff_Shape">
            <a:extLst>
              <a:ext uri="{FF2B5EF4-FFF2-40B4-BE49-F238E27FC236}">
                <a16:creationId xmlns:a16="http://schemas.microsoft.com/office/drawing/2014/main" id="{7FCFE3A8-8FAC-DA3C-B6AE-20F3C7184E2B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flipV="1">
            <a:off x="7238605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M_e936f2bb0dd04a87b5a595de25d924df_Shape">
            <a:extLst>
              <a:ext uri="{FF2B5EF4-FFF2-40B4-BE49-F238E27FC236}">
                <a16:creationId xmlns:a16="http://schemas.microsoft.com/office/drawing/2014/main" id="{3C74B6BF-F508-7B4A-B752-B5F0B76A015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flipV="1">
            <a:off x="8772051" y="4267200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M_403d9e303b7c48d7ae86fc10b87b6a68_Shape">
            <a:extLst>
              <a:ext uri="{FF2B5EF4-FFF2-40B4-BE49-F238E27FC236}">
                <a16:creationId xmlns:a16="http://schemas.microsoft.com/office/drawing/2014/main" id="{2CCD36F0-4922-E1AC-8DEF-98D917CFE2F7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4196853" y="4778248"/>
            <a:ext cx="228600" cy="2540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TLSHAPE_M_ed0cc167d9324a4e896c6776144e7c0d_Shape">
            <a:extLst>
              <a:ext uri="{FF2B5EF4-FFF2-40B4-BE49-F238E27FC236}">
                <a16:creationId xmlns:a16="http://schemas.microsoft.com/office/drawing/2014/main" id="{8196857C-D1C0-9524-15C2-3C355C2F119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193867" y="4778248"/>
            <a:ext cx="228600" cy="254000"/>
          </a:xfrm>
          <a:prstGeom prst="triangl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M_d6b808cea4ec46a3b758ad3a26abaf53_Title">
            <a:extLst>
              <a:ext uri="{FF2B5EF4-FFF2-40B4-BE49-F238E27FC236}">
                <a16:creationId xmlns:a16="http://schemas.microsoft.com/office/drawing/2014/main" id="{B5AF9C35-F744-B8EE-77EA-831158650E3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75171" y="543067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ChatGPT is born</a:t>
            </a:r>
            <a:endParaRPr lang="en-US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M_d6b808cea4ec46a3b758ad3a26abaf53_Date">
            <a:extLst>
              <a:ext uri="{FF2B5EF4-FFF2-40B4-BE49-F238E27FC236}">
                <a16:creationId xmlns:a16="http://schemas.microsoft.com/office/drawing/2014/main" id="{48291C24-0C5E-8951-DE03-814F91F4E6A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89238" y="529113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Nov 30, 2022</a:t>
            </a:r>
          </a:p>
        </p:txBody>
      </p:sp>
      <p:sp>
        <p:nvSpPr>
          <p:cNvPr id="152" name="OTLSHAPE_M_69a7b1c95004461a8fb87da58db34781_Title">
            <a:extLst>
              <a:ext uri="{FF2B5EF4-FFF2-40B4-BE49-F238E27FC236}">
                <a16:creationId xmlns:a16="http://schemas.microsoft.com/office/drawing/2014/main" id="{F64270C2-6E46-A92F-3839-A93F8644431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839043" y="5439814"/>
            <a:ext cx="482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chemeClr val="dk1"/>
                </a:solidFill>
                <a:latin typeface="Calibri" panose="020F0502020204030204" pitchFamily="34" charset="0"/>
              </a:rPr>
              <a:t>ChatGPT </a:t>
            </a:r>
          </a:p>
          <a:p>
            <a:pPr algn="ctr"/>
            <a:r>
              <a:rPr lang="en-US" sz="1000" b="1" spc="-6">
                <a:solidFill>
                  <a:schemeClr val="dk1"/>
                </a:solidFill>
                <a:latin typeface="Calibri" panose="020F0502020204030204" pitchFamily="34" charset="0"/>
              </a:rPr>
              <a:t>Plus</a:t>
            </a:r>
          </a:p>
        </p:txBody>
      </p:sp>
      <p:sp>
        <p:nvSpPr>
          <p:cNvPr id="153" name="OTLSHAPE_M_69a7b1c95004461a8fb87da58db34781_Date">
            <a:extLst>
              <a:ext uri="{FF2B5EF4-FFF2-40B4-BE49-F238E27FC236}">
                <a16:creationId xmlns:a16="http://schemas.microsoft.com/office/drawing/2014/main" id="{9ABB7378-B13C-B684-4880-22E8A7E9811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953618" y="5300283"/>
            <a:ext cx="254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737373"/>
                </a:solidFill>
                <a:latin typeface="Calibri" panose="020F0502020204030204" pitchFamily="34" charset="0"/>
              </a:rPr>
              <a:t>Feb 1</a:t>
            </a:r>
          </a:p>
        </p:txBody>
      </p:sp>
      <p:sp>
        <p:nvSpPr>
          <p:cNvPr id="155" name="OTLSHAPE_M_9a08f673fe8f4a90ab59f7bdb7d66b86_Title">
            <a:extLst>
              <a:ext uri="{FF2B5EF4-FFF2-40B4-BE49-F238E27FC236}">
                <a16:creationId xmlns:a16="http://schemas.microsoft.com/office/drawing/2014/main" id="{8F3C4010-E4B3-4416-1C3E-609FDA5D0FA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583026" y="3602606"/>
            <a:ext cx="901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ChatGPT hits</a:t>
            </a:r>
          </a:p>
          <a:p>
            <a:pPr algn="ct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100 million users</a:t>
            </a:r>
          </a:p>
        </p:txBody>
      </p:sp>
      <p:sp>
        <p:nvSpPr>
          <p:cNvPr id="156" name="OTLSHAPE_M_9a08f673fe8f4a90ab59f7bdb7d66b86_Date">
            <a:extLst>
              <a:ext uri="{FF2B5EF4-FFF2-40B4-BE49-F238E27FC236}">
                <a16:creationId xmlns:a16="http://schemas.microsoft.com/office/drawing/2014/main" id="{986ABFD0-12A3-CA1B-FBED-6E05AD7BB90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882640" y="3912655"/>
            <a:ext cx="304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161" name="OTLSHAPE_M_89d8abb2867a4ff787cf04dda7bebbb9_Title">
            <a:extLst>
              <a:ext uri="{FF2B5EF4-FFF2-40B4-BE49-F238E27FC236}">
                <a16:creationId xmlns:a16="http://schemas.microsoft.com/office/drawing/2014/main" id="{748F9D5C-630D-71FF-0969-DA9B9836A05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542919" y="3180848"/>
            <a:ext cx="482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chemeClr val="dk1"/>
                </a:solidFill>
                <a:latin typeface="Calibri" panose="020F0502020204030204" pitchFamily="34" charset="0"/>
              </a:rPr>
              <a:t>ChatGPT </a:t>
            </a:r>
          </a:p>
          <a:p>
            <a:pPr algn="ctr"/>
            <a:r>
              <a:rPr lang="en-US" sz="1000" b="1" spc="-6">
                <a:solidFill>
                  <a:schemeClr val="dk1"/>
                </a:solidFill>
                <a:latin typeface="Calibri" panose="020F0502020204030204" pitchFamily="34" charset="0"/>
              </a:rPr>
              <a:t>API</a:t>
            </a:r>
            <a:endParaRPr lang="en-US" sz="10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M_89d8abb2867a4ff787cf04dda7bebbb9_Date">
            <a:extLst>
              <a:ext uri="{FF2B5EF4-FFF2-40B4-BE49-F238E27FC236}">
                <a16:creationId xmlns:a16="http://schemas.microsoft.com/office/drawing/2014/main" id="{7F13610F-CFA4-A751-E3A8-CB091C18855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645239" y="3490897"/>
            <a:ext cx="2794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Mar 1</a:t>
            </a:r>
          </a:p>
        </p:txBody>
      </p:sp>
      <p:sp>
        <p:nvSpPr>
          <p:cNvPr id="164" name="OTLSHAPE_M_2fe67ac148ac4fed8c69a0bac4303ed1_Title">
            <a:extLst>
              <a:ext uri="{FF2B5EF4-FFF2-40B4-BE49-F238E27FC236}">
                <a16:creationId xmlns:a16="http://schemas.microsoft.com/office/drawing/2014/main" id="{59CA7843-BC6C-BE04-F93B-32175A76975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972335" y="374345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GPT4</a:t>
            </a:r>
          </a:p>
        </p:txBody>
      </p:sp>
      <p:sp>
        <p:nvSpPr>
          <p:cNvPr id="165" name="OTLSHAPE_M_2fe67ac148ac4fed8c69a0bac4303ed1_Date">
            <a:extLst>
              <a:ext uri="{FF2B5EF4-FFF2-40B4-BE49-F238E27FC236}">
                <a16:creationId xmlns:a16="http://schemas.microsoft.com/office/drawing/2014/main" id="{AA4EFF6F-5011-196B-DDE8-106670F416E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943083" y="3898479"/>
            <a:ext cx="342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176" name="OTLSHAPE_M_6ea689ec54fc445392fba60d442687dd_Title">
            <a:extLst>
              <a:ext uri="{FF2B5EF4-FFF2-40B4-BE49-F238E27FC236}">
                <a16:creationId xmlns:a16="http://schemas.microsoft.com/office/drawing/2014/main" id="{C94795DB-06F1-713C-2DA3-4D5079DE9C9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571712" y="5368079"/>
            <a:ext cx="11938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spc="-4">
                <a:solidFill>
                  <a:schemeClr val="dk1"/>
                </a:solidFill>
                <a:latin typeface="Calibri" panose="020F0502020204030204" pitchFamily="34" charset="0"/>
              </a:rPr>
              <a:t>ChatGPT users can control data inclusions</a:t>
            </a:r>
            <a:endParaRPr lang="en-US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M_6ea689ec54fc445392fba60d442687dd_Date">
            <a:extLst>
              <a:ext uri="{FF2B5EF4-FFF2-40B4-BE49-F238E27FC236}">
                <a16:creationId xmlns:a16="http://schemas.microsoft.com/office/drawing/2014/main" id="{E64690FA-71CB-6438-F748-0D39FC9511F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012021" y="5228549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82" name="OTLSHAPE_M_aaa3da0569c04fe5adaffd7c1cafbf89_Title">
            <a:extLst>
              <a:ext uri="{FF2B5EF4-FFF2-40B4-BE49-F238E27FC236}">
                <a16:creationId xmlns:a16="http://schemas.microsoft.com/office/drawing/2014/main" id="{51D6698B-6F2F-2839-39A3-56E8E7764DA3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225886" y="3752314"/>
            <a:ext cx="889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ChatGPT iOS app</a:t>
            </a:r>
          </a:p>
        </p:txBody>
      </p:sp>
      <p:sp>
        <p:nvSpPr>
          <p:cNvPr id="183" name="OTLSHAPE_M_aaa3da0569c04fe5adaffd7c1cafbf89_Date">
            <a:extLst>
              <a:ext uri="{FF2B5EF4-FFF2-40B4-BE49-F238E27FC236}">
                <a16:creationId xmlns:a16="http://schemas.microsoft.com/office/drawing/2014/main" id="{0C748BAE-7F91-419D-FCAA-543944919EC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496777" y="3907339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737373"/>
                </a:solidFill>
                <a:latin typeface="Calibri" panose="020F0502020204030204" pitchFamily="34" charset="0"/>
              </a:rPr>
              <a:t>May 15</a:t>
            </a:r>
          </a:p>
        </p:txBody>
      </p:sp>
      <p:sp>
        <p:nvSpPr>
          <p:cNvPr id="185" name="OTLSHAPE_M_2818964885d240c9a110cf84838efabd_Title">
            <a:extLst>
              <a:ext uri="{FF2B5EF4-FFF2-40B4-BE49-F238E27FC236}">
                <a16:creationId xmlns:a16="http://schemas.microsoft.com/office/drawing/2014/main" id="{2D0B6223-BA67-3D09-25B0-3436374D38E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856457" y="5988312"/>
            <a:ext cx="167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spc="-2">
                <a:solidFill>
                  <a:schemeClr val="dk1"/>
                </a:solidFill>
                <a:latin typeface="Calibri" panose="020F0502020204030204" pitchFamily="34" charset="0"/>
              </a:rPr>
              <a:t>AI regulations in Senate hearing</a:t>
            </a:r>
            <a:endParaRPr lang="en-US" sz="10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M_2818964885d240c9a110cf84838efabd_Date">
            <a:extLst>
              <a:ext uri="{FF2B5EF4-FFF2-40B4-BE49-F238E27FC236}">
                <a16:creationId xmlns:a16="http://schemas.microsoft.com/office/drawing/2014/main" id="{B5A71619-728E-386B-411C-47903B4292A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5521915" y="5848781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737373"/>
                </a:solidFill>
                <a:latin typeface="Calibri" panose="020F0502020204030204" pitchFamily="34" charset="0"/>
              </a:rPr>
              <a:t>May 16</a:t>
            </a:r>
          </a:p>
        </p:txBody>
      </p:sp>
      <p:sp>
        <p:nvSpPr>
          <p:cNvPr id="188" name="OTLSHAPE_M_67e32c1edc7d4ac58bf05d0ab9cda005_Title">
            <a:extLst>
              <a:ext uri="{FF2B5EF4-FFF2-40B4-BE49-F238E27FC236}">
                <a16:creationId xmlns:a16="http://schemas.microsoft.com/office/drawing/2014/main" id="{484DAB40-A3F0-E83B-2EF9-6D1BFCDDAA1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260285" y="3116170"/>
            <a:ext cx="1228765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Bing to power</a:t>
            </a:r>
          </a:p>
          <a:p>
            <a:pPr algn="ct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ChatGPT web browsing</a:t>
            </a:r>
          </a:p>
        </p:txBody>
      </p:sp>
      <p:sp>
        <p:nvSpPr>
          <p:cNvPr id="189" name="OTLSHAPE_M_67e32c1edc7d4ac58bf05d0ab9cda005_Date">
            <a:extLst>
              <a:ext uri="{FF2B5EF4-FFF2-40B4-BE49-F238E27FC236}">
                <a16:creationId xmlns:a16="http://schemas.microsoft.com/office/drawing/2014/main" id="{6BB14DE0-D568-F42B-F95F-39BE5DA5406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697884" y="3426219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737373"/>
                </a:solidFill>
                <a:latin typeface="Calibri" panose="020F0502020204030204" pitchFamily="34" charset="0"/>
              </a:rPr>
              <a:t>May 23</a:t>
            </a:r>
          </a:p>
        </p:txBody>
      </p:sp>
      <p:sp>
        <p:nvSpPr>
          <p:cNvPr id="256" name="OTLSHAPE_M_6fc9ca9839c246fda4fdaeabd7e82736_Title">
            <a:extLst>
              <a:ext uri="{FF2B5EF4-FFF2-40B4-BE49-F238E27FC236}">
                <a16:creationId xmlns:a16="http://schemas.microsoft.com/office/drawing/2014/main" id="{D1D8B833-E3F5-C09E-9471-9147A2986B3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06482" y="3494111"/>
            <a:ext cx="977900" cy="6200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nl-NL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GPT1 – 2018</a:t>
            </a:r>
          </a:p>
          <a:p>
            <a:pPr algn="ctr"/>
            <a:r>
              <a:rPr lang="nl-NL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GPT2 – 2019</a:t>
            </a:r>
          </a:p>
          <a:p>
            <a:pPr algn="ctr"/>
            <a:r>
              <a:rPr lang="nl-NL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GPT3 – 2020</a:t>
            </a:r>
          </a:p>
          <a:p>
            <a:pPr algn="ctr"/>
            <a:r>
              <a:rPr lang="nl-NL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InstructGPT - 2022</a:t>
            </a:r>
            <a:endParaRPr lang="en-US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M_af11b8bce3644ad388dee91dacbf7eff_Title">
            <a:extLst>
              <a:ext uri="{FF2B5EF4-FFF2-40B4-BE49-F238E27FC236}">
                <a16:creationId xmlns:a16="http://schemas.microsoft.com/office/drawing/2014/main" id="{FC304CB9-DDD2-6E55-ACA4-BF4C2EF7572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7026790" y="3579569"/>
            <a:ext cx="6604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ChatGPT Android app</a:t>
            </a:r>
          </a:p>
        </p:txBody>
      </p:sp>
      <p:sp>
        <p:nvSpPr>
          <p:cNvPr id="49" name="OTLSHAPE_M_af11b8bce3644ad388dee91dacbf7eff_Date">
            <a:extLst>
              <a:ext uri="{FF2B5EF4-FFF2-40B4-BE49-F238E27FC236}">
                <a16:creationId xmlns:a16="http://schemas.microsoft.com/office/drawing/2014/main" id="{89A0E04E-AD9D-62E2-26A5-C661DFC3035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220698" y="3889618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51" name="OTLSHAPE_M_e936f2bb0dd04a87b5a595de25d924df_Title">
            <a:extLst>
              <a:ext uri="{FF2B5EF4-FFF2-40B4-BE49-F238E27FC236}">
                <a16:creationId xmlns:a16="http://schemas.microsoft.com/office/drawing/2014/main" id="{41E015D2-E196-216B-1DB6-31A0D904994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235497" y="3570708"/>
            <a:ext cx="1308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>
                <a:solidFill>
                  <a:schemeClr val="dk1"/>
                </a:solidFill>
                <a:latin typeface="Calibri" panose="020F0502020204030204" pitchFamily="34" charset="0"/>
              </a:rPr>
              <a:t>ChatGPT integrates with DALL-E 3</a:t>
            </a:r>
            <a:endParaRPr lang="en-US" sz="10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M_e936f2bb0dd04a87b5a595de25d924df_Date">
            <a:extLst>
              <a:ext uri="{FF2B5EF4-FFF2-40B4-BE49-F238E27FC236}">
                <a16:creationId xmlns:a16="http://schemas.microsoft.com/office/drawing/2014/main" id="{2C2682F5-91C2-26A1-E80A-1C1C0CF34A4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730797" y="3880758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5" name="OTLSHAPE_M_403d9e303b7c48d7ae86fc10b87b6a68_Title">
            <a:extLst>
              <a:ext uri="{FF2B5EF4-FFF2-40B4-BE49-F238E27FC236}">
                <a16:creationId xmlns:a16="http://schemas.microsoft.com/office/drawing/2014/main" id="{F5AAF0E8-4522-3F81-B870-5F3DB1C3A5C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852305" y="5791373"/>
            <a:ext cx="927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Open letter urges for pause</a:t>
            </a:r>
          </a:p>
        </p:txBody>
      </p:sp>
      <p:sp>
        <p:nvSpPr>
          <p:cNvPr id="56" name="OTLSHAPE_M_403d9e303b7c48d7ae86fc10b87b6a68_Date">
            <a:extLst>
              <a:ext uri="{FF2B5EF4-FFF2-40B4-BE49-F238E27FC236}">
                <a16:creationId xmlns:a16="http://schemas.microsoft.com/office/drawing/2014/main" id="{0C03F394-7C2B-AD75-464C-8430E41C850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4144190" y="5651843"/>
            <a:ext cx="342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Mar 22</a:t>
            </a:r>
          </a:p>
        </p:txBody>
      </p:sp>
      <p:sp>
        <p:nvSpPr>
          <p:cNvPr id="60" name="OTLSHAPE_M_ed0cc167d9324a4e896c6776144e7c0d_Title">
            <a:extLst>
              <a:ext uri="{FF2B5EF4-FFF2-40B4-BE49-F238E27FC236}">
                <a16:creationId xmlns:a16="http://schemas.microsoft.com/office/drawing/2014/main" id="{40EA7D6E-0E79-CA1D-B45C-02F08621A0C6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38418" y="5445839"/>
            <a:ext cx="546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ChatGPT Enterprise</a:t>
            </a:r>
          </a:p>
        </p:txBody>
      </p:sp>
      <p:sp>
        <p:nvSpPr>
          <p:cNvPr id="61" name="OTLSHAPE_M_ed0cc167d9324a4e896c6776144e7c0d_Date">
            <a:extLst>
              <a:ext uri="{FF2B5EF4-FFF2-40B4-BE49-F238E27FC236}">
                <a16:creationId xmlns:a16="http://schemas.microsoft.com/office/drawing/2014/main" id="{E13A4319-6677-F4C0-5491-F7E1C64B403A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147341" y="5306308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Aug 28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3C263-62B3-BC34-7BAC-8652BA6BFBE1}"/>
              </a:ext>
            </a:extLst>
          </p:cNvPr>
          <p:cNvGrpSpPr/>
          <p:nvPr/>
        </p:nvGrpSpPr>
        <p:grpSpPr>
          <a:xfrm>
            <a:off x="2816684" y="915408"/>
            <a:ext cx="6558631" cy="973775"/>
            <a:chOff x="3236108" y="924268"/>
            <a:chExt cx="6558631" cy="973775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6B9DD1D-8170-383E-6EEC-46EAFA18439D}"/>
                </a:ext>
              </a:extLst>
            </p:cNvPr>
            <p:cNvSpPr txBox="1"/>
            <p:nvPr/>
          </p:nvSpPr>
          <p:spPr>
            <a:xfrm>
              <a:off x="6591056" y="1234623"/>
              <a:ext cx="3203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history and timeline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5D8902-DC4B-576F-2DF4-327D11EE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3236108" y="924268"/>
              <a:ext cx="3312160" cy="973775"/>
            </a:xfrm>
            <a:prstGeom prst="rect">
              <a:avLst/>
            </a:prstGeom>
          </p:spPr>
        </p:pic>
      </p:grpSp>
      <p:pic>
        <p:nvPicPr>
          <p:cNvPr id="14" name="Picture 13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F3B9B501-99AB-A59A-1CF4-D96C287574A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83" y="4926536"/>
            <a:ext cx="2333128" cy="32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078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kuMCIsIk9yaWdpbmFsQXNzZW1ibHlWZXJzaW9uIjoiNy4wMy4wMC4wMCIsIkVkaXRpb24iOm51bGwsIkxhc3RTYXZlZEVkaXRpb24iOjM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NSwiU3BhY2luZ0JlbG93VGltZWJhbmQiOjUsIlNwYWNpbmdBYm92ZUJldHdlZW5Td2ltbGFuZXNBbmRUYXNrcyI6NSwiU3BhY2luZ0JlbG93QmV0d2VlblN3aW1sYW5lc0FuZFRhc2tzIjo1fSwiVGltZWJhbmRTdHlsZSI6eyIkaWQiOiIyNSIsIlNjYWxlTWFya2luZyI6MCwiU2hhcGUiOjAsIlNoYXBlU3R5bGUiOnsiJGlkIjoiMjYiLCJNYXJnaW4iOnsiJGlkIjoiMjciLCJUb3AiOjAuMCwiTGVmdCI6MTAuMCwiUmlnaHQiOjEwLjAsIkJvdHRvbSI6MC4wfSwiUGFkZGluZyI6eyIkaWQiOiIyOCIsIlRvcCI6My4wLCJMZWZ0IjowLjAsIlJpZ2h0IjowLjAsIkJvdHRvbSI6My4wfSwiQmFja2dyb3VuZCI6eyIkaWQiOiIyOSIsIkNvbG9yIjp7IiRpZCI6IjMwIiwiQSI6MjU1LCJSIjo0OCwiRyI6NDgsIkIiOjQ4fX0sIklzVmlzaWJsZSI6dHJ1ZSwiV2lkdGgiOjg1OC4wLCJIZWlnaHQiOjE0LjM5OTk5OTYxODUzMDI3My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GlkIjoiMzUiLCJUb3AiOjAuMCwiTGVmdCI6MTAuMCwiUmlnaHQiOjEwLjAsIkJvdHRvbSI6MC4wfSwiUGFkZGluZyI6eyIkaWQiOiIzNiIsIlRvcCI6My4wLCJMZWZ0IjowLjAsIlJpZ2h0IjowLjAsIkJvdHRvbSI6My4wfSwiQmFja2dyb3VuZCI6eyIkaWQiOiIzNyIsIkNvbG9yIjp7IiRpZCI6IjM4IiwiQSI6MjU1LCJSIjo0OCwiRyI6NDgsIkIiOjQ4fX0sIklzVmlzaWJsZSI6dHJ1ZSwiV2lkdGgiOjg1OC4wLCJIZWlnaHQiOjE0LjM5OTk5OTYxODUzMDI3MywiQm9yZGVyU3R5bGUiOnsiJGlkIjoiMzkiLCJMaW5lQ29sb3IiOnsiJGlkIjoiNDAiLCIkdHlwZSI6Ik5MUkUuQ29tbW9uLkRvbS5Tb2xpZENvbG9yQnJ1c2gsIE5MUkUuQ29tbW9uIiwiQ29sb3IiOnsiJGlkIjoiNDEiLCJBIjoyNTUsIlIiOjI1NSwiRyI6MCwiQiI6MH19LCJMaW5lV2VpZ2h0IjowLjAsIkxpbmVUeXBlIjowLCJQYXJlbnRTdHlsZSI6bnVsbH0sIlBhcmVudFN0eWxlIjpudWxsfSwiQm90dG9tVGllclNoYXBlU3R5bGUiOnsiJGlkIjoiNDIiLCJNYXJnaW4iOnsiJGlkIjoiNDMiLCJUb3AiOjAuMCwiTGVmdCI6MTAuMCwiUmlnaHQiOjEwLjAsIkJvdHRvbSI6MC4wfSwiUGFkZGluZyI6eyIkaWQiOiI0NCIsIlRvcCI6My4wLCJMZWZ0IjowLjAsIlJpZ2h0IjowLjAsIkJvdHRvbSI6My4wfSwiQmFja2dyb3VuZCI6eyIkaWQiOiI0NSIsIkNvbG9yIjp7IiRpZCI6IjQ2IiwiQSI6MjU1LCJSIjo0OCwiRyI6NDgsIkIiOjQ4fX0sIklzVmlzaWJsZSI6dHJ1ZSwiV2lkdGgiOjg1OC4wLCJIZWlnaHQiOjE0LjM5OTk5OTYxODUzMDI3MywiQm9yZGVyU3R5bGUiOnsiJGlkIjoiNDciLCJMaW5lQ29sb3IiOnsiJGlkIjoiNDgiLCIkdHlwZSI6Ik5MUkUuQ29tbW9uLkRvbS5Tb2xpZENvbG9yQnJ1c2gsIE5MUkUuQ29tbW9uIiwiQ29sb3IiOnsiJGlkIjoiNDkiLCJBIjoyNTUsIlIiOjI1NSwiRyI6MCwiQiI6MH19LCJMaW5lV2VpZ2h0IjowLjAsIkxpbmVUeXBlIjowLCJQYXJlbnRTdHlsZSI6bnVsbH0sIlBhcmVudFN0eWxlIjpudWxsfSwiUmlnaHRFbmRDYXBzU3R5bGUiOnsiJGlkIjoiNTAiLCJGb250U2V0dGluZ3MiOnsiJGlkIjoiNTEiLCJGb250U2l6ZSI6MTQsIkZvbnROYW1lIjoiQ2FsaWJyaSIsIklzQm9sZCI6dHJ1ZSwiSXNJdGFsaWMiOmZhbHNlLCJJc1VuZGVybGluZWQiOmZhbHNlLCJQYXJlbnRTdHlsZSI6bnVsbH0sIkF1dG9TaXplIjowLCJGb3JlZ3JvdW5kIjp7IiRpZCI6IjUyIiwiQ29sb3IiOnsiJGlkIjoiN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1NCIsIlRvcCI6MC4wLCJMZWZ0IjowLjAsIlJpZ2h0IjoyMC4wLCJCb3R0b20iOjAuMH0sIlBhZGRpbmciOnsiJGlkIjoiNTUiLCJUb3AiOjAuMCwiTGVmdCI6MC4wLCJSaWdodCI6MC4wLCJCb3R0b20iOjAuMH0sIkJhY2tncm91bmQiOnsiJGlkIjoiNTYiLCJDb2xvciI6eyIkaWQiOiI1NyIsIkEiOjg5LCJSIjowLCJHIjowLCJCIjowfX0sIklzVmlzaWJsZSI6dHJ1ZSwiV2lkdGgiOjAuMCwiSGVpZ2h0IjowLjAsIkJvcmRlclN0eWxlIjpudWxsLCJQYXJlbnRTdHlsZSI6bnVsbH0sIkxlZnRFbmRDYXBzU3R5bGUiOnsiJGlkIjoiNTgiLCJGb250U2V0dGluZ3MiOnsiJGlkIjoiNTkiLCJGb250U2l6ZSI6MTQsIkZvbnROYW1lIjoiQ2FsaWJyaSIsIklzQm9sZCI6dHJ1ZSwiSXNJdGFsaWMiOmZhbHNlLCJJc1VuZGVybGluZWQiOmZhbHNlLCJQYXJlbnRTdHlsZSI6bnVsbH0sIkF1dG9TaXplIjowLCJGb3JlZ3JvdW5kIjp7IiRpZCI6IjYwIiwiQ29sb3IiOnsiJGlkIjoiNjE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2MiIsIlRvcCI6MC4wLCJMZWZ0IjoyMC4wLCJSaWdodCI6MC4wLCJCb3R0b20iOjAuMH0sIlBhZGRpbmciOnsiJGlkIjoiNjMiLCJUb3AiOjAuMCwiTGVmdCI6MC4wLCJSaWdodCI6MC4wLCJCb3R0b20iOjAuMH0sIkJhY2tncm91bmQiOnsiJGlkIjoiNjQiLCJDb2xvciI6eyIkaWQiOiI2NSIsIkEiOjg5LCJSIjowLCJHIjowLCJCIjowfX0sIklzVmlzaWJsZSI6ZmFsc2UsIldpZHRoIjowLjAsIkhlaWdodCI6MC4wLCJCb3JkZXJTdHlsZSI6bnVsbCwiUGFyZW50U3R5bGUiOm51bGx9LCJUb2RheVRleHRTdHlsZSI6eyIkaWQiOiI2NiIsIkZvbnRTZXR0aW5ncyI6eyIkaWQiOiI2NyIsIkZvbnRTaXplIjoxMiwiRm9udE5hbWUiOiJDYWxpYnJpIiwiSXNCb2xkIjpmYWxzZSwiSXNJdGFsaWMiOmZhbHNlLCJJc1VuZGVybGluZWQiOmZhbHNlLCJQYXJlbnRTdHlsZSI6bnVsbH0sIkF1dG9TaXplIjowLCJGb3JlZ3JvdW5kIjp7IiRpZCI6IjY4IiwiQ29sb3IiOnsiJGlkIjoiNj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AiLCJUb3AiOjAuMCwiTGVmdCI6MC4wLCJSaWdodCI6MC4wLCJCb3R0b20iOjAuMH0sIlBhZGRpbmciOnsiJGlkIjoiNzEiLCJUb3AiOjAuMCwiTGVmdCI6MC4wLCJSaWdodCI6MC4wLCJCb3R0b20iOjAuMH0sIkJhY2tncm91bmQiOnsiJGlkIjoiNzIiLCJDb2xvciI6eyIkaWQiOiI3MyIsIkEiOjg5LCJSIjowLCJHIjowLCJCIjowfX0sIklzVmlzaWJsZSI6ZmFsc2UsIldpZHRoIjowLjAsIkhlaWdodCI6MC4wLCJCb3JkZXJTdHlsZSI6bnVsbCwiUGFyZW50U3R5bGUiOm51bGx9LCJUb2RheU1hcmtlclN0eWxlIjp7IiRpZCI6Ijc0IiwiTWFyZ2luIjp7IiRpZCI6Ijc1IiwiVG9wIjowLjAsIkxlZnQiOjAuMCwiUmlnaHQiOjAuMCwiQm90dG9tIjowLjB9LCJQYWRkaW5nIjp7IiRpZCI6Ijc2IiwiVG9wIjowLjAsIkxlZnQiOjAuMCwiUmlnaHQiOjAuMCwiQm90dG9tIjowLjB9LCJCYWNrZ3JvdW5kIjp7IiRpZCI6Ijc3IiwiQ29sb3IiOnsiJGlkIjoiNzgiLCJBIjoyNTUsIlIiOjI1NSwiRyI6MCwiQiI6MH19LCJJc1Zpc2libGUiOnRydWUsIldpZHRoIjowLjAsIkhlaWdodCI6MC4wLCJCb3JkZXJTdHlsZSI6bnVsbCwiUGFyZW50U3R5bGUiOm51bGx9LCJTY2FsZVN0eWxlIjp7IiRpZCI6Ijc5IiwiU2hhcGUiOjAsIlNob3dTZWdtZW50U2VwYXJhdG9ycyI6dHJ1ZSwiU2VnbWVudFNlcGFyYXRvck9wYWNpdHkiOjMwLCJIYXNCZWVuVmlzaWJsZUJlZm9yZSI6dHJ1ZSwiRm9udFNldHRpbmdzIjp7IiRpZCI6IjgwIiwiRm9udFNpemUiOjEyLCJGb250TmFtZSI6IkNhbGlicmkiLCJJc0JvbGQiOmZhbHNlLCJJc0l0YWxpYyI6ZmFsc2UsIklzVW5kZXJsaW5lZCI6ZmFsc2UsIlBhcmVudFN0eWxlIjpudWxsfSwiQXV0b1NpemUiOjAsIkZvcmVncm91bmQiOnsiJGlkIjoiODEiLCJDb2xvciI6eyIkaWQiOiI4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yIsIlRvcCI6MC4wLCJMZWZ0Ijo1LjAsIlJpZ2h0IjowLjAsIkJvdHRvbSI6MC4wfSwiUGFkZGluZyI6eyIkaWQiOiI4NCIsIlRvcCI6MC4wLCJMZWZ0IjowLjAsIlJpZ2h0IjowLjAsIkJvdHRvbSI6MC4wfSwiQmFja2dyb3VuZCI6eyIkaWQiOiI4NSIsIkNvbG9yIjp7IiRpZCI6Ijg2IiwiQSI6ODksIlIiOjAsIkciOjAsIkIiOjB9fSwiSXNWaXNpYmxlIjp0cnVlLCJXaWR0aCI6MC4wLCJIZWlnaHQiOjAuMCwiQm9yZGVyU3R5bGUiOm51bGwsIlBhcmVudFN0eWxlIjpudWxsfSwiU2luZ2xlU2NhbGVTaGFwZVN0eWxlIjp7IiRpZCI6Ijg3IiwiU2hhcGUiOjMsIkhlaWdodCI6MjAuMH0sIk1pZGRsZVRpZXJTY2FsZVN0eWxlIjp7IiRpZCI6Ijg4IiwiU2hhcGUiOjAsIlNob3dTZWdtZW50U2VwYXJhdG9ycyI6dHJ1ZSwiU2VnbWVudFNlcGFyYXRvck9wYWNpdHkiOjMwLCJIYXNCZWVuVmlzaWJsZUJlZm9yZSI6dHJ1ZSwiRm9udFNldHRpbmdzIjp7IiRpZCI6Ijg5IiwiRm9udFNpemUiOjEyLCJGb250TmFtZSI6IkNhbGlicmkiLCJJc0JvbGQiOmZhbHNlLCJJc0l0YWxpYyI6ZmFsc2UsIklzVW5kZXJsaW5lZCI6ZmFsc2UsIlBhcmVudFN0eWxlIjpudWxsfSwiQXV0b1NpemUiOjAsIkZvcmVncm91bmQiOnsiJHJlZiI6IjgxIn0sIk1heFdpZHRoIjoyMDAuMCwiTWF4SGVpZ2h0IjoiSW5maW5pdHkiLCJTbWFydEZvcmVncm91bmRJc0FjdGl2ZSI6ZmFsc2UsIkhvcml6b250YWxBbGlnbm1lbnQiOjAsIlZlcnRpY2FsQWxpZ25tZW50IjoxLCJTbWFydEZvcmVncm91bmQiOm51bGwsIkJhY2tncm91bmRGaWxsVHlwZSI6MCwiTWFyZ2luIjp7IiRpZCI6IjkwIiwiVG9wIjowLjAsIkxlZnQiOjUuMCwiUmlnaHQiOjAuMCwiQm90dG9tIjowLjB9LCJQYWRkaW5nIjp7IiRpZCI6IjkxIiwiVG9wIjowLjAsIkxlZnQiOjAuMCwiUmlnaHQiOjAuMCwiQm90dG9tIjowLjB9LCJCYWNrZ3JvdW5kIjp7IiRpZCI6IjkyIiwiQ29sb3IiOnsiJGlkIjoiOTMiLCJBIjo4OSwiUiI6MCwiRyI6MCwiQiI6MH19LCJJc1Zpc2libGUiOnRydWUsIldpZHRoIjowLjAsIkhlaWdodCI6MC4wLCJCb3JkZXJTdHlsZSI6bnVsbCwiUGFyZW50U3R5bGUiOm51bGx9LCJCb3R0b21UaWVyU2NhbGVTdHlsZSI6eyIkaWQiOiI5NCIsIlNoYXBlIjowLCJTaG93U2VnbWVudFNlcGFyYXRvcnMiOnRydWUsIlNlZ21lbnRTZXBhcmF0b3JPcGFjaXR5IjozMCwiSGFzQmVlblZpc2libGVCZWZvcmUiOmZhbHNlLCJGb250U2V0dGluZ3MiOnsiJGlkIjoiOTUiLCJGb250U2l6ZSI6MTIsIkZvbnROYW1lIjoiQ2FsaWJyaSIsIklzQm9sZCI6ZmFsc2UsIklzSXRhbGljIjpmYWxzZSwiSXNVbmRlcmxpbmVkIjpmYWxzZSwiUGFyZW50U3R5bGUiOm51bGx9LCJBdXRvU2l6ZSI6MCwiRm9yZWdyb3VuZCI6eyIkaWQiOiI5NiIsIkNvbG9yIjp7IiRpZCI6Ij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4IiwiVG9wIjowLjAsIkxlZnQiOjUuMCwiUmlnaHQiOjAuMCwiQm90dG9tIjowLjB9LCJQYWRkaW5nIjp7IiRpZCI6Ijk5IiwiVG9wIjowLjAsIkxlZnQiOjAuMCwiUmlnaHQiOjAuMCwiQm90dG9tIjowLjB9LCJCYWNrZ3JvdW5kIjp7IiRpZCI6IjEwMCIsIkNvbG9yIjp7IiRpZCI6IjEwMSIsIkEiOjg5LCJSIjowLCJHIjowLCJCIjowfX0sIklzVmlzaWJsZSI6ZmFsc2UsIldpZHRoIjowLjAsIkhlaWdodCI6MC4wLCJCb3JkZXJTdHlsZSI6bnVsbCwiUGFyZW50U3R5bGUiOm51bGx9LCJFbGFwc2VkVGltZUJhY2tncm91bmQiOnsiJGlkIjoiMTAyIiwiQ29sb3IiOnsiJGlkIjoiMTAzIiwiQSI6NzcsIlIiOjI1NSwiRyI6MCwiQiI6MH19LCJBcHBlbmRZZWFyT25ZZWFyQ2hhbmdlIjpmYWxzZSwiRWxhcHNlZFRpbWVGb3JtYXQiOjAsIlRvZGF5TWFya2VyUG9zaXRpb24iOjAsIlF1aWNrUG9zaXRpb24iOjMsIkFic29sdXRlUG9zaXRpb24iOjM1MS4wLCJNYXJnaW4iOnsiJGlkIjoiMTA0IiwiVG9wIjowLjAsIkxlZnQiOjEwLjAsIlJpZ2h0IjoxMC4wLCJCb3R0b20iOjAuMH0sIlBhZGRpbmciOnsiJGlkIjoiMTA1IiwiVG9wIjowLjAsIkxlZnQiOjAuMCwiUmlnaHQiOjAuMCwiQm90dG9tIjowLjB9LCJCYWNrZ3JvdW5kIjp7IiRpZCI6IjEwNiIsIkNvbG9yIjp7IiRpZCI6IjEwNyIsIkEiOjI1NSwiUiI6NjgsIkciOjg0LCJCIjoxMDZ9fSwiSXNWaXNpYmxlIjp0cnVlLCJXaWR0aCI6MC4wLCJIZWlnaHQiOjAuMCwiQm9yZGVyU3R5bGUiOm51bGwsIlBhcmVudFN0eWxlIjpudWxsfSwiRGVmYXVsdE1pbGVzdG9uZVN0eWxlIjp7IiRpZCI6IjEwOCIsIlNoYXBlIjowLCJDb25uZWN0b3JNYXJnaW4iOnsiJGlkIjoiMTA5IiwiVG9wIjowLjAsIkxlZnQiOjIuMCwiUmlnaHQiOjIuMCwiQm90dG9tIjowLjB9LCJDb25uZWN0b3JTdHlsZSI6eyIkaWQiOiIxMTAiLCJMaW5lQ29sb3IiOnsiJGlkIjoiMTExIiwiJHR5cGUiOiJOTFJFLkNvbW1vbi5Eb20uU29saWRDb2xvckJydXNoLCBOTFJFLkNvbW1vbiIsIkNvbG9yIjp7IiRpZCI6IjExMiIsIkEiOjEyNywiUiI6MTE1LCJHIjoxMTUsIkIiOjExNX19LCJMaW5lV2VpZ2h0IjoxLjAsIkxpbmVUeXBlIjowLCJQYXJlbnRTdHlsZSI6bnVsbH0sIklzQmVsb3dUaW1lYmFuZCI6ZmFsc2UsIlBvc2l0aW9uT25UYXNrIjowLCJIaWRlRGF0ZSI6ZmFsc2UsIlNoYXBlU2l6ZSI6MSwiU3BhY2luZyI6MC4wLCJQYWRkaW5nIjp7IiRpZCI6IjExMyIsIlRvcCI6NS4wLCJMZWZ0IjozLjAsIlJpZ2h0IjowLjAsIkJvdHRvbSI6Mi4wfSwiU2hhcGVTdHlsZSI6eyIkaWQiOiIxMTQiLCJNYXJnaW4iOnsiJGlkIjoiMTE1IiwiVG9wIjowLjAsIkxlZnQiOjAuMCwiUmlnaHQiOjAuMCwiQm90dG9tIjowLjB9LCJQYWRkaW5nIjp7IiRpZCI6IjExNiIsIlRvcCI6MC4wLCJMZWZ0IjowLjAsIlJpZ2h0IjowLjAsIkJvdHRvbSI6MC4wfSwiQmFja2dyb3VuZCI6eyIkaWQiOiIxMTciLCJDb2xvciI6eyIkaWQiOiIxMTgiLCJBIjoyNTUsIlIiOjE3OCwiRyI6MTQsIkIiOjE4fX0sIklzVmlzaWJsZSI6dHJ1ZSwiV2lkdGgiOjE4LjAsIkhlaWdodCI6MjAuMCwiQm9yZGVyU3R5bGUiOnsiJGlkIjoiMTE5IiwiTGluZUNvbG9yIjp7IiRpZCI6IjEyMCIsIiR0eXBlIjoiTkxSRS5Db21tb24uRG9tLlNvbGlkQ29sb3JCcnVzaCwgTkxSRS5Db21tb24iLCJDb2xvciI6eyIkaWQiOiIxMjEiLCJBIjoyNTUsIlIiOjI1NSwiRyI6MCwiQiI6MH19LCJMaW5lV2VpZ2h0IjowLjAsIkxpbmVUeXBlIjowLCJQYXJlbnRTdHlsZSI6bnVsbH0sIlBhcmVudFN0eWxlIjpudWxsfSwiVGl0bGVTdHlsZSI6eyIkaWQiOiIxMjIiLCJGb250U2V0dGluZ3MiOnsiJGlkIjoiMTIzIiwiRm9udFNpemUiOjEwLCJGb250TmFtZSI6IkNhbGlicmkiLCJJc0JvbGQiOnRydWUsIklzSXRhbGljIjpmYWxzZSwiSXNVbmRlcmxpbmVkIjpmYWxzZSwiUGFyZW50U3R5bGUiOm51bGx9LCJBdXRvU2l6ZSI6MCwiRm9yZWdyb3VuZCI6eyIkaWQiOiIxMjQiLCJDb2xvciI6eyIkaWQiOiIxMj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2IiwiVG9wIjowLjAsIkxlZnQiOjAuMCwiUmlnaHQiOjAuMCwiQm90dG9tIjowLjB9LCJQYWRkaW5nIjp7IiRpZCI6IjEyNyIsIlRvcCI6MC4wLCJMZWZ0IjowLjAsIlJpZ2h0IjowLjAsIkJvdHRvbSI6MC4wfSwiQmFja2dyb3VuZCI6eyIkaWQiOiIxMjgiLCJDb2xvciI6eyIkaWQiOiIxMjkiLCJBIjo4OSwiUiI6MCwiRyI6MCwiQiI6MH19LCJJc1Zpc2libGUiOnRydWUsIldpZHRoIjowLjAsIkhlaWdodCI6MC4wLCJCb3JkZXJTdHlsZSI6bnVsbCwiUGFyZW50U3R5bGUiOm51bGx9LCJEYXRlU3R5bGUiOnsiJGlkIjoiMTMwIiwiRm9udFNldHRpbmdzIjp7IiRpZCI6IjEzMSIsIkZvbnRTaXplIjo5LCJGb250TmFtZSI6IkNhbGlicmkiLCJJc0JvbGQiOmZhbHNlLCJJc0l0YWxpYyI6ZmFsc2UsIklzVW5kZXJsaW5lZCI6ZmFsc2UsIlBhcmVudFN0eWxlIjpudWxsfSwiQXV0b1NpemUiOjAsIkZvcmVncm91bmQiOnsiJGlkIjoiMTMyIiwiQ29sb3IiOnsiJGlkIjoiMTMz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zNCIsIlRvcCI6MC4wLCJMZWZ0IjowLjAsIlJpZ2h0IjowLjAsIkJvdHRvbSI6MC4wfSwiUGFkZGluZyI6eyIkaWQiOiIxMzUiLCJUb3AiOjAuMCwiTGVmdCI6MC4wLCJSaWdodCI6MC4wLCJCb3R0b20iOjAuMH0sIkJhY2tncm91bmQiOnsiJGlkIjoiMTM2IiwiQ29sb3IiOnsiJGlkIjoiMTM3IiwiQSI6ODksIlIiOjAsIkciOjAsIkIiOjB9fSwiSXNWaXNpYmxlIjp0cnVlLCJXaWR0aCI6MC4wLCJIZWlnaHQiOjAuMCwiQm9yZGVyU3R5bGUiOm51bGwsIlBhcmVudFN0eWxlIjpudWxsfSwiRGF0ZUZvcm1hdCI6eyIkaWQiOiIxM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5IiwiRm9ybWF0IjowLCJJc1Zpc2libGUiOmZhbHNlLCJMYXN0S25vd25WaXNpYmlsaXR5U3RhdGUiOmZhbHNlfSwiSXNWaXNpYmxlIjp0cnVlLCJQYXJlbnRTdHlsZSI6bnVsbH0sIkRlZmF1bHRUYXNrU3R5bGUiOnsiJGlkIjoiMTQwIiwiU2hhcGUiOjEsIlNoYXBlVGhpY2tuZXNzIjowLCJEdXJhdGlvbkZvcm1hdCI6MCwiSW5jbHVkZU5vbldvcmtpbmdEYXlzSW5EdXJhdGlvbiI6ZmFsc2UsIlBlcmNlbnRhZ2VDb21wbGV0ZVN0eWxlIjp7IiRpZCI6IjE0MSIsIkZvbnRTZXR0aW5ncyI6eyIkaWQiOiIxNDIiLCJGb250U2l6ZSI6MTAsIkZvbnROYW1lIjoiQ2FsaWJyaSIsIklzQm9sZCI6ZmFsc2UsIklzSXRhbGljIjpmYWxzZSwiSXNVbmRlcmxpbmVkIjpmYWxzZSwiUGFyZW50U3R5bGUiOm51bGx9LCJBdXRvU2l6ZSI6MCwiRm9yZWdyb3VuZCI6eyIkaWQiOiIxNDMiLCJDb2xvciI6eyIkaWQiOiIxND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NSIsIlRvcCI6MC4wLCJMZWZ0IjowLjAsIlJpZ2h0IjowLjAsIkJvdHRvbSI6MC4wfSwiUGFkZGluZyI6eyIkaWQiOiIxNDYiLCJUb3AiOjAuMCwiTGVmdCI6MC4wLCJSaWdodCI6MC4wLCJCb3R0b20iOjAuMH0sIkJhY2tncm91bmQiOnsiJGlkIjoiMTQ3IiwiQ29sb3IiOnsiJGlkIjoiMTQ4IiwiQSI6ODksIlIiOjAsIkciOjAsIkIiOjB9fSwiSXNWaXNpYmxlIjp0cnVlLCJXaWR0aCI6MC4wLCJIZWlnaHQiOjAuMCwiQm9yZGVyU3R5bGUiOm51bGwsIlBhcmVudFN0eWxlIjpudWxsfSwiRHVyYXRpb25TdHlsZSI6eyIkaWQiOiIxNDkiLCJGb250U2V0dGluZ3MiOnsiJGlkIjoiMTUwIiwiRm9udFNpemUiOjEwLCJGb250TmFtZSI6IkNhbGlicmkiLCJJc0JvbGQiOmZhbHNlLCJJc0l0YWxpYyI6ZmFsc2UsIklzVW5kZXJsaW5lZCI6ZmFsc2UsIlBhcmVudFN0eWxlIjpudWxsfSwiQXV0b1NpemUiOjAsIkZvcmVncm91bmQiOnsiJGlkIjoiMTUxIiwiQ29sb3IiOnsiJGlkIjoiMTU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ODksIlIiOjAsIkciOjAsIkIiOjB9fSwiSXNWaXNpYmxlIjp0cnVlLCJXaWR0aCI6MC4wLCJIZWlnaHQiOjAuMCwiQm9yZGVyU3R5bGUiOm51bGwsIlBhcmVudFN0eWxlIjpudWxsfSwiSG9yaXpvbnRhbENvbm5lY3RvclN0eWxlIjp7IiRpZCI6IjE1NyIsIkxpbmVDb2xvciI6eyIkaWQiOiIxNTgiLCIkdHlwZSI6Ik5MUkUuQ29tbW9uLkRvbS5Tb2xpZENvbG9yQnJ1c2gsIE5MUkUuQ29tbW9uIiwiQ29sb3IiOnsiJGlkIjoiMTU5IiwiQSI6MjU1LCJSIjoyMDQsIkciOjIwNCwiQiI6MjA0fX0sIkxpbmVXZWlnaHQiOjEuMCwiTGluZVR5cGUiOjAsIlBhcmVudFN0eWxlIjpudWxsfSwiVmVydGljYWxDb25uZWN0b3JTdHlsZSI6eyIkaWQiOiIxNjAiLCJMaW5lQ29sb3IiOnsiJGlkIjoiMTYxIiwiJHR5cGUiOiJOTFJFLkNvbW1vbi5Eb20uU29saWRDb2xvckJydXNoLCBOTFJFLkNvbW1vbiIsIkNvbG9yIjp7IiRpZCI6IjE2MiIsIkEiOjI1NSwiUiI6MjA0LCJHIjoyMDQsIkIiOjIwNH19LCJMaW5lV2VpZ2h0IjoxLjAsIkxpbmVUeXBlIjowLCJQYXJlbnRTdHlsZSI6bnVsbH0sIk1hcmdpbiI6bnVsbCwiU3RhcnREYXRlUG9zaXRpb24iOjAsIkVuZERhdGVQb3NpdGlvbiI6MCwiRGF0ZUlzVmlzaWJsZSI6dHJ1ZSwiVGl0bGVQb3NpdGlvbiI6MiwiRHVyYXRpb25Qb3NpdGlvbiI6NCwiUGVyY2VudGFnZUNvbXBsZXRlZFBvc2l0aW9uIjo2LCJTcGFjaW5nIjozLCJJc0JlbG93VGltZWJhbmQiOnRydWUsIlBlcmNlbnRhZ2VDb21wbGV0ZVNoYXBlT3BhY2l0eSI6MzUsIlNoYXBlU3R5bGUiOnsiJGlkIjoiMTYzIiwiTWFyZ2luIjp7IiRpZCI6IjE2NCIsIlRvcCI6MC4wLCJMZWZ0Ijo0LjAsIlJpZ2h0Ijo0LjAsIkJvdHRvbSI6MC4wfSwiUGFkZGluZyI6eyIkaWQiOiIxNjUiLCJUb3AiOjAuMCwiTGVmdCI6MC4wLCJSaWdodCI6MC4wLCJCb3R0b20iOjAuMH0sIkJhY2tncm91bmQiOnsiJGlkIjoiMTY2IiwiQ29sb3IiOnsiJGlkIjoiMTY3IiwiQSI6MjU1LCJSIjowLCJHIjoxMTQsIkIiOjE4OH19LCJJc1Zpc2libGUiOnRydWUsIldpZHRoIjowLjAsIkhlaWdodCI6MTAuMCwiQm9yZGVyU3R5bGUiOnsiJGlkIjoiMTY4IiwiTGluZUNvbG9yIjp7IiRpZCI6IjE2OSIsIiR0eXBlIjoiTkxSRS5Db21tb24uRG9tLlNvbGlkQ29sb3JCcnVzaCwgTkxSRS5Db21tb24iLCJDb2xvciI6eyIkaWQiOiIxNzAiLCJBIjoyNTUsIlIiOjI1NSwiRyI6MCwiQiI6MH19LCJMaW5lV2VpZ2h0IjowLjAsIkxpbmVUeXBlIjowLCJQYXJlbnRTdHlsZSI6bnVsbH0sIlBhcmVudFN0eWxlIjpudWxsfSwiVGl0bGVTdHlsZSI6eyIkaWQiOiIxNzEiLCJGb250U2V0dGluZ3MiOnsiJGlkIjoiMTcyIiwiRm9udFNpemUiOjEwLCJGb250TmFtZSI6IkNhbGlicmkiLCJJc0JvbGQiOnRydWUsIklzSXRhbGljIjpmYWxzZSwiSXNVbmRlcmxpbmVkIjpmYWxzZSwiUGFyZW50U3R5bGUiOm51bGx9LCJBdXRvU2l6ZSI6MCwiRm9yZWdyb3VuZCI6eyIkaWQiOiIxNzMiLCJDb2xvciI6eyIkaWQiOiIxNz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c1IiwiVG9wIjowLjAsIkxlZnQiOjAuMCwiUmlnaHQiOjAuMCwiQm90dG9tIjowLjB9LCJQYWRkaW5nIjp7IiRpZCI6IjE3NiIsIlRvcCI6MC4wLCJMZWZ0IjowLjAsIlJpZ2h0IjowLjAsIkJvdHRvbSI6MC4wfSwiQmFja2dyb3VuZCI6eyIkaWQiOiIxNzciLCJDb2xvciI6eyIkaWQiOiIxNzgiLCJBIjo4OSwiUiI6MCwiRyI6MCwiQiI6MH19LCJJc1Zpc2libGUiOnRydWUsIldpZHRoIjowLjAsIkhlaWdodCI6MC4wLCJCb3JkZXJTdHlsZSI6bnVsbCwiUGFyZW50U3R5bGUiOm51bGx9LCJEYXRlU3R5bGUiOnsiJGlkIjoiMTc5IiwiRm9udFNldHRpbmdzIjp7IiRpZCI6IjE4MCIsIkZvbnRTaXplIjo5LCJGb250TmFtZSI6IkNhbGlicmkiLCJJc0JvbGQiOmZhbHNlLCJJc0l0YWxpYyI6ZmFsc2UsIklzVW5kZXJsaW5lZCI6ZmFsc2UsIlBhcmVudFN0eWxlIjpudWxsfSwiQXV0b1NpemUiOjAsIkZvcmVncm91bmQiOnsiJGlkIjoiMTgxIiwiQ29sb3IiOnsiJGlkIjoiMT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4MyIsIlRvcCI6MC4wLCJMZWZ0IjowLjAsIlJpZ2h0IjowLjAsIkJvdHRvbSI6MC4wfSwiUGFkZGluZyI6eyIkaWQiOiIxODQiLCJUb3AiOjAuMCwiTGVmdCI6MC4wLCJSaWdodCI6MC4wLCJCb3R0b20iOjAuMH0sIkJhY2tncm91bmQiOnsiJGlkIjoiMTg1IiwiQ29sb3IiOnsiJGlkIjoiMTg2IiwiQSI6ODksIlIiOjAsIkciOjAsIkIiOjB9fSwiSXNWaXNpYmxlIjp0cnVlLCJXaWR0aCI6MC4wLCJIZWlnaHQiOjAuMCwiQm9yZGVyU3R5bGUiOm51bGw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4IiwiRm9ybWF0IjowLCJJc1Zpc2libGUiOmZhbHNlLCJMYXN0S25vd25WaXNpYmlsaXR5U3RhdGUiOmZhbHNlfSwiSXNWaXNpYmxlIjp0cnVlLCJQYXJlbnRTdHlsZSI6bnVsbCwiX2V4cGxpY2l0bHlTZXQiOnsiJGlkIjoiMTg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E5MCIsIlRpdGxlUG9zaXRpb24iOiJSaWdodCIsIkRhdGVQb3NpdGlvbiI6IkxlZnQiLCJTaGFwZVR5cGUiOjAsIlNoYXBlU2l6ZSI6MSwiU3BhY2luZyI6NSwiU2hhcGVTdHlsZSI6eyIkaWQiOiIxOTEiLCJNYXJnaW4iOnsiJGlkIjoiMTkyIiwiVG9wIjowLjAsIkxlZnQiOjAuMCwiUmlnaHQiOjAuMCwiQm90dG9tIjowLjB9LCJQYWRkaW5nIjp7IiRpZCI6IjE5MyIsIlRvcCI6MC4wLCJMZWZ0IjowLjAsIlJpZ2h0IjowLjAsIkJvdHRvbSI6MC4wfSwiQmFja2dyb3VuZCI6eyIkcmVmIjoiMTE3In0sIklzVmlzaWJsZSI6dHJ1ZSwiV2lkdGgiOjE4LjAsIkhlaWdodCI6M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VGl0bGVTdHlsZSI6eyIkaWQiOiIxOTciLCJGb250U2V0dGluZ3MiOnsiJGlkIjoiMTk4IiwiRm9udFNpemUiOjEwLCJGb250TmFtZSI6IkNhbGlicmkiLCJJc0JvbGQiOnRydWUsIklzSXRhbGljIjpmYWxzZSwiSXNVbmRlcmxpbmVkIjpmYWxzZSwiUGFyZW50U3R5bGUiOm51bGx9LCJBdXRvU2l6ZSI6MCwiRm9yZWdyb3VuZCI6eyIkaWQiOiIxOTkiLCJDb2xvciI6eyIkaWQiOiIyMD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xIiwiVG9wIjowLjAsIkxlZnQiOjAuMCwiUmlnaHQiOjAuMCwiQm90dG9tIjowLjB9LCJQYWRkaW5nIjp7IiRpZCI6IjIwMiIsIlRvcCI6MC4wLCJMZWZ0IjowLjAsIlJpZ2h0IjowLjAsIkJvdHRvbSI6MC4wfSwiQmFja2dyb3VuZCI6eyIkaWQiOiIyMDMiLCJDb2xvciI6eyIkaWQiOiIyMDQiLCJBIjo4OSwiUiI6MCwiRyI6MCwiQiI6MH19LCJJc1Zpc2libGUiOnRydWUsIldpZHRoIjowLjAsIkhlaWdodCI6MC4wLCJCb3JkZXJTdHlsZSI6bnVsbCwiUGFyZW50U3R5bGUiOm51bGx9LCJEYXRlU3R5bGUiOnsiJGlkIjoiMjA1IiwiRm9udFNldHRpbmdzIjp7IiRpZCI6IjIwNiIsIkZvbnRTaXplIjo5LCJGb250TmFtZSI6IkNhbGlicmkiLCJJc0JvbGQiOmZhbHNlLCJJc0l0YWxpYyI6ZmFsc2UsIklzVW5kZXJsaW5lZCI6ZmFsc2UsIlBhcmVudFN0eWxlIjpudWxsfSwiQXV0b1NpemUiOjAsIkZvcmVncm91bmQiOnsiJHJlZiI6IjEzMiJ9LCJNYXhXaWR0aCI6MjAwLjAsIk1heEhlaWdodCI6IkluZmluaXR5IiwiU21hcnRGb3JlZ3JvdW5kSXNBY3RpdmUiOmZhbHNlLCJIb3Jpem9udGFsQWxpZ25tZW50IjowLCJWZXJ0aWNhbEFsaWdubWVudCI6MCwiU21hcnRGb3JlZ3JvdW5kIjpudWxsLCJCYWNrZ3JvdW5kRmlsbFR5cGUiOjAsIk1hcmdpbiI6eyIkaWQiOiIyMDciLCJUb3AiOjAuMCwiTGVmdCI6MC4wLCJSaWdodCI6MC4wLCJCb3R0b20iOjAuMH0sIlBhZGRpbmciOnsiJGlkIjoiMjA4IiwiVG9wIjowLjAsIkxlZnQiOjAuMCwiUmlnaHQiOjAuMCwiQm90dG9tIjowLjB9LCJCYWNrZ3JvdW5kIjp7IiRpZCI6IjIwOSIsIkNvbG9yIjp7IiRpZCI6IjIxMCIsIkEiOjg5LCJSIjowLCJHIjowLCJCIjowfX0sIklzVmlzaWJsZSI6dHJ1ZSwiV2lkdGgiOjAuMCwiSGVpZ2h0IjowLjAsIkJvcmRlclN0eWxlIjpudWxsLCJQYXJlbnRTdHlsZSI6bnVsbH0sIkRhdGVGb3JtYXQiOnsiJGlkIjoiMj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iIsIkZvcm1hdCI6MCwiSXNWaXNpYmxlIjpmYWxzZSwiTGFzdEtub3duVmlzaWJpbGl0eVN0YXRlIjpmYWxzZX0sIklzVmlzaWJsZSI6dHJ1ZSwiUGFyZW50U3R5bGUiOm51bGx9LCJHcmlkbGluZVBhbmVsU3R5bGUiOnsiJGlkIjoiMjEzIiwiR3JpZGxpbmVTdHlsZSI6eyIkaWQiOiIyMTQiLCJMaW5lQ29sb3IiOnsiJGlkIjoiMjE1IiwiJHR5cGUiOiJOTFJFLkNvbW1vbi5Eb20uU29saWRDb2xvckJydXNoLCBOTFJFLkNvbW1vbiIsIkNvbG9yIjp7IiRpZCI6IjIxNiIsIkEiOjM4LCJSIjo5MSwiRyI6MTU1LCJCIjoyMTN9fSwiTGluZVdlaWdodCI6MS4wLCJMaW5lVHlwZSI6MCwiUGFyZW50U3R5bGUiOm51bGx9LCJNYXJnaW4iOnsiJGlkIjoiMjE3IiwiVG9wIjowLjAsIkxlZnQiOjAuMCwiUmlnaHQiOjAuMCwiQm90dG9tIjowLjB9LCJQYWRkaW5nIjp7IiRpZCI6IjIxOCIsIlRvcCI6MC4wLCJMZWZ0IjowLjAsIlJpZ2h0IjowLjAsIkJvdHRvbSI6MC4wfSwiQmFja2dyb3VuZCI6bnVsbCwiSXNWaXNpYmxlIjp0cnVlLCJXaWR0aCI6MC4wLCJIZWlnaHQiOjAuMCwiQm9yZGVyU3R5bGUiOnsiJGlkIjoiMjE5IiwiTGluZUNvbG9yIjpudWxsLCJMaW5lV2VpZ2h0IjowLjAsIkxpbmVUeXBlIjowLCJQYXJlbnRTdHlsZSI6bnVsbH0sIlBhcmVudFN0eWxlIjpudWxsfSwiQWN0aXZpdHlMaW5lUGFuZWxTdHlsZSI6eyIkaWQiOiIyMjAiLCJBY3Rpdml0eUxpbmVTdHlsZSI6eyIkaWQiOiIyMjEiLCJMaW5lQ29sb3IiOnsiJGlkIjoiMjIyIiwiJHR5cGUiOiJOTFJFLkNvbW1vbi5Eb20uU29saWRDb2xvckJydXNoLCBOTFJFLkNvbW1vbiIsIkNvbG9yIjp7IiRpZCI6IjIyMyIsIkEiOjM4LCJSIjo2OCwiRyI6MTE0LCJCIjoxOTZ9fSwiTGluZVdlaWdodCI6MS4wLCJMaW5lVHlwZSI6MCwiUGFyZW50U3R5bGUiOm51bGx9LCJNYXJnaW4iOnsiJGlkIjoiMjI0IiwiVG9wIjowLjAsIkxlZnQiOjAuMCwiUmlnaHQiOjAuMCwiQm90dG9tIjowLjB9LCJQYWRkaW5nIjp7IiRpZCI6IjIyNSIsIlRvcCI6MC4wLCJMZWZ0IjowLjAsIlJpZ2h0IjowLjAsIkJvdHRvbSI6MC4wfSwiQmFja2dyb3VuZCI6bnVsbCwiSXNWaXNpYmxlIjp0cnVlLCJXaWR0aCI6MC4wLCJIZWlnaHQiOjAuMCwiQm9yZGVyU3R5bGUiOnsiJGlkIjoiMjI2IiwiTGluZUNvbG9yIjpudWxsLCJMaW5lV2VpZ2h0IjowLjAsIkxpbmVUeXBlIjowLCJQYXJlbnRTdHlsZSI6bnVsbH0sIlBhcmVudFN0eWxlIjpudWxsfSwiU2hvd0VsYXBzZWRUaW1lR3JhZGllbnRTdHlsZSI6ZmFsc2UsIlRpbWViYW5kUmVzZXJ2ZWRMZWZ0QXJlYVN0eWxlIjp7IiRpZCI6IjIyNyIsIkFjdGl2aXR5SGVhZGVyV2lkdGgiOjAuMCwiSXNTZXQiOmZhbHNlfSwiRGVmYXVsdFN3aW1sYW5lU3R5bGUiOm51bGwsIkRlZmF1bHRTd2ltbGFuZVYyU3R5bGUiOnsiJGlkIjoiMjI4IiwiSGVhZGVyU3R5bGUiOnsiJGlkIjoiMjI5IiwiVGV4dElzVmVydGljYWwiOmZhbHNlLCJUZXh0U3R5bGUiOnsiJGlkIjoiMjMwIiwiRm9udFNldHRpbmdzIjp7IiRpZCI6IjIzMSIsIkZvbnRTaXplIjoxMiwiRm9udE5hbWUiOiJDYWxpYnJpIiwiSXNCb2xkIjpmYWxzZSwiSXNJdGFsaWMiOmZhbHNlLCJJc1VuZGVybGluZWQiOmZhbHNlLCJQYXJlbnRTdHlsZSI6bnVsbH0sIkF1dG9TaXplIjoyLCJGb3JlZ3JvdW5kIjp7IiRpZCI6IjIzMiIsIkNvbG9yIjp7IiRpZCI6IjIzMy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MjM0IiwiVG9wIjowLjAsIkxlZnQiOjAuMCwiUmlnaHQiOjAuMCwiQm90dG9tIjowLjB9LCJQYWRkaW5nIjp7IiRpZCI6IjIzNSIsIlRvcCI6MC4wLCJMZWZ0IjowLjAsIlJpZ2h0IjowLjAsIkJvdHRvbSI6MC4wfSwiQmFja2dyb3VuZCI6bnVsbCwiSXNWaXNpYmxlIjp0cnVlLCJXaWR0aCI6MC4wLCJIZWlnaHQiOjAuMCwiQm9yZGVyU3R5bGUiOm51bGwsIlBhcmVudFN0eWxlIjpudWxsfSwiUmVjdGFuZ2xlU3R5bGUiOnsiJGlkIjoiMjM2IiwiTWFyZ2luIjp7IiRpZCI6IjIzNyIsIlRvcCI6MC4wLCJMZWZ0IjowLjAsIlJpZ2h0IjowLjAsIkJvdHRvbSI6MC4wfSwiUGFkZGluZyI6eyIkaWQiOiIyMzgiLCJUb3AiOjAuMCwiTGVmdCI6MC4wLCJSaWdodCI6MC4wLCJCb3R0b20iOjAuMH0sIkJhY2tncm91bmQiOnsiJGlkIjoiMjM5IiwiQ29sb3IiOnsiJGlkIjoiMjQwIiwiQSI6MjU1LCJSIjo2OCwiRyI6MTE0LCJCIjoxOTZ9fSwiSXNWaXNpYmxlIjp0cnVlLCJXaWR0aCI6MC4wLCJIZWlnaHQiOjAuMCwiQm9yZGVyU3R5bGUiOnsiJGlkIjoiMjQxIiwiTGluZUNvbG9yIjp7IiRpZCI6IjI0MiIsIiR0eXBlIjoiTkxSRS5Db21tb24uRG9tLlNvbGlkQ29sb3JCcnVzaCwgTkxSRS5Db21tb24iLCJDb2xvciI6eyIkaWQiOiIyNDMiLCJBIjoyNTUsIlIiOjI1NSwiRyI6MCwiQiI6MH19LCJMaW5lV2VpZ2h0IjowLjAsIkxpbmVUeXBlIjowLCJQYXJlbnRTdHlsZSI6bnVsbH0sIlBhcmVudFN0eWxlIjpudWxsfSwiTWFyZ2luIjp7IiRpZCI6IjI0NCIsIlRvcCI6MC4wLCJMZWZ0IjowLjAsIlJpZ2h0IjowLjAsIkJvdHRvbSI6MC4wfSwiUGFkZGluZyI6eyIkaWQiOiIyNDUiLCJUb3AiOjAuMCwiTGVmdCI6MC4wLCJSaWdodCI6MC4wLCJCb3R0b20iOjAuMH0sIkJhY2tncm91bmQiOm51bGwsIklzVmlzaWJsZSI6dHJ1ZSwiV2lkdGgiOjAuMCwiSGVpZ2h0IjowLjAsIkJvcmRlclN0eWxlIjpudWxsLCJQYXJlbnRTdHlsZSI6bnVsbH0sIkJhY2tncm91bmRTdHlsZSI6eyIkaWQiOiIyNDYiLCJNYXJnaW4iOnsiJGlkIjoiMjQ3IiwiVG9wIjowLjAsIkxlZnQiOjAuMCwiUmlnaHQiOjAuMCwiQm90dG9tIjowLjB9LCJQYWRkaW5nIjp7IiRpZCI6IjI0OCIsIlRvcCI6MC4wLCJMZWZ0IjowLjAsIlJpZ2h0IjowLjAsIkJvdHRvbSI6MC4wfSwiQmFja2dyb3VuZCI6eyIkaWQiOiIyNDkiLCJDb2xvciI6eyIkaWQiOiIyNTAiLCJBIjo1MSwiUiI6MTY1LCJHIjoxNjUsIkIiOjE2NX19LCJJc1Zpc2libGUiOnRydWUsIldpZHRoIjowLjAsIkhlaWdodCI6MC4wLCJCb3JkZXJTdHlsZSI6eyIkaWQiOiIyNTEiLCJMaW5lQ29sb3IiOnsiJGlkIjoiMjUyIiwiJHR5cGUiOiJOTFJFLkNvbW1vbi5Eb20uU29saWRDb2xvckJydXNoLCBOTFJFLkNvbW1vbiIsIkNvbG9yIjp7IiRpZCI6IjI1MyIsIkEiOjI1NSwiUiI6MjU1LCJHIjowLCJCIjowfX0sIkxpbmVXZWlnaHQiOjAuMCwiTGluZVR5cGUiOjAsIlBhcmVudFN0eWxlIjpudWxsfSwiUGFyZW50U3R5bGUiOm51bGx9LCJJc0Fib3ZlVGltZWJhbmQiOmZhbHNlLCJTcGFjaW5nIjoyLCJNYXJnaW4iOnsiJGlkIjoiMjU0IiwiVG9wIjowLjAsIkxlZnQiOjAuMCwiUmlnaHQiOjAuMCwiQm90dG9tIjowLjB9LCJQYWRkaW5nIjp7IiRpZCI6IjI1NSIsIlRvcCI6MC4wLCJMZWZ0IjowLjAsIlJpZ2h0IjowLjAsIkJvdHRvbSI6MC4wfSwiSXNWaXNpYmxlIjp0cnVlLCJXaWR0aCI6MC4wLCJIZWlnaHQiOjAuMCwiQm9yZGVyU3R5bGUiOnsiJGlkIjoiMjU2IiwiTGluZUNvbG9yIjpudWxsLCJMaW5lV2VpZ2h0IjowLjAsIkxpbmVUeXBlIjowLCJQYXJlbnRTdHlsZSI6bnVsbH0sIlBhcmVudFN0eWxlIjpudWxsfX0sIlNjYWxlIjpudWxsLCJTY2FsZVYyIjp7IiRpZCI6IjI1NyIsIlN0YXJ0RGF0ZSI6IjIwMTUtMTItMTFUMjM6NTk6MDAiLCJFbmREYXRlIjoiMjAyMy0xMS0yMVQyMzo1OTowMCIsIkF1dG9EYXRlUmFuZ2UiOnRydWUsIldvcmtpbmdEYXlzIjozMSwiRmlzY2FsWWVhciI6eyIkaWQiOiIyNTgiLCJTdGFydE1vbnRoIjoxLCJVc2VTdGFydGluZ1llYXJGb3JOdW1iZXJpbmciOnRydWUsIlNob3dGaXNjYWxZZWFyTGFiZWwiOnRydWV9LCJUb2RheU1hcmtlclRleHQiOiJUb2RheSIsIkF1dG9TY2FsZVR5cGUiOmZhbHNlLCJUaW1lYmFuZFNjYWxlcyI6eyIkaWQiOiIyNTkiLCJUb3BTY2FsZUxheWVyIjp7IiRpZCI6IjI2MCIsIkZvcm1hdCI6Ik1NTSIsIlR5cGUiOjR9LCJNaWRkbGVTY2FsZUxheWVyIjp7IiRpZCI6IjI2MSIsIkZvcm1hdCI6Ik1NTSIsIlR5cGUiOjJ9LCJCb3R0b21TY2FsZUxheWVyIjp7IiRpZCI6IjI2MiIsIkZvcm1hdCI6bnVsbCwiVHlwZSI6MH19fSwiTWlsZXN0b25lcyI6W3siJGlkIjoiMjYzIiwiRGF0ZSI6IjIwMjItMTEtMzBUMjM6NTk6MDAiLCJTdHlsZSI6eyIkaWQiOiIyNjQiLCJTaGFwZSI6MTQsIkNvbm5lY3Rvck1hcmdpbiI6eyIkaWQiOiIyNjUiLCJUb3AiOjAuMCwiTGVmdCI6Mi4wLCJSaWdodCI6Mi4wLCJCb3R0b20iOjAuMH0sIkNvbm5lY3RvclN0eWxlIjp7IiRpZCI6IjI2NiIsIkxpbmVDb2xvciI6eyIkcmVmIjoiMTExIn0sIkxpbmVXZWlnaHQiOjEuMCwiTGluZVR5cGUiOjAsIlBhcmVudFN0eWxlIjpudWxsfSwiSXNCZWxvd1RpbWViYW5kIjp0cnVlLCJQb3NpdGlvbk9uVGFzayI6MCwiSGlkZURhdGUiOmZhbHNlLCJTaGFwZVNpemUiOjEsIlNwYWNpbmciOjAuMCwiUGFkZGluZyI6eyIkaWQiOiIyNjciLCJUb3AiOjUuMCwiTGVmdCI6My4wLCJSaWdodCI6MC4wLCJCb3R0b20iOjIuMH0sIlNoYXBlU3R5bGUiOnsiJGlkIjoiMjY4IiwiTWFyZ2luIjp7IiRpZCI6IjI2OSIsIlRvcCI6MC4wLCJMZWZ0IjowLjAsIlJpZ2h0IjowLjAsIkJvdHRvbSI6MC4wfSwiUGFkZGluZyI6eyIkaWQiOiIyNzAiLCJUb3AiOjAuMCwiTGVmdCI6MC4wLCJSaWdodCI6MC4wLCJCb3R0b20iOjAuMH0sIkJhY2tncm91bmQiOnsiJGlkIjoiMjcxIiwiQ29sb3IiOnsiJGlkIjoiMjcyIiwiQSI6MjU1LCJSIjoyLCJHIjoxNzgsIkIiOjIzOH19LCJJc1Zpc2libGUiOnRydWUsIldpZHRoIjoxOC4wLCJIZWlnaHQiOjIwLjAsIkJvcmRlclN0eWxlIjp7IiRpZCI6IjI3MyIsIkxpbmVDb2xvciI6eyIkaWQiOiIyNzQiLCIkdHlwZSI6Ik5MUkUuQ29tbW9uLkRvbS5Tb2xpZENvbG9yQnJ1c2gsIE5MUkUuQ29tbW9uIiwiQ29sb3IiOnsiJGlkIjoiMjc1IiwiQSI6MjU1LCJSIjoyNTUsIkciOjAsIkIiOjB9fSwiTGluZVdlaWdodCI6MC4wLCJMaW5lVHlwZSI6MCwiUGFyZW50U3R5bGUiOm51bGx9LCJQYXJlbnRTdHlsZSI6bnVsbH0sIlRpdGxlU3R5bGUiOnsiJGlkIjoiMjc2IiwiRm9udFNldHRpbmdzIjp7IiRpZCI6IjI3NyIsIkZvbnRTaXplIjoxMCwiRm9udE5hbWUiOiJDYWxpYnJpIiwiSXNCb2xkIjp0cnVlLCJJc0l0YWxpYyI6ZmFsc2UsIklzVW5kZXJsaW5lZCI6ZmFsc2UsIlBhcmVudFN0eWxlIjpudWxsfSwiQXV0b1NpemUiOjIsIkZvcmVncm91bmQiOnsiJGlkIjoiMjc4IiwiQ29sb3IiOnsiJGlkIjoiMjc5IiwiQSI6MjU1LCJSIjowLCJHIjowLCJCIjowfX0sIk1heFdpZHRoIjo2Ni4yMTY2NjY2NjY2NjY2NjksIk1heEhlaWdodCI6IkluZmluaXR5IiwiU21hcnRGb3JlZ3JvdW5kSXNBY3RpdmUiOmZhbHNlLCJIb3Jpem9udGFsQWxpZ25tZW50IjoxLCJWZXJ0aWNhbEFsaWdubWVudCI6MCwiU21hcnRGb3JlZ3JvdW5kIjpudWxsLCJCYWNrZ3JvdW5kRmlsbFR5cGUiOjAsIk1hcmdpbiI6eyIkaWQiOiIyODAiLCJUb3AiOjAuMCwiTGVmdCI6MC4wLCJSaWdodCI6MC4wLCJCb3R0b20iOjAuMH0sIlBhZGRpbmciOnsiJGlkIjoiMjgxIiwiVG9wIjowLjAsIkxlZnQiOjAuMCwiUmlnaHQiOjAuMCwiQm90dG9tIjowLjB9LCJCYWNrZ3JvdW5kIjp7IiRpZCI6IjI4MiIsIkNvbG9yIjp7IiRpZCI6IjI4MyIsIkEiOjAsIlIiOjI1NSwiRyI6MjU1LCJCIjoyNTV9fSwiSXNWaXNpYmxlIjp0cnVlLCJXaWR0aCI6MC4wLCJIZWlnaHQiOjAuMCwiQm9yZGVyU3R5bGUiOnsiJGlkIjoiMjg0IiwiTGluZUNvbG9yIjpudWxsLCJMaW5lV2VpZ2h0IjowLjAsIkxpbmVUeXBlIjowLCJQYXJlbnRTdHlsZSI6bnVsbH0sIlBhcmVudFN0eWxlIjpudWxsfSwiRGF0ZVN0eWxlIjp7IiRpZCI6IjI4NSIsIkZvbnRTZXR0aW5ncyI6eyIkaWQiOiIyODYiLCJGb250U2l6ZSI6OSwiRm9udE5hbWUiOiJDYWxpYnJpIiwiSXNCb2xkIjpmYWxzZSwiSXNJdGFsaWMiOmZhbHNlLCJJc1VuZGVybGluZWQiOmZhbHNlLCJQYXJlbnRTdHlsZSI6bnVsbH0sIkF1dG9TaXplIjowLCJGb3JlZ3JvdW5kIjp7IiRpZCI6IjI4NyIsIkNvbG9yIjp7IiRpZCI6IjI4OC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yODkiLCJUb3AiOjAuMCwiTGVmdCI6MC4wLCJSaWdodCI6MC4wLCJCb3R0b20iOjAuMH0sIlBhZGRpbmciOnsiJGlkIjoiMjkwIiwiVG9wIjowLjAsIkxlZnQiOjAuMCwiUmlnaHQiOjAuMCwiQm90dG9tIjowLjB9LCJCYWNrZ3JvdW5kIjp7IiRpZCI6IjI5MSIsIkNvbG9yIjp7IiRpZCI6IjI5MiIsIkEiOjAsIlIiOjI1NSwiRyI6MjU1LCJCIjoyNTV9fSwiSXNWaXNpYmxlIjp0cnVlLCJXaWR0aCI6MC4wLCJIZWlnaHQiOjAuMCwiQm9yZGVyU3R5bGUiOnsiJGlkIjoiMjkzIiwiTGluZUNvbG9yIjpudWxsLCJMaW5lV2VpZ2h0IjowLjAsIkxpbmVUeXBlIjowLCJQYXJlbnRTdHlsZSI6bnVsbH0sIlBhcmVudFN0eWxlIjpudWxsfSwiRGF0ZUZvcm1hdCI6eyIkaWQiOiIyOT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OTUiLCJEYXRlUGFydElzVmlzaWJsZSI6dHJ1ZSwiVGltZVBhcnRJc1Zpc2libGUiOmZhbHNlfX0sIldlZWtOdW1iZXJpbmciOnsiJGlkIjoiMjk2IiwiRm9ybWF0IjowLCJJc1Zpc2libGUiOmZhbHNlLCJMYXN0S25vd25WaXNpYmlsaXR5U3RhdGUiOmZhbHNlfSwiSXNWaXNpYmxlIjp0cnVlLCJQYXJlbnRTdHlsZSI6bnVsbH0sIkluZGV4IjoyLCJQZXJjZW50YWdlQ29tcGxldGUiOm51bGwsIlBvc2l0aW9uIjp7IlJhdGlvIjowLjExNzczNzg2OTY1MjU5NzUzLCJJc0N1c3RvbSI6dHJ1ZX0sIkRhdGVGb3JtYXQiOnsiJHJlZiI6IjI5NCJ9LCJXZWVrTnVtYmVyaW5nIjp7IiRpZCI6IjI5NyIsIkZvcm1hdCI6MCwiSXNWaXNpYmxlIjpmYWxzZSwiTGFzdEtub3duVmlzaWJpbGl0eVN0YXRlIjpmYWxzZX0sIlJlbGF0ZWRUYXNrSWQiOiIwMDAwMDAwMC0wMDAwLTAwMDAtMDAwMC0wMDAwMDAwMDAwMDAiLCJJZCI6ImQ2YjgwOGNlLWE0ZWMtNDZhMy1iNzU4LWFkM2EyNmFiYWY1MyIsIkltcG9ydElkIjpudWxsLCJUaXRsZSI6IkNoYXRHUFQgaXMgYm9ybiIsIk5vdGUiOm51bGwsIkh5cGVybGluayI6eyIkaWQiOiIyOTgiLCJBZGRyZXNzIjpudWxsLCJTdWJBZGRyZXNzIjpudWxsfSwiSXNDaGFuZ2VkIjpmYWxzZSwiSXNOZXciOmZhbHNlfSx7IiRpZCI6IjI5OSIsIkRhdGUiOiIyMDIyLTExLTAyVDIzOjU5OjAwIiwiU3R5bGUiOnsiJGlkIjoiMzAwIiwiU2hhcGUiOjcsIkNvbm5lY3Rvck1hcmdpbiI6eyIkcmVmIjoiMTA5In0sIkNvbm5lY3RvclN0eWxlIjp7IiRpZCI6IjMwMSIsIkxpbmVDb2xvciI6eyIkcmVmIjoiMTExIn0sIkxpbmVXZWlnaHQiOjEuMCwiTGluZVR5cGUiOjAsIlBhcmVudFN0eWxlIjpudWxsfSwiSXNCZWxvd1RpbWViYW5kIjpmYWxzZSwiUG9zaXRpb25PblRhc2siOjAsIkhpZGVEYXRlIjpmYWxzZSwiU2hhcGVTaXplIjoxLCJTcGFjaW5nIjowLjAsIlBhZGRpbmciOnsiJHJlZiI6IjExMyJ9LCJTaGFwZVN0eWxlIjp7IiRpZCI6IjMwMiIsIk1hcmdpbiI6eyIkcmVmIjoiMTE1In0sIlBhZGRpbmciOnsiJHJlZiI6IjExNiJ9LCJCYWNrZ3JvdW5kIjp7IiRpZCI6IjMwMyIsIkNvbG9yIjp7IiRpZCI6IjMwNCIsIkEiOjI1NSwiUiI6MiwiRyI6MTc4LCJCIjoyMzh9fSwiSXNWaXNpYmxlIjp0cnVlLCJXaWR0aCI6MTguMCwiSGVpZ2h0IjoyMC4wLCJCb3JkZXJTdHlsZSI6eyIkaWQiOiIzMDUiLCJMaW5lQ29sb3IiOnsiJGlkIjoiMzA2IiwiJHR5cGUiOiJOTFJFLkNvbW1vbi5Eb20uU29saWRDb2xvckJydXNoLCBOTFJFLkNvbW1vbiIsIkNvbG9yIjp7IiRpZCI6IjMwNyIsIkEiOjI1NSwiUiI6MjU1LCJHIjowLCJCIjowfX0sIkxpbmVXZWlnaHQiOjAuMCwiTGluZVR5cGUiOjAsIlBhcmVudFN0eWxlIjpudWxsfSwiUGFyZW50U3R5bGUiOm51bGx9LCJUaXRsZVN0eWxlIjp7IiRpZCI6IjMwOCIsIkZvbnRTZXR0aW5ncyI6eyIkaWQiOiIzMDkiLCJGb250U2l6ZSI6MTAsIkZvbnROYW1lIjoiQ2FsaWJyaSIsIklzQm9sZCI6dHJ1ZSwiSXNJdGFsaWMiOmZhbHNlLCJJc1VuZGVybGluZWQiOmZhbHNlLCJQYXJlbnRTdHlsZSI6bnVsbH0sIkF1dG9TaXplIjoyLCJGb3JlZ3JvdW5kIjp7IiRpZCI6IjMxMCIsIkNvbG9yIjp7IiRpZCI6IjMxMSIsIkEiOjI1NSwiUiI6MCwiRyI6MCwiQiI6MH19LCJNYXhXaWR0aCI6OTIuMzgxNDkyNjE0NzQ2MSwiTWF4SGVpZ2h0IjoiSW5maW5pdHkiLCJTbWFydEZvcmVncm91bmRJc0FjdGl2ZSI6ZmFsc2UsIkhvcml6b250YWxBbGlnbm1lbnQiOjEsIlZlcnRpY2FsQWxpZ25tZW50IjowLCJTbWFydEZvcmVncm91bmQiOm51bGwsIkJhY2tncm91bmRGaWxsVHlwZSI6MCwiTWFyZ2luIjp7IiRyZWYiOiIxMjYifSwiUGFkZGluZyI6eyIkcmVmIjoiMTI3In0sIkJhY2tncm91bmQiOnsiJGlkIjoiMzEyIiwiQ29sb3IiOnsiJGlkIjoiMzEzIiwiQSI6MCwiUiI6MjU1LCJHIjoyNTUsIkIiOjI1NX19LCJJc1Zpc2libGUiOnRydWUsIldpZHRoIjowLjAsIkhlaWdodCI6MC4wLCJCb3JkZXJTdHlsZSI6eyIkaWQiOiIzMTQiLCJMaW5lQ29sb3IiOm51bGwsIkxpbmVXZWlnaHQiOjAuMCwiTGluZVR5cGUiOjAsIlBhcmVudFN0eWxlIjpudWxsfSwiUGFyZW50U3R5bGUiOm51bGx9LCJEYXRlU3R5bGUiOnsiJGlkIjoiMzE1IiwiRm9udFNldHRpbmdzIjp7IiRpZCI6IjMxNiIsIkZvbnRTaXplIjo5LCJGb250TmFtZSI6IkNhbGlicmkiLCJJc0JvbGQiOmZhbHNlLCJJc0l0YWxpYyI6ZmFsc2UsIklzVW5kZXJsaW5lZCI6ZmFsc2UsIlBhcmVudFN0eWxlIjpudWxsfSwiQXV0b1NpemUiOjAsIkZvcmVncm91bmQiOnsiJGlkIjoiMzE3IiwiQ29sb3IiOnsiJGlkIjoiMzE4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yZWYiOiIxMzQifSwiUGFkZGluZyI6eyIkcmVmIjoiMTM1In0sIkJhY2tncm91bmQiOnsiJGlkIjoiMzE5IiwiQ29sb3IiOnsiJGlkIjoiMzIwIiwiQSI6MCwiUiI6MjU1LCJHIjoyNTUsIkIiOjI1NX19LCJJc1Zpc2libGUiOmZhbHNlLCJXaWR0aCI6MC4wLCJIZWlnaHQiOjAuMCwiQm9yZGVyU3R5bGUiOnsiJGlkIjoiMzIxIiwiTGluZUNvbG9yIjpudWxsLCJMaW5lV2VpZ2h0IjowLjAsIkxpbmVUeXBlIjowLCJQYXJlbnRTdHlsZSI6bnVsbH0sIlBhcmVudFN0eWxlIjpudWxsfSwiRGF0ZUZvcm1hdCI6eyIkaWQiOiIzM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zIiwiRm9ybWF0IjowLCJJc1Zpc2libGUiOmZhbHNlLCJMYXN0S25vd25WaXNpYmlsaXR5U3RhdGUiOmZhbHNlfSwiSXNWaXNpYmxlIjp0cnVlLCJQYXJlbnRTdHlsZSI6bnVsbH0sIkluZGV4IjozLCJQZXJjZW50YWdlQ29tcGxldGUiOm51bGwsIlBvc2l0aW9uIjp7IlJhdGlvIjowLjE0OTc2NTE0NDk4OTk1MTE0LCJJc0N1c3RvbSI6dHJ1ZX0sIkRhdGVGb3JtYXQiOnsiJHJlZiI6IjMyMiJ9LCJXZWVrTnVtYmVyaW5nIjp7IiRpZCI6IjMyNCIsIkZvcm1hdCI6MCwiSXNWaXNpYmxlIjpmYWxzZSwiTGFzdEtub3duVmlzaWJpbGl0eVN0YXRlIjpmYWxzZX0sIlJlbGF0ZWRUYXNrSWQiOiIwMDAwMDAwMC0wMDAwLTAwMDAtMDAwMC0wMDAwMDAwMDAwMDAiLCJJZCI6IjZmYzljYTk4LTM5YzItNDZmZC1hNGZkLWFlYWJkN2U4MjczNiIsIkltcG9ydElkIjpudWxsLCJUaXRsZSI6IkdQVDEg4oCTIDIwMThcckdQVDIg4oCTIDIwMTlcckdQVDMg4oCTIDIwMjBcckluc3RydWN0R1BUIC0gMjAyMiIsIk5vdGUiOm51bGwsIkh5cGVybGluayI6eyIkaWQiOiIzMjUiLCJBZGRyZXNzIjpudWxsLCJTdWJBZGRyZXNzIjpudWxsfSwiSXNDaGFuZ2VkIjpmYWxzZSwiSXNOZXciOmZhbHNlfSx7IiRpZCI6IjMyNiIsIkRhdGUiOiIyMDIzLTAyLTAxVDIzOjU5OjAwIiwiU3R5bGUiOnsiJGlkIjoiMzI3IiwiU2hhcGUiOjAsIkNvbm5lY3Rvck1hcmdpbiI6eyIkaWQiOiIzMjgiLCJUb3AiOjAuMCwiTGVmdCI6Mi4wLCJSaWdodCI6Mi4wLCJCb3R0b20iOjAuMH0sIkNvbm5lY3RvclN0eWxlIjp7IiRpZCI6IjMyOSIsIkxpbmVDb2xvciI6eyIkcmVmIjoiMTExIn0sIkxpbmVXZWlnaHQiOjEuMCwiTGluZVR5cGUiOjAsIlBhcmVudFN0eWxlIjpudWxsfSwiSXNCZWxvd1RpbWViYW5kIjp0cnVlLCJQb3NpdGlvbk9uVGFzayI6MCwiSGlkZURhdGUiOmZhbHNlLCJTaGFwZVNpemUiOjEsIlNwYWNpbmciOjAuMCwiUGFkZGluZyI6eyIkaWQiOiIzMzAiLCJUb3AiOjUuMCwiTGVmdCI6My4wLCJSaWdodCI6MC4wLCJCb3R0b20iOjIuMH0sIlNoYXBlU3R5bGUiOnsiJGlkIjoiMzMxIiwiTWFyZ2luIjp7IiRpZCI6IjMzMiIsIlRvcCI6MC4wLCJMZWZ0IjowLjAsIlJpZ2h0IjowLjAsIkJvdHRvbSI6MC4wfSwiUGFkZGluZyI6eyIkaWQiOiIzMzMiLCJUb3AiOjAuMCwiTGVmdCI6MC4wLCJSaWdodCI6MC4wLCJCb3R0b20iOjAuMH0sIkJhY2tncm91bmQiOnsiJGlkIjoiMzM0IiwiQ29sb3IiOnsiJGlkIjoiMzM1IiwiQSI6MjU1LCJSIjoyLCJHIjoxNzgsIkIiOjIzOH19LCJJc1Zpc2libGUiOnRydWUsIldpZHRoIjoxOC4wLCJIZWlnaHQiOjIwLjAsIkJvcmRlclN0eWxlIjp7IiRpZCI6IjMzNiIsIkxpbmVDb2xvciI6eyIkaWQiOiIzMzciLCIkdHlwZSI6Ik5MUkUuQ29tbW9uLkRvbS5Tb2xpZENvbG9yQnJ1c2gsIE5MUkUuQ29tbW9uIiwiQ29sb3IiOnsiJGlkIjoiMzM4IiwiQSI6MjU1LCJSIjoyNTUsIkciOjAsIkIiOjB9fSwiTGluZVdlaWdodCI6MC4wLCJMaW5lVHlwZSI6MCwiUGFyZW50U3R5bGUiOm51bGx9LCJQYXJlbnRTdHlsZSI6bnVsbH0sIlRpdGxlU3R5bGUiOnsiJGlkIjoiMzM5IiwiRm9udFNldHRpbmdzIjp7IiRpZCI6IjM0MCIsIkZvbnRTaXplIjoxMCwiRm9udE5hbWUiOiJDYWxpYnJpIiwiSXNCb2xkIjp0cnVlLCJJc0l0YWxpYyI6ZmFsc2UsIklzVW5kZXJsaW5lZCI6ZmFsc2UsIlBhcmVudFN0eWxlIjpudWxsfSwiQXV0b1NpemUiOjAsIkZvcmVncm91bmQiOnsiJGlkIjoiMzQxIiwiQ29sb3IiOnsiJGlkIjoiMzQ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0MyIsIlRvcCI6MC4wLCJMZWZ0IjowLjAsIlJpZ2h0IjowLjAsIkJvdHRvbSI6MC4wfSwiUGFkZGluZyI6eyIkaWQiOiIzNDQiLCJUb3AiOjAuMCwiTGVmdCI6MC4wLCJSaWdodCI6MC4wLCJCb3R0b20iOjAuMH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U3R5bGUiOnsiJGlkIjoiMzQ4IiwiRm9udFNldHRpbmdzIjp7IiRpZCI6IjM0OSIsIkZvbnRTaXplIjo5LCJGb250TmFtZSI6IkNhbGlicmkiLCJJc0JvbGQiOmZhbHNlLCJJc0l0YWxpYyI6ZmFsc2UsIklzVW5kZXJsaW5lZCI6ZmFsc2UsIlBhcmVudFN0eWxlIjpudWxsfSwiQXV0b1NpemUiOjAsIkZvcmVncm91bmQiOnsiJGlkIjoiMzUwIiwiQ29sb3IiOnsiJGlkIjoiMzUx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M1MiIsIlRvcCI6MC4wLCJMZWZ0IjowLjAsIlJpZ2h0IjowLjAsIkJvdHRvbSI6MC4wfSwiUGFkZGluZyI6eyIkaWQiOiIzNTMiLCJUb3AiOjAuMCwiTGVmdCI6MC4wLCJSaWdodCI6MC4wLCJCb3R0b20iOjAuMH0sIkJhY2tncm91bmQiOnsiJGlkIjoiMzU0IiwiQ29sb3IiOnsiJGlkIjoiMzU1IiwiQSI6MCwiUiI6MjU1LCJHIjoyNTUsIkIiOjI1NX19LCJJc1Zpc2libGUiOnRydWUsIldpZHRoIjowLjAsIkhlaWdodCI6MC4wLCJCb3JkZXJTdHlsZSI6eyIkaWQiOiIzNTYiLCJMaW5lQ29sb3IiOm51bGwsIkxpbmVXZWlnaHQiOjAuMCwiTGluZVR5cGUiOjAsIlBhcmVudFN0eWxlIjpudWxsfSwiUGFyZW50U3R5bGUiOm51bGx9LCJEYXRlRm9ybWF0Ijp7IiRpZCI6IjM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TgiLCJGb3JtYXQiOjAsIklzVmlzaWJsZSI6ZmFsc2UsIkxhc3RLbm93blZpc2liaWxpdHlTdGF0ZSI6ZmFsc2V9LCJJc1Zpc2libGUiOnRydWUsIlBhcmVudFN0eWxlIjpudWxsfSwiSW5kZXgiOjQsIlBlcmNlbnRhZ2VDb21wbGV0ZSI6bnVsbCwiUG9zaXRpb24iOnsiUmF0aW8iOjAuMTQxNjc2MTQxMjU3NTM2MTQsIklzQ3VzdG9tIjp0cnVlfSwiRGF0ZUZvcm1hdCI6eyIkcmVmIjoiMzU3In0sIldlZWtOdW1iZXJpbmciOnsiJGlkIjoiMzU5IiwiRm9ybWF0IjowLCJJc1Zpc2libGUiOmZhbHNlLCJMYXN0S25vd25WaXNpYmlsaXR5U3RhdGUiOmZhbHNlfSwiUmVsYXRlZFRhc2tJZCI6IjAwMDAwMDAwLTAwMDAtMDAwMC0wMDAwLTAwMDAwMDAwMDAwMCIsIklkIjoiNjlhN2IxYzktNTAwNC00NjFhLThmYjgtN2RhNThkYjM0NzgxIiwiSW1wb3J0SWQiOm51bGwsIlRpdGxlIjoiQ2hhdEdQVCBcclxuUGx1cyIsIk5vdGUiOm51bGwsIkh5cGVybGluayI6eyIkaWQiOiIzNjAiLCJBZGRyZXNzIjpudWxsLCJTdWJBZGRyZXNzIjpudWxsfSwiSXNDaGFuZ2VkIjpmYWxzZSwiSXNOZXciOmZhbHNlfSx7IiRpZCI6IjM2MSIsIkRhdGUiOiIyMDIzLTAxLTMwVDIzOjU5OjAwIiwiU3R5bGUiOnsiJGlkIjoiMzYyIiwiU2hhcGUiOjAsIkNvbm5lY3Rvck1hcmdpbiI6eyIkaWQiOiIzNjMiLCJUb3AiOjAuMCwiTGVmdCI6Mi4wLCJSaWdodCI6Mi4wLCJCb3R0b20iOjAuMH0sIkNvbm5lY3RvclN0eWxlIjp7IiRpZCI6IjM2NCIsIkxpbmVDb2xvciI6eyIkcmVmIjoiMTExIn0sIkxpbmVXZWlnaHQiOjEuMCwiTGluZVR5cGUiOjAsIlBhcmVudFN0eWxlIjpudWxsfSwiSXNCZWxvd1RpbWViYW5kIjpmYWxzZSwiUG9zaXRpb25PblRhc2siOjAsIkhpZGVEYXRlIjpmYWxzZSwiU2hhcGVTaXplIjoxLCJTcGFjaW5nIjowLjAsIlBhZGRpbmciOnsiJGlkIjoiMzY1IiwiVG9wIjo1LjAsIkxlZnQiOjMuMCwiUmlnaHQiOjAuMCwiQm90dG9tIjoyLjB9LCJTaGFwZVN0eWxlIjp7IiRpZCI6IjM2NiIsIk1hcmdpbiI6eyIkaWQiOiIzNjciLCJUb3AiOjAuMCwiTGVmdCI6MC4wLCJSaWdodCI6MC4wLCJCb3R0b20iOjAuMH0sIlBhZGRpbmciOnsiJGlkIjoiMzY4IiwiVG9wIjowLjAsIkxlZnQiOjAuMCwiUmlnaHQiOjAuMCwiQm90dG9tIjowLjB9LCJCYWNrZ3JvdW5kIjp7IiRpZCI6IjM2OSIsIkNvbG9yIjp7IiRpZCI6IjM3MCIsIkEiOjI1NSwiUiI6MiwiRyI6MTc4LCJCIjoyMzh9fSwiSXNWaXNpYmxlIjp0cnVlLCJXaWR0aCI6MTguMCwiSGVpZ2h0IjoyMC4wLCJCb3JkZXJTdHlsZSI6eyIkaWQiOiIzNzEiLCJMaW5lQ29sb3IiOnsiJGlkIjoiMzcyIiwiJHR5cGUiOiJOTFJFLkNvbW1vbi5Eb20uU29saWRDb2xvckJydXNoLCBOTFJFLkNvbW1vbiIsIkNvbG9yIjp7IiRpZCI6IjM3MyIsIkEiOjI1NSwiUiI6MjU1LCJHIjowLCJCIjowfX0sIkxpbmVXZWlnaHQiOjAuMCwiTGluZVR5cGUiOjAsIlBhcmVudFN0eWxlIjpudWxsfSwiUGFyZW50U3R5bGUiOm51bGx9LCJUaXRsZVN0eWxlIjp7IiRpZCI6IjM3NCIsIkZvbnRTZXR0aW5ncyI6eyIkaWQiOiIzNzUiLCJGb250U2l6ZSI6MTAsIkZvbnROYW1lIjoiQ2FsaWJyaSIsIklzQm9sZCI6dHJ1ZSwiSXNJdGFsaWMiOmZhbHNlLCJJc1VuZGVybGluZWQiOmZhbHNlLCJQYXJlbnRTdHlsZSI6bnVsbH0sIkF1dG9TaXplIjowLCJGb3JlZ3JvdW5kIjp7IiRpZCI6IjM3NiIsIkNvbG9yIjp7IiRpZCI6IjM3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zNzgiLCJUb3AiOjAuMCwiTGVmdCI6MC4wLCJSaWdodCI6MC4wLCJCb3R0b20iOjAuMH0sIlBhZGRpbmciOnsiJGlkIjoiMzc5IiwiVG9wIjowLjAsIkxlZnQiOjAuMCwiUmlnaHQiOjAuMCwiQm90dG9tIjowLjB9LCJCYWNrZ3JvdW5kIjp7IiRpZCI6IjM4MCIsIkNvbG9yIjp7IiRpZCI6IjM4MSIsIkEiOjAsIlIiOjI1NSwiRyI6MjU1LCJCIjoyNTV9fSwiSXNWaXNpYmxlIjp0cnVlLCJXaWR0aCI6MC4wLCJIZWlnaHQiOjAuMCwiQm9yZGVyU3R5bGUiOnsiJGlkIjoiMzgyIiwiTGluZUNvbG9yIjpudWxsLCJMaW5lV2VpZ2h0IjowLjAsIkxpbmVUeXBlIjowLCJQYXJlbnRTdHlsZSI6bnVsbH0sIlBhcmVudFN0eWxlIjpudWxsfSwiRGF0ZVN0eWxlIjp7IiRpZCI6IjM4MyIsIkZvbnRTZXR0aW5ncyI6eyIkaWQiOiIzODQiLCJGb250U2l6ZSI6OSwiRm9udE5hbWUiOiJDYWxpYnJpIiwiSXNCb2xkIjpmYWxzZSwiSXNJdGFsaWMiOmZhbHNlLCJJc1VuZGVybGluZWQiOmZhbHNlLCJQYXJlbnRTdHlsZSI6bnVsbH0sIkF1dG9TaXplIjowLCJGb3JlZ3JvdW5kIjp7IiRpZCI6IjM4NSIsIkNvbG9yIjp7IiRpZCI6IjM4Ni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zODciLCJUb3AiOjAuMCwiTGVmdCI6MC4wLCJSaWdodCI6MC4wLCJCb3R0b20iOjAuMH0sIlBhZGRpbmciOnsiJGlkIjoiMzg4IiwiVG9wIjowLjAsIkxlZnQiOjAuMCwiUmlnaHQiOjAuMCwiQm90dG9tIjowLjB9LCJCYWNrZ3JvdW5kIjp7IiRpZCI6IjM4OSIsIkNvbG9yIjp7IiRpZCI6IjM5MCIsIkEiOjAsIlIiOjI1NSwiRyI6MjU1LCJCIjoyNTV9fSwiSXNWaXNpYmxlIjp0cnVlLCJXaWR0aCI6MC4wLCJIZWlnaHQiOjAuMCwiQm9yZGVyU3R5bGUiOnsiJGlkIjoiMzkxIiwiTGluZUNvbG9yIjpudWxsLCJMaW5lV2VpZ2h0IjowLjAsIkxpbmVUeXBlIjowLCJQYXJlbnRTdHlsZSI6bnVsbH0sIlBhcmVudFN0eWxlIjpudWxsfSwiRGF0ZUZvcm1hdCI6eyIkaWQiOiIzO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zIiwiRm9ybWF0IjowLCJJc1Zpc2libGUiOmZhbHNlLCJMYXN0S25vd25WaXNpYmlsaXR5U3RhdGUiOmZhbHNlfSwiSXNWaXNpYmxlIjp0cnVlLCJQYXJlbnRTdHlsZSI6bnVsbH0sIkluZGV4Ijo1LCJQZXJjZW50YWdlQ29tcGxldGUiOm51bGwsIlBvc2l0aW9uIjp7IlJhdGlvIjowLjEzMzk0NDg3NTEwNzY2NTc4LCJJc0N1c3RvbSI6dHJ1ZX0sIkRhdGVGb3JtYXQiOnsiJHJlZiI6IjM5MiJ9LCJXZWVrTnVtYmVyaW5nIjp7IiRpZCI6IjM5NCIsIkZvcm1hdCI6MCwiSXNWaXNpYmxlIjpmYWxzZSwiTGFzdEtub3duVmlzaWJpbGl0eVN0YXRlIjpmYWxzZX0sIlJlbGF0ZWRUYXNrSWQiOiIwMDAwMDAwMC0wMDAwLTAwMDAtMDAwMC0wMDAwMDAwMDAwMDAiLCJJZCI6IjlhMDhmNjczLWZlOGYtNGE5MC1hYjU5LWY3YmRiN2Q2NmI4NiIsIkltcG9ydElkIjpudWxsLCJUaXRsZSI6IkNoYXRHUFQgaGl0c1xyMTAwIG1pbGxpb24gdXNlcnMiLCJOb3RlIjpudWxsLCJIeXBlcmxpbmsiOnsiJGlkIjoiMzk1IiwiQWRkcmVzcyI6bnVsbCwiU3ViQWRkcmVzcyI6bnVsbH0sIklzQ2hhbmdlZCI6ZmFsc2UsIklzTmV3IjpmYWxzZX0seyIkaWQiOiIzOTYiLCJEYXRlIjoiMjAyMy0wMi0wN1QyMzo1OTowMCIsIlN0eWxlIjp7IiRpZCI6IjM5NyIsIlNoYXBlIjowLCJDb25uZWN0b3JNYXJnaW4iOnsiJGlkIjoiMzk4IiwiVG9wIjowLjAsIkxlZnQiOjIuMCwiUmlnaHQiOjIuMCwiQm90dG9tIjowLjB9LCJDb25uZWN0b3JTdHlsZSI6eyIkaWQiOiIzOTkiLCJMaW5lQ29sb3IiOnsiJHJlZiI6IjExMSJ9LCJMaW5lV2VpZ2h0IjoxLjAsIkxpbmVUeXBlIjowLCJQYXJlbnRTdHlsZSI6bnVsbH0sIklzQmVsb3dUaW1lYmFuZCI6ZmFsc2UsIlBvc2l0aW9uT25UYXNrIjowLCJIaWRlRGF0ZSI6ZmFsc2UsIlNoYXBlU2l6ZSI6MSwiU3BhY2luZyI6MC4wLCJQYWRkaW5nIjp7IiRpZCI6IjQwMCIsIlRvcCI6NS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sIkciOjE3OCwiQiI6MjM4fX0sIklzVmlzaWJsZSI6dHJ1ZSwiV2lkdGgiOjE4LjAsIkhlaWdodCI6MjAuMCwiQm9yZGVyU3R5bGUiOnsiJGlkIjoiNDA2IiwiTGluZUNvbG9yIjp7IiRpZCI6IjQwNyIsIiR0eXBlIjoiTkxSRS5Db21tb24uRG9tLlNvbGlkQ29sb3JCcnVzaCwgTkxSRS5Db21tb24iLCJDb2xvciI6eyIkaWQiOiI0MDgiLCJBIjoyNTUsIlIiOjI1NSwiRyI6MCwiQiI6MH19LCJMaW5lV2VpZ2h0IjowLjAsIkxpbmVUeXBlIjowLCJQYXJlbnRTdHlsZSI6bnVsbH0sIlBhcmVudFN0eWxlIjpudWxsfSwiVGl0bGVTdHlsZSI6eyIkaWQiOiI0MDkiLCJGb250U2V0dGluZ3MiOnsiJGlkIjoiNDEwIiwiRm9udFNpemUiOjEwLCJGb250TmFtZSI6IkNhbGlicmkiLCJJc0JvbGQiOnRydWUsIklzSXRhbGljIjpmYWxzZSwiSXNVbmRlcmxpbmVkIjpmYWxzZSwiUGFyZW50U3R5bGUiOm51bGx9LCJBdXRvU2l6ZSI6MCwiRm9yZWdyb3VuZCI6eyIkaWQiOiI0MTEiLCJDb2xvciI6eyIkaWQiOiI0MT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EzIiwiVG9wIjowLjAsIkxlZnQiOjAuMCwiUmlnaHQiOjAuMCwiQm90dG9tIjowLjB9LCJQYWRkaW5nIjp7IiRpZCI6IjQxNCIsIlRvcCI6MC4wLCJMZWZ0IjowLjAsIlJpZ2h0IjowLjAsIkJvdHRvbSI6MC4wfSwiQmFja2dyb3VuZCI6eyIkaWQiOiI0MTUiLCJDb2xvciI6eyIkaWQiOiI0MTYiLCJBIjowLCJSIjoyNTUsIkciOjI1NSwiQiI6MjU1fX0sIklzVmlzaWJsZSI6dHJ1ZSwiV2lkdGgiOjAuMCwiSGVpZ2h0IjowLjAsIkJvcmRlclN0eWxlIjp7IiRpZCI6IjQxNyIsIkxpbmVDb2xvciI6bnVsbCwiTGluZVdlaWdodCI6MC4wLCJMaW5lVHlwZSI6MCwiUGFyZW50U3R5bGUiOm51bGx9LCJQYXJlbnRTdHlsZSI6bnVsbH0sIkRhdGVTdHlsZSI6eyIkaWQiOiI0MTgiLCJGb250U2V0dGluZ3MiOnsiJGlkIjoiNDE5IiwiRm9udFNpemUiOjksIkZvbnROYW1lIjoiQ2FsaWJyaSIsIklzQm9sZCI6ZmFsc2UsIklzSXRhbGljIjpmYWxzZSwiSXNVbmRlcmxpbmVkIjpmYWxzZSwiUGFyZW50U3R5bGUiOm51bGx9LCJBdXRvU2l6ZSI6MCwiRm9yZWdyb3VuZCI6eyIkaWQiOiI0MjAiLCJDb2xvciI6eyIkaWQiOiI0MjE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DIyIiwiVG9wIjowLjAsIkxlZnQiOjAuMCwiUmlnaHQiOjAuMCwiQm90dG9tIjowLjB9LCJQYWRkaW5nIjp7IiRpZCI6IjQyMyIsIlRvcCI6MC4wLCJMZWZ0IjowLjAsIlJpZ2h0IjowLjAsIkJvdHRvbSI6MC4wfSwiQmFja2dyb3VuZCI6eyIkaWQiOiI0MjQiLCJDb2xvciI6eyIkaWQiOiI0MjUiLCJBIjowLCJSIjoyNTUsIkciOjI1NSwiQiI6MjU1fX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ZmFsc2UsIlBhcmVudFN0eWxlIjpudWxsfSwiSW5kZXgiOjYsIlBlcmNlbnRhZ2VDb21wbGV0ZSI6bnVsbCwiUG9zaXRpb24iOnsiUmF0aW8iOjAuMTE2NjMyMjEzNjA4OTU3NzIsIklzQ3VzdG9tIjp0cnVlfSwiRGF0ZUZvcm1hdCI6eyIkcmVmIjoiNDI3In0sIldlZWtOdW1iZXJpbmciOnsiJGlkIjoiNDI5IiwiRm9ybWF0IjowLCJJc1Zpc2libGUiOmZhbHNlLCJMYXN0S25vd25WaXNpYmlsaXR5U3RhdGUiOmZhbHNlfSwiUmVsYXRlZFRhc2tJZCI6IjAwMDAwMDAwLTAwMDAtMDAwMC0wMDAwLTAwMDAwMDAwMDAwMCIsIklkIjoiNTRiZDQ3MWYtOTljYS00YjY5LTk5MzItNTYzNjc5ZTZkOGI4IiwiSW1wb3J0SWQiOm51bGwsIlRpdGxlIjoiQUktcG93ZXJlZFxyTWljcm9zb2Z0IEJpbmciLCJOb3RlIjpudWxsLCJIeXBlcmxpbmsiOnsiJGlkIjoiNDMwIiwiQWRkcmVzcyI6bnVsbCwiU3ViQWRkcmVzcyI6bnVsbH0sIklzQ2hhbmdlZCI6ZmFsc2UsIklzTmV3IjpmYWxzZX0seyIkaWQiOiI0MzEiLCJEYXRlIjoiMjAyMy0wMy0wMVQyMzo1OTowMCIsIlN0eWxlIjp7IiRpZCI6IjQzMiIsIlNoYXBlIjowLCJDb25uZWN0b3JNYXJnaW4iOnsiJGlkIjoiNDMzIiwiVG9wIjowLjAsIkxlZnQiOjIuMCwiUmlnaHQiOjIuMCwiQm90dG9tIjowLjB9LCJDb25uZWN0b3JTdHlsZSI6eyIkaWQiOiI0MzQiLCJMaW5lQ29sb3IiOnsiJHJlZiI6IjExMSJ9LCJMaW5lV2VpZ2h0IjoxLjAsIkxpbmVUeXBlIjowLCJQYXJlbnRTdHlsZSI6bnVsbH0sIklzQmVsb3dUaW1lYmFuZCI6ZmFsc2UsIlBvc2l0aW9uT25UYXNrIjowLCJIaWRlRGF0ZSI6ZmFsc2UsIlNoYXBlU2l6ZSI6MSwiU3BhY2luZyI6MC4wLCJQYWRkaW5nIjp7IiRpZCI6IjQzNSIsIlRvcCI6NS4wLCJMZWZ0IjozLjAsIlJpZ2h0IjowLjAsIkJvdHRvbSI6Mi4wfSwiU2hhcGVTdHlsZSI6eyIkaWQiOiI0MzYiLCJNYXJnaW4iOnsiJGlkIjoiNDM3IiwiVG9wIjowLjAsIkxlZnQiOjAuMCwiUmlnaHQiOjAuMCwiQm90dG9tIjowLjB9LCJQYWRkaW5nIjp7IiRpZCI6IjQzOCIsIlRvcCI6MC4wLCJMZWZ0IjowLjAsIlJpZ2h0IjowLjAsIkJvdHRvbSI6MC4wfSwiQmFja2dyb3VuZCI6eyIkaWQiOiI0MzkiLCJDb2xvciI6eyIkaWQiOiI0NDAiLCJBIjoyNTUsIlIiOjIsIkciOjE3OCwiQiI6MjM4fX0sIklzVmlzaWJsZSI6dHJ1ZSwiV2lkdGgiOjE4LjAsIkhlaWdodCI6MjAuMCwiQm9yZGVyU3R5bGUiOnsiJGlkIjoiNDQxIiwiTGluZUNvbG9yIjp7IiRpZCI6IjQ0MiIsIiR0eXBlIjoiTkxSRS5Db21tb24uRG9tLlNvbGlkQ29sb3JCcnVzaCwgTkxSRS5Db21tb24iLCJDb2xvciI6eyIkaWQiOiI0NDMiLCJBIjoyNTUsIlIiOjI1NSwiRyI6MCwiQiI6MH19LCJMaW5lV2VpZ2h0IjowLjAsIkxpbmVUeXBlIjowLCJQYXJlbnRTdHlsZSI6bnVsbH0sIlBhcmVudFN0eWxlIjpudWxsfSwiVGl0bGVTdHlsZSI6eyIkaWQiOiI0NDQiLCJGb250U2V0dGluZ3MiOnsiJGlkIjoiNDQ1IiwiRm9udFNpemUiOjEwLCJGb250TmFtZSI6IkNhbGlicmkiLCJJc0JvbGQiOnRydWUsIklzSXRhbGljIjpmYWxzZSwiSXNVbmRlcmxpbmVkIjpmYWxzZSwiUGFyZW50U3R5bGUiOm51bGx9LCJBdXRvU2l6ZSI6MCwiRm9yZWdyb3VuZCI6eyIkaWQiOiI0NDYiLCJDb2xvciI6eyIkaWQiOiI0ND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Q4IiwiVG9wIjowLjAsIkxlZnQiOjAuMCwiUmlnaHQiOjAuMCwiQm90dG9tIjowLjB9LCJQYWRkaW5nIjp7IiRpZCI6IjQ0OSIsIlRvcCI6MC4wLCJMZWZ0IjowLjAsIlJpZ2h0IjowLjAsIkJvdHRvbSI6MC4w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TdHlsZSI6eyIkaWQiOiI0NTMiLCJGb250U2V0dGluZ3MiOnsiJGlkIjoiNDU0IiwiRm9udFNpemUiOjksIkZvbnROYW1lIjoiQ2FsaWJyaSIsIklzQm9sZCI6ZmFsc2UsIklzSXRhbGljIjpmYWxzZSwiSXNVbmRlcmxpbmVkIjpmYWxzZSwiUGFyZW50U3R5bGUiOm51bGx9LCJBdXRvU2l6ZSI6MCwiRm9yZWdyb3VuZCI6eyIkaWQiOiI0NTUiLCJDb2xvciI6eyIkaWQiOiI0NTY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DU3IiwiVG9wIjowLjAsIkxlZnQiOjAuMCwiUmlnaHQiOjAuMCwiQm90dG9tIjowLjB9LCJQYWRkaW5nIjp7IiRpZCI6IjQ1OCIsIlRvcCI6MC4wLCJMZWZ0IjowLjAsIlJpZ2h0IjowLjAsIkJvdHRvbSI6MC4wfSwiQmFja2dyb3VuZCI6eyIkaWQiOiI0NTkiLCJDb2xvciI6eyIkaWQiOiI0NjAiLCJBIjowLCJSIjoyNTUsIkciOjI1NSwiQiI6MjU1fX0sIklzVmlzaWJsZSI6dHJ1ZSwiV2lkdGgiOjAuMCwiSGVpZ2h0IjowLjAsIkJvcmRlclN0eWxlIjp7IiRpZCI6IjQ2MSIsIkxpbmVDb2xvciI6bnVsbCwiTGluZVdlaWdodCI6MC4wLCJMaW5lVHlwZSI6MCwiUGFyZW50U3R5bGUiOm51bGx9LCJQYXJlbnRTdHlsZSI6bnVsbH0sIkRhdGVGb3JtYXQiOnsiJGlkIjoiND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2MyIsIkZvcm1hdCI6MCwiSXNWaXNpYmxlIjpmYWxzZSwiTGFzdEtub3duVmlzaWJpbGl0eVN0YXRlIjpmYWxzZX0sIklzVmlzaWJsZSI6dHJ1ZSwiUGFyZW50U3R5bGUiOm51bGx9LCJJbmRleCI6NywiUGVyY2VudGFnZUNvbXBsZXRlIjpudWxsLCJQb3NpdGlvbiI6eyJSYXRpbyI6MC4xOTU0NDM1ODMxMTgwMDE4NCwiSXNDdXN0b20iOnRydWV9LCJEYXRlRm9ybWF0Ijp7IiRyZWYiOiI0NjIifSwiV2Vla051bWJlcmluZyI6eyIkaWQiOiI0NjQiLCJGb3JtYXQiOjAsIklzVmlzaWJsZSI6ZmFsc2UsIkxhc3RLbm93blZpc2liaWxpdHlTdGF0ZSI6ZmFsc2V9LCJSZWxhdGVkVGFza0lkIjoiMDAwMDAwMDAtMDAwMC0wMDAwLTAwMDAtMDAwMDAwMDAwMDAwIiwiSWQiOiI4OWQ4YWJiMi04NjdhLTRmZjctODdjZi0wNGRkYTdiZWJiYjkiLCJJbXBvcnRJZCI6bnVsbCwiVGl0bGUiOiJDaGF0R1BUIFxyXG5BUEkiLCJOb3RlIjpudWxsLCJIeXBlcmxpbmsiOnsiJGlkIjoiNDY1IiwiQWRkcmVzcyI6bnVsbCwiU3ViQWRkcmVzcyI6bnVsbH0sIklzQ2hhbmdlZCI6ZmFsc2UsIklzTmV3IjpmYWxzZX0seyIkaWQiOiI0NjYiLCJEYXRlIjoiMjAyMy0wMy0xNFQyMzo1OTowMCIsIlN0eWxlIjp7IiRpZCI6IjQ2NyIsIlNoYXBlIjowLCJDb25uZWN0b3JNYXJnaW4iOnsiJGlkIjoiNDY4IiwiVG9wIjowLjAsIkxlZnQiOjIuMCwiUmlnaHQiOjIuMCwiQm90dG9tIjowLjB9LCJDb25uZWN0b3JTdHlsZSI6eyIkaWQiOiI0NjkiLCJMaW5lQ29sb3IiOnsiJHJlZiI6IjExMSJ9LCJMaW5lV2VpZ2h0IjoxLjAsIkxpbmVUeXBlIjowLCJQYXJlbnRTdHlsZSI6bnVsbH0sIklzQmVsb3dUaW1lYmFuZCI6ZmFsc2UsIlBvc2l0aW9uT25UYXNrIjowLCJIaWRlRGF0ZSI6ZmFsc2UsIlNoYXBlU2l6ZSI6MSwiU3BhY2luZyI6MC4wLCJQYWRkaW5nIjp7IiRpZCI6IjQ3MCIsIlRvcCI6NS4wLCJMZWZ0IjozLjAsIlJpZ2h0IjowLjAsIkJvdHRvbSI6Mi4wfSwiU2hhcGVTdHlsZSI6eyIkaWQiOiI0NzEiLCJNYXJnaW4iOnsiJGlkIjoiNDcyIiwiVG9wIjowLjAsIkxlZnQiOjAuMCwiUmlnaHQiOjAuMCwiQm90dG9tIjowLjB9LCJQYWRkaW5nIjp7IiRpZCI6IjQ3MyIsIlRvcCI6MC4wLCJMZWZ0IjowLjAsIlJpZ2h0IjowLjAsIkJvdHRvbSI6MC4wfSwiQmFja2dyb3VuZCI6eyIkaWQiOiI0NzQiLCJDb2xvciI6eyIkaWQiOiI0NzUiLCJBIjoyNTUsIlIiOjIsIkciOjE3OCwiQiI6MjM4fX0sIklzVmlzaWJsZSI6dHJ1ZSwiV2lkdGgiOjE4LjAsIkhlaWdodCI6MjAuMCwiQm9yZGVyU3R5bGUiOnsiJGlkIjoiNDc2IiwiTGluZUNvbG9yIjp7IiRpZCI6IjQ3NyIsIiR0eXBlIjoiTkxSRS5Db21tb24uRG9tLlNvbGlkQ29sb3JCcnVzaCwgTkxSRS5Db21tb24iLCJDb2xvciI6eyIkaWQiOiI0NzgiLCJBIjoyNTUsIlIiOjI1NSwiRyI6MCwiQiI6MH19LCJMaW5lV2VpZ2h0IjowLjAsIkxpbmVUeXBlIjowLCJQYXJlbnRTdHlsZSI6bnVsbH0sIlBhcmVudFN0eWxlIjpudWxsfSwiVGl0bGVTdHlsZSI6eyIkaWQiOiI0NzkiLCJGb250U2V0dGluZ3MiOnsiJGlkIjoiNDgwIiwiRm9udFNpemUiOjEwLCJGb250TmFtZSI6IkNhbGlicmkiLCJJc0JvbGQiOnRydWUsIklzSXRhbGljIjpmYWxzZSwiSXNVbmRlcmxpbmVkIjpmYWxzZSwiUGFyZW50U3R5bGUiOm51bGx9LCJBdXRvU2l6ZSI6MCwiRm9yZWdyb3VuZCI6eyIkaWQiOiI0ODEiLCJDb2xvciI6eyIkaWQiOiI0OD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gzIiwiVG9wIjowLjAsIkxlZnQiOjAuMCwiUmlnaHQiOjAuMCwiQm90dG9tIjowLjB9LCJQYWRkaW5nIjp7IiRpZCI6IjQ4NCIsIlRvcCI6MC4wLCJMZWZ0IjowLjAsIlJpZ2h0IjowLjAsIkJvdHRvbSI6MC4wfSwiQmFja2dyb3VuZCI6eyIkaWQiOiI0ODUiLCJDb2xvciI6eyIkaWQiOiI0ODYiLCJBIjowLCJSIjoyNTUsIkciOjI1NSwiQiI6MjU1fX0sIklzVmlzaWJsZSI6dHJ1ZSwiV2lkdGgiOjAuMCwiSGVpZ2h0IjowLjAsIkJvcmRlclN0eWxlIjp7IiRpZCI6IjQ4NyIsIkxpbmVDb2xvciI6bnVsbCwiTGluZVdlaWdodCI6MC4wLCJMaW5lVHlwZSI6MCwiUGFyZW50U3R5bGUiOm51bGx9LCJQYXJlbnRTdHlsZSI6bnVsbH0sIkRhdGVTdHlsZSI6eyIkaWQiOiI0ODgiLCJGb250U2V0dGluZ3MiOnsiJGlkIjoiNDg5IiwiRm9udFNpemUiOjksIkZvbnROYW1lIjoiQ2FsaWJyaSIsIklzQm9sZCI6ZmFsc2UsIklzSXRhbGljIjpmYWxzZSwiSXNVbmRlcmxpbmVkIjpmYWxzZSwiUGFyZW50U3R5bGUiOm51bGx9LCJBdXRvU2l6ZSI6MCwiRm9yZWdyb3VuZCI6eyIkaWQiOiI0OTAiLCJDb2xvciI6eyIkaWQiOiI0OTE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DkyIiwiVG9wIjowLjAsIkxlZnQiOjAuMCwiUmlnaHQiOjAuMCwiQm90dG9tIjowLjB9LCJQYWRkaW5nIjp7IiRpZCI6IjQ5MyIsIlRvcCI6MC4wLCJMZWZ0IjowLjAsIlJpZ2h0IjowLjAsIkJvdHRvbSI6MC4wfSwiQmFja2dyb3VuZCI6eyIkaWQiOiI0OTQiLCJDb2xvciI6eyIkaWQiOiI0OTUiLCJBIjowLCJSIjoyNTUsIkciOjI1NSwiQiI6MjU1fX0sIklzVmlzaWJsZSI6dHJ1ZSwiV2lkdGgiOjAuMCwiSGVpZ2h0IjowLjAsIkJvcmRlclN0eWxlIjp7IiRpZCI6IjQ5NiIsIkxpbmVDb2xvciI6bnVsbCwiTGluZVdlaWdodCI6MC4wLCJMaW5lVHlwZSI6MCwiUGFyZW50U3R5bGUiOm51bGx9LCJQYXJlbnRTdHlsZSI6bnVsbH0sIkRhdGVGb3JtYXQiOnsiJGlkIjoiND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5OCIsIkZvcm1hdCI6MCwiSXNWaXNpYmxlIjpmYWxzZSwiTGFzdEtub3duVmlzaWJpbGl0eVN0YXRlIjpmYWxzZX0sIklzVmlzaWJsZSI6dHJ1ZSwiUGFyZW50U3R5bGUiOm51bGx9LCJJbmRleCI6OCwiUGVyY2VudGFnZUNvbXBsZXRlIjpudWxsLCJQb3NpdGlvbiI6eyJSYXRpbyI6MC4xMTM0MDcxMjAyOTg1OTMxNCwiSXNDdXN0b20iOnRydWV9LCJEYXRlRm9ybWF0Ijp7IiRyZWYiOiI0OTcifSwiV2Vla051bWJlcmluZyI6eyIkaWQiOiI0OTkiLCJGb3JtYXQiOjAsIklzVmlzaWJsZSI6ZmFsc2UsIkxhc3RLbm93blZpc2liaWxpdHlTdGF0ZSI6ZmFsc2V9LCJSZWxhdGVkVGFza0lkIjoiMDAwMDAwMDAtMDAwMC0wMDAwLTAwMDAtMDAwMDAwMDAwMDAwIiwiSWQiOiIyZmU2N2FjMS00OGFjLTRmZWQtOGM2OS1hMGJhYzQzMDNlZDEiLCJJbXBvcnRJZCI6bnVsbCwiVGl0bGUiOiJHUFQ0IiwiTm90ZSI6bnVsbCwiSHlwZXJsaW5rIjp7IiRpZCI6IjUwMCIsIkFkZHJlc3MiOm51bGwsIlN1YkFkZHJlc3MiOm51bGx9LCJJc0NoYW5nZWQiOmZhbHNlLCJJc05ldyI6ZmFsc2V9LHsiJGlkIjoiNTAxIiwiRGF0ZSI6IjIwMjMtMDMtMjJUMjM6NTk6MDAiLCJTdHlsZSI6eyIkaWQiOiI1MDIiLCJTaGFwZSI6MCwiQ29ubmVjdG9yTWFyZ2luIjp7IiRyZWYiOiIxMDkifSwiQ29ubmVjdG9yU3R5bGUiOnsiJGlkIjoiNTAzIiwiTGluZUNvbG9yIjp7IiRyZWYiOiIxMTEifSwiTGluZVdlaWdodCI6MS4wLCJMaW5lVHlwZSI6MCwiUGFyZW50U3R5bGUiOm51bGx9LCJJc0JlbG93VGltZWJhbmQiOnRydWUsIlBvc2l0aW9uT25UYXNrIjowLCJIaWRlRGF0ZSI6ZmFsc2UsIlNoYXBlU2l6ZSI6MSwiU3BhY2luZyI6MC4wLCJQYWRkaW5nIjp7IiRyZWYiOiIxMTMifSwiU2hhcGVTdHlsZSI6eyIkaWQiOiI1MDQiLCJNYXJnaW4iOnsiJHJlZiI6IjExNSJ9LCJQYWRkaW5nIjp7IiRyZWYiOiIxMTYifSwiQmFja2dyb3VuZCI6eyIkaWQiOiI1MDUiLCJDb2xvciI6eyIkaWQiOiI1MDYiLCJBIjoyNTUsIlIiOjI1NSwiRyI6MTkyLCJCIjowfX0sIklzVmlzaWJsZSI6dHJ1ZSwiV2lkdGgiOjE4LjAsIkhlaWdodCI6MjAuMCwiQm9yZGVyU3R5bGUiOnsiJGlkIjoiNTA3IiwiTGluZUNvbG9yIjp7IiRyZWYiOiI0NzcifSwiTGluZVdlaWdodCI6MC4wLCJMaW5lVHlwZSI6MCwiUGFyZW50U3R5bGUiOm51bGx9LCJQYXJlbnRTdHlsZSI6bnVsbH0sIlRpdGxlU3R5bGUiOnsiJGlkIjoiNTA4IiwiRm9udFNldHRpbmdzIjp7IiRpZCI6IjUwOSIsIkZvbnRTaXplIjoxMCwiRm9udE5hbWUiOiJDYWxpYnJpIiwiSXNCb2xkIjp0cnVlLCJJc0l0YWxpYyI6ZmFsc2UsIklzVW5kZXJsaW5lZCI6ZmFsc2UsIlBhcmVudFN0eWxlIjpudWxsfSwiQXV0b1NpemUiOjIsIkZvcmVncm91bmQiOnsiJGlkIjoiNTEwIiwiQ29sb3IiOnsiJGlkIjoiNTExIiwiQSI6MjU1LCJSIjowLCJHIjowLCJCIjowfX0sIk1heFdpZHRoIjo3Mi4yNTk1MzQzNjYwNjc1NTUsIk1heEhlaWdodCI6IkluZmluaXR5IiwiU21hcnRGb3JlZ3JvdW5kSXNBY3RpdmUiOmZhbHNlLCJIb3Jpem9udGFsQWxpZ25tZW50IjoxLCJWZXJ0aWNhbEFsaWdubWVudCI6MCwiU21hcnRGb3JlZ3JvdW5kIjpudWxsLCJCYWNrZ3JvdW5kRmlsbFR5cGUiOjAsIk1hcmdpbiI6eyIkcmVmIjoiMTI2In0sIlBhZGRpbmciOnsiJHJlZiI6IjEyNyJ9LCJCYWNrZ3JvdW5kIjp7IiRpZCI6IjUxMiIsIkNvbG9yIjp7IiRpZCI6IjUxMyIsIkEiOjAsIlIiOjI1NSwiRyI6MjU1LCJCIjoyNTV9fSwiSXNWaXNpYmxlIjp0cnVlLCJXaWR0aCI6MC4wLCJIZWlnaHQiOjAuMCwiQm9yZGVyU3R5bGUiOnsiJGlkIjoiNTE0IiwiTGluZUNvbG9yIjpudWxsLCJMaW5lV2VpZ2h0IjowLjAsIkxpbmVUeXBlIjowLCJQYXJlbnRTdHlsZSI6bnVsbH0sIlBhcmVudFN0eWxlIjpudWxsfSwiRGF0ZVN0eWxlIjp7IiRpZCI6IjUxNSIsIkZvbnRTZXR0aW5ncyI6eyIkaWQiOiI1MTYiLCJGb250U2l6ZSI6OSwiRm9udE5hbWUiOiJDYWxpYnJpIiwiSXNCb2xkIjpmYWxzZSwiSXNJdGFsaWMiOmZhbHNlLCJJc1VuZGVybGluZWQiOmZhbHNlLCJQYXJlbnRTdHlsZSI6bnVsbH0sIkF1dG9TaXplIjowLCJGb3JlZ3JvdW5kIjp7IiRpZCI6IjUxNyIsIkNvbG9yIjp7IiRpZCI6IjUxOC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cmVmIjoiMTM0In0sIlBhZGRpbmciOnsiJHJlZiI6IjEzNSJ9LCJCYWNrZ3JvdW5kIjp7IiRpZCI6IjUxOSIsIkNvbG9yIjp7IiRpZCI6IjUyMCIsIkEiOjAsIlIiOjI1NSwiRyI6MjU1LCJCIjoyNTV9fSwiSXNWaXNpYmxlIjp0cnVlLCJXaWR0aCI6MC4wLCJIZWlnaHQiOjAuMCwiQm9yZGVyU3R5bGUiOnsiJGlkIjoiNTIxIiwiTGluZUNvbG9yIjpudWxsLCJMaW5lV2VpZ2h0IjowLjAsIkxpbmVUeXBlIjowLCJQYXJlbnRTdHlsZSI6bnVsbH0sIlBhcmVudFN0eWxlIjpudWxsfSwiRGF0ZUZvcm1hdCI6eyIkcmVmIjoiNDk3In0sIldlZWtOdW1iZXJpbmciOnsiJGlkIjoiNTIyIiwiRm9ybWF0IjowLCJJc1Zpc2libGUiOmZhbHNlLCJMYXN0S25vd25WaXNpYmlsaXR5U3RhdGUiOmZhbHNlfSwiSXNWaXNpYmxlIjp0cnVlLCJQYXJlbnRTdHlsZSI6bnVsbH0sIkluZGV4Ijo5LCJQZXJjZW50YWdlQ29tcGxldGUiOm51bGwsIlBvc2l0aW9uIjp7IlJhdGlvIjowLjE5MjkzODg0NTgyMjU2NjIxLCJJc0N1c3RvbSI6dHJ1ZX0sIkRhdGVGb3JtYXQiOnsiJHJlZiI6IjQ5NyJ9LCJXZWVrTnVtYmVyaW5nIjp7IiRpZCI6IjUyMyIsIkZvcm1hdCI6MCwiSXNWaXNpYmxlIjpmYWxzZSwiTGFzdEtub3duVmlzaWJpbGl0eVN0YXRlIjpmYWxzZX0sIlJlbGF0ZWRUYXNrSWQiOiIwMDAwMDAwMC0wMDAwLTAwMDAtMDAwMC0wMDAwMDAwMDAwMDAiLCJJZCI6IjQwM2Q5ZTMwLTNiN2MtNDhkNy1hZTg2LWZjMTBiODdiNmE2OCIsIkltcG9ydElkIjpudWxsLCJUaXRsZSI6Ik9wZW4gbGV0dGVyIHVyZ2VzIGZvciBwYXVzZSIsIk5vdGUiOm51bGwsIkh5cGVybGluayI6eyIkaWQiOiI1MjQiLCJBZGRyZXNzIjoiIiwiU3ViQWRkcmVzcyI6IiJ9LCJJc0NoYW5nZWQiOmZhbHNlLCJJc05ldyI6ZmFsc2V9LHsiJGlkIjoiNTI1IiwiRGF0ZSI6IjIwMjMtMDMtMTRUMjM6NTk6MDAiLCJTdHlsZSI6eyIkaWQiOiI1MjYiLCJTaGFwZSI6NSwiQ29ubmVjdG9yTWFyZ2luIjp7IiRpZCI6IjUyNyIsIlRvcCI6MC4wLCJMZWZ0IjoyLjAsIlJpZ2h0IjoyLjAsIkJvdHRvbSI6MC4wfSwiQ29ubmVjdG9yU3R5bGUiOnsiJGlkIjoiNTI4IiwiTGluZUNvbG9yIjp7IiRyZWYiOiIxMTEifSwiTGluZVdlaWdodCI6MS4wLCJMaW5lVHlwZSI6MCwiUGFyZW50U3R5bGUiOm51bGx9LCJJc0JlbG93VGltZWJhbmQiOnRydWUsIlBvc2l0aW9uT25UYXNrIjowLCJIaWRlRGF0ZSI6ZmFsc2UsIlNoYXBlU2l6ZSI6MSwiU3BhY2luZyI6MC4wLCJQYWRkaW5nIjp7IiRpZCI6IjUyOSIsIlRvcCI6NS4wLCJMZWZ0IjozLjAsIlJpZ2h0IjowLjAsIkJvdHRvbSI6Mi4wfSwiU2hhcGVTdHlsZSI6eyIkaWQiOiI1MzAiLCJNYXJnaW4iOnsiJGlkIjoiNTMxIiwiVG9wIjowLjAsIkxlZnQiOjAuMCwiUmlnaHQiOjAuMCwiQm90dG9tIjowLjB9LCJQYWRkaW5nIjp7IiRpZCI6IjUzMiIsIlRvcCI6MC4wLCJMZWZ0IjowLjAsIlJpZ2h0IjowLjAsIkJvdHRvbSI6MC4wfSwiQmFja2dyb3VuZCI6eyIkaWQiOiI1MzMiLCJDb2xvciI6eyIkaWQiOiI1MzQiLCJBIjoyNTUsIlIiOjExMiwiRyI6MTczLCJCIjo3MX19LCJJc1Zpc2libGUiOnRydWUsIldpZHRoIjoxOC4wLCJIZWlnaHQiOjIwLjAsIkJvcmRlclN0eWxlIjp7IiRpZCI6IjUzNSIsIkxpbmVDb2xvciI6eyIkaWQiOiI1MzYiLCIkdHlwZSI6Ik5MUkUuQ29tbW9uLkRvbS5Tb2xpZENvbG9yQnJ1c2gsIE5MUkUuQ29tbW9uIiwiQ29sb3IiOnsiJGlkIjoiNTM3IiwiQSI6MjU1LCJSIjoyNTUsIkciOjAsIkIiOjB9fSwiTGluZVdlaWdodCI6MC4wLCJMaW5lVHlwZSI6MCwiUGFyZW50U3R5bGUiOm51bGx9LCJQYXJlbnRTdHlsZSI6bnVsbH0sIlRpdGxlU3R5bGUiOnsiJGlkIjoiNTM4IiwiRm9udFNldHRpbmdzIjp7IiRpZCI6IjUzOSIsIkZvbnRTaXplIjoxMCwiRm9udE5hbWUiOiJDYWxpYnJpIiwiSXNCb2xkIjp0cnVlLCJJc0l0YWxpYyI6ZmFsc2UsIklzVW5kZXJsaW5lZCI6ZmFsc2UsIlBhcmVudFN0eWxlIjpudWxsfSwiQXV0b1NpemUiOjAsIkZvcmVncm91bmQiOnsiJGlkIjoiNTQwIiwiQ29sb3IiOnsiJGlkIjoiNTQ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0MiIsIlRvcCI6MC4wLCJMZWZ0IjowLjAsIlJpZ2h0IjowLjAsIkJvdHRvbSI6MC4wfSwiUGFkZGluZyI6eyIkaWQiOiI1NDMiLCJUb3AiOjAuMCwiTGVmdCI6MC4wLCJSaWdodCI6MC4wLCJCb3R0b20iOjAuMH0sIkJhY2tncm91bmQiOnsiJGlkIjoiNTQ0IiwiQ29sb3IiOnsiJGlkIjoiNTQ1IiwiQSI6MCwiUiI6MjU1LCJHIjoyNTUsIkIiOjI1NX19LCJJc1Zpc2libGUiOnRydWUsIldpZHRoIjowLjAsIkhlaWdodCI6MC4wLCJCb3JkZXJTdHlsZSI6eyIkaWQiOiI1NDYiLCJMaW5lQ29sb3IiOm51bGwsIkxpbmVXZWlnaHQiOjAuMCwiTGluZVR5cGUiOjAsIlBhcmVudFN0eWxlIjpudWxsfSwiUGFyZW50U3R5bGUiOm51bGx9LCJEYXRlU3R5bGUiOnsiJGlkIjoiNTQ3IiwiRm9udFNldHRpbmdzIjp7IiRpZCI6IjU0OCIsIkZvbnRTaXplIjo5LCJGb250TmFtZSI6IkNhbGlicmkiLCJJc0JvbGQiOmZhbHNlLCJJc0l0YWxpYyI6ZmFsc2UsIklzVW5kZXJsaW5lZCI6ZmFsc2UsIlBhcmVudFN0eWxlIjpudWxsfSwiQXV0b1NpemUiOjAsIkZvcmVncm91bmQiOnsiJGlkIjoiNTQ5IiwiQ29sb3IiOnsiJGlkIjoiNTUw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U1MSIsIlRvcCI6MC4wLCJMZWZ0IjowLjAsIlJpZ2h0IjowLjAsIkJvdHRvbSI6MC4wfSwiUGFkZGluZyI6eyIkaWQiOiI1NTIiLCJUb3AiOjAuMCwiTGVmdCI6MC4wLCJSaWdodCI6MC4wLCJCb3R0b20iOjAuMH0sIkJhY2tncm91bmQiOnsiJGlkIjoiNTUzIiwiQ29sb3IiOnsiJGlkIjoiNTU0IiwiQSI6MCwiUiI6MjU1LCJHIjoyNTUsIkIiOjI1NX19LCJJc1Zpc2libGUiOnRydWUsIldpZHRoIjowLjAsIkhlaWdodCI6MC4wLCJCb3JkZXJTdHlsZSI6eyIkaWQiOiI1NTUiLCJMaW5lQ29sb3IiOm51bGwsIkxpbmVXZWlnaHQiOjAuMCwiTGluZVR5cGUiOjAsIlBhcmVudFN0eWxlIjpudWxsfSwiUGFyZW50U3R5bGUiOm51bGx9LCJEYXRlRm9ybWF0Ijp7IiRpZCI6IjU1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TciLCJGb3JtYXQiOjAsIklzVmlzaWJsZSI6ZmFsc2UsIkxhc3RLbm93blZpc2liaWxpdHlTdGF0ZSI6ZmFsc2V9LCJJc1Zpc2libGUiOmZhbHNlLCJQYXJlbnRTdHlsZSI6bnVsbH0sIkluZGV4IjoxMCwiUGVyY2VudGFnZUNvbXBsZXRlIjpudWxsLCJQb3NpdGlvbiI6eyJSYXRpbyI6MC4xMzI4NTk2MDM3ODk4MzY0NywiSXNDdXN0b20iOnRydWV9LCJEYXRlRm9ybWF0Ijp7IiRyZWYiOiI1NTYifSwiV2Vla051bWJlcmluZyI6eyIkaWQiOiI1NTgiLCJGb3JtYXQiOjAsIklzVmlzaWJsZSI6ZmFsc2UsIkxhc3RLbm93blZpc2liaWxpdHlTdGF0ZSI6ZmFsc2V9LCJSZWxhdGVkVGFza0lkIjoiMDAwMDAwMDAtMDAwMC0wMDAwLTAwMDAtMDAwMDAwMDAwMDAwIiwiSWQiOiI2YWU1N2ExZC1jMTNhLTRhMTAtOGNkMy1mOGM0Yzg3MTkyOTYiLCJJbXBvcnRJZCI6bnVsbCwiVGl0bGUiOiJBbnRocm9waWMgbGF1bmNoZXNcckNsYXVkZSIsIk5vdGUiOm51bGwsIkh5cGVybGluayI6eyIkaWQiOiI1NTkiLCJBZGRyZXNzIjpudWxsLCJTdWJBZGRyZXNzIjpudWxsfSwiSXNDaGFuZ2VkIjpmYWxzZSwiSXNOZXciOmZhbHNlfSx7IiRpZCI6IjU2MCIsIkRhdGUiOiIyMDIzLTAzLTIxVDIzOjU5OjAwIiwiU3R5bGUiOnsiJGlkIjoiNTYxIiwiU2hhcGUiOjUsIkNvbm5lY3Rvck1hcmdpbiI6eyIkaWQiOiI1NjIiLCJUb3AiOjAuMCwiTGVmdCI6Mi4wLCJSaWdodCI6Mi4wLCJCb3R0b20iOjAuMH0sIkNvbm5lY3RvclN0eWxlIjp7IiRpZCI6IjU2MyIsIkxpbmVDb2xvciI6eyIkcmVmIjoiMTExIn0sIkxpbmVXZWlnaHQiOjEuMCwiTGluZVR5cGUiOjAsIlBhcmVudFN0eWxlIjpudWxsfSwiSXNCZWxvd1RpbWViYW5kIjpmYWxzZSwiUG9zaXRpb25PblRhc2siOjAsIkhpZGVEYXRlIjpmYWxzZSwiU2hhcGVTaXplIjoxLCJTcGFjaW5nIjowLjAsIlBhZGRpbmciOnsiJGlkIjoiNTY0IiwiVG9wIjo1LjAsIkxlZnQiOjMuMCwiUmlnaHQiOjAuMCwiQm90dG9tIjoyLjB9LCJTaGFwZVN0eWxlIjp7IiRpZCI6IjU2NSIsIk1hcmdpbiI6eyIkaWQiOiI1NjYiLCJUb3AiOjAuMCwiTGVmdCI6MC4wLCJSaWdodCI6MC4wLCJCb3R0b20iOjAuMH0sIlBhZGRpbmciOnsiJGlkIjoiNTY3IiwiVG9wIjowLjAsIkxlZnQiOjAuMCwiUmlnaHQiOjAuMCwiQm90dG9tIjowLjB9LCJCYWNrZ3JvdW5kIjp7IiRpZCI6IjU2OCIsIkNvbG9yIjp7IiRpZCI6IjU2OSIsIkEiOjI1NSwiUiI6MTEyLCJHIjoxNzMsIkIiOjcxfX0sIklzVmlzaWJsZSI6dHJ1ZSwiV2lkdGgiOjE4LjAsIkhlaWdodCI6MjAuMCwiQm9yZGVyU3R5bGUiOnsiJGlkIjoiNTcwIiwiTGluZUNvbG9yIjp7IiRpZCI6IjU3MSIsIiR0eXBlIjoiTkxSRS5Db21tb24uRG9tLlNvbGlkQ29sb3JCcnVzaCwgTkxSRS5Db21tb24iLCJDb2xvciI6eyIkaWQiOiI1NzIiLCJBIjoyNTUsIlIiOjI1NSwiRyI6MCwiQiI6MH19LCJMaW5lV2VpZ2h0IjowLjAsIkxpbmVUeXBlIjowLCJQYXJlbnRTdHlsZSI6bnVsbH0sIlBhcmVudFN0eWxlIjpudWxsfSwiVGl0bGVTdHlsZSI6eyIkaWQiOiI1NzMiLCJGb250U2V0dGluZ3MiOnsiJGlkIjoiNTc0IiwiRm9udFNpemUiOjEwLCJGb250TmFtZSI6IkNhbGlicmkiLCJJc0JvbGQiOnRydWUsIklzSXRhbGljIjpmYWxzZSwiSXNVbmRlcmxpbmVkIjpmYWxzZSwiUGFyZW50U3R5bGUiOm51bGx9LCJBdXRvU2l6ZSI6MiwiRm9yZWdyb3VuZCI6eyIkaWQiOiI1NzUiLCJDb2xvciI6eyIkaWQiOiI1NzYiLCJBIjoyNTUsIlIiOjAsIkciOjAsIkIiOjB9fSwiTWF4V2lkdGgiOjg5LjkyLCJNYXhIZWlnaHQiOiJJbmZpbml0eSIsIlNtYXJ0Rm9yZWdyb3VuZElzQWN0aXZlIjpmYWxzZSwiSG9yaXpvbnRhbEFsaWdubWVudCI6MS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ksIkZvbnROYW1lIjoiQ2FsaWJyaSIsIklzQm9sZCI6ZmFsc2UsIklzSXRhbGljIjpmYWxzZSwiSXNVbmRlcmxpbmVkIjpmYWxzZSwiUGFyZW50U3R5bGUiOm51bGx9LCJBdXRvU2l6ZSI6MCwiRm9yZWdyb3VuZCI6eyIkaWQiOiI1ODQiLCJDb2xvciI6eyIkaWQiOiI1ODU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Tg2IiwiVG9wIjowLjAsIkxlZnQiOjAuMCwiUmlnaHQiOjAuMCwiQm90dG9tIjowLjB9LCJQYWRkaW5nIjp7IiRpZCI6IjU4NyIsIlRvcCI6MC4wLCJMZWZ0IjowLjAsIlJpZ2h0IjowLjAsIkJvdHRvbSI6MC4wfSwiQmFja2dyb3VuZCI6eyIkaWQiOiI1ODgiLCJDb2xvciI6eyIkaWQiOiI1ODkiLCJBIjowLCJSIjoyNTUsIkciOjI1NSwiQiI6MjU1fX0sIklzVmlzaWJsZSI6dHJ1ZSwiV2lkdGgiOjAuMCwiSGVpZ2h0IjowLjAsIkJvcmRlclN0eWxlIjp7IiRpZCI6IjU5MCIsIkxpbmVDb2xvciI6bnVsbCwiTGluZVdlaWdodCI6MC4wLCJMaW5lVHlwZSI6MCwiUGFyZW50U3R5bGUiOm51bGx9LCJQYXJlbnRTdHlsZSI6bnVsbH0sIkRhdGVGb3JtYXQiOnsiJGlkIjoiNT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iIsIkZvcm1hdCI6MCwiSXNWaXNpYmxlIjpmYWxzZSwiTGFzdEtub3duVmlzaWJpbGl0eVN0YXRlIjpmYWxzZX0sIklzVmlzaWJsZSI6ZmFsc2UsIlBhcmVudFN0eWxlIjpudWxsfSwiSW5kZXgiOjExLCJQZXJjZW50YWdlQ29tcGxldGUiOm51bGwsIlBvc2l0aW9uIjp7IlJhdGlvIjowLjE4OTI4Mjk1OTgxNjc1MjE5LCJJc0N1c3RvbSI6dHJ1ZX0sIkRhdGVGb3JtYXQiOnsiJHJlZiI6IjU5MSJ9LCJXZWVrTnVtYmVyaW5nIjp7IiRpZCI6IjU5MyIsIkZvcm1hdCI6MCwiSXNWaXNpYmxlIjpmYWxzZSwiTGFzdEtub3duVmlzaWJpbGl0eVN0YXRlIjpmYWxzZX0sIlJlbGF0ZWRUYXNrSWQiOiIwMDAwMDAwMC0wMDAwLTAwMDAtMDAwMC0wMDAwMDAwMDAwMDAiLCJJZCI6IjRhNzdmMDA4LWRhNTAtNDQwZC05YTdkLTU5MDNhOGNmMzc3MiIsIkltcG9ydElkIjpudWxsLCJUaXRsZSI6Ikdvb2dsZSBsYXVuY2hlcyBCYXJkIiwiTm90ZSI6bnVsbCwiSHlwZXJsaW5rIjp7IiRpZCI6IjU5NCIsIkFkZHJlc3MiOm51bGwsIlN1YkFkZHJlc3MiOm51bGx9LCJJc0NoYW5nZWQiOmZhbHNlLCJJc05ldyI6ZmFsc2V9LHsiJGlkIjoiNTk1IiwiRGF0ZSI6IjIwMjMtMDQtMjVUMjM6NTk6MDAiLCJTdHlsZSI6eyIkaWQiOiI1OTYiLCJTaGFwZSI6MCwiQ29ubmVjdG9yTWFyZ2luIjp7IiRpZCI6IjU5NyIsIlRvcCI6MC4wLCJMZWZ0IjoyLjAsIlJpZ2h0IjoyLjAsIkJvdHRvbSI6MC4wfSwiQ29ubmVjdG9yU3R5bGUiOnsiJGlkIjoiNTk4IiwiTGluZUNvbG9yIjp7IiRyZWYiOiIxMTEifSwiTGluZVdlaWdodCI6MS4wLCJMaW5lVHlwZSI6MCwiUGFyZW50U3R5bGUiOm51bGx9LCJJc0JlbG93VGltZWJhbmQiOnRydWUsIlBvc2l0aW9uT25UYXNrIjowLCJIaWRlRGF0ZSI6ZmFsc2UsIlNoYXBlU2l6ZSI6MSwiU3BhY2luZyI6MC4wLCJQYWRkaW5nIjp7IiRpZCI6IjU5OSIsIlRvcCI6NS4wLCJMZWZ0IjozLjAsIlJpZ2h0IjowLjAsIkJvdHRvbSI6Mi4wfSwiU2hhcGVTdHlsZSI6eyIkaWQiOiI2MDAiLCJNYXJnaW4iOnsiJGlkIjoiNjAxIiwiVG9wIjowLjAsIkxlZnQiOjAuMCwiUmlnaHQiOjAuMCwiQm90dG9tIjowLjB9LCJQYWRkaW5nIjp7IiRpZCI6IjYwMiIsIlRvcCI6MC4wLCJMZWZ0IjowLjAsIlJpZ2h0IjowLjAsIkJvdHRvbSI6MC4wfSwiQmFja2dyb3VuZCI6eyIkaWQiOiI2MDMiLCJDb2xvciI6eyIkaWQiOiI2MDQiLCJBIjoyNTUsIlIiOjIsIkciOjE3OCwiQiI6MjM4fX0sIklzVmlzaWJsZSI6dHJ1ZSwiV2lkdGgiOjE4LjAsIkhlaWdodCI6MjAuMCwiQm9yZGVyU3R5bGUiOnsiJGlkIjoiNjA1IiwiTGluZUNvbG9yIjp7IiRpZCI6IjYwNiIsIiR0eXBlIjoiTkxSRS5Db21tb24uRG9tLlNvbGlkQ29sb3JCcnVzaCwgTkxSRS5Db21tb24iLCJDb2xvciI6eyIkaWQiOiI2MDciLCJBIjoyNTUsIlIiOjI1NSwiRyI6MCwiQiI6MH19LCJMaW5lV2VpZ2h0IjowLjAsIkxpbmVUeXBlIjowLCJQYXJlbnRTdHlsZSI6bnVsbH0sIlBhcmVudFN0eWxlIjpudWxsfSwiVGl0bGVTdHlsZSI6eyIkaWQiOiI2MDgiLCJGb250U2V0dGluZ3MiOnsiJGlkIjoiNjA5IiwiRm9udFNpemUiOjEwLCJGb250TmFtZSI6IkNhbGlicmkiLCJJc0JvbGQiOnRydWUsIklzSXRhbGljIjpmYWxzZSwiSXNVbmRlcmxpbmVkIjpmYWxzZSwiUGFyZW50U3R5bGUiOm51bGx9LCJBdXRvU2l6ZSI6MiwiRm9yZWdyb3VuZCI6eyIkaWQiOiI2MTAiLCJDb2xvciI6eyIkaWQiOiI2MTEiLCJBIjoyNTUsIlIiOjAsIkciOjAsIkIiOjB9fSwiTWF4V2lkdGgiOjk2LjY2NjQ5MDk0OTI5MDYzMywiTWF4SGVpZ2h0IjoiSW5maW5pdHkiLCJTbWFydEZvcmVncm91bmRJc0FjdGl2ZSI6ZmFsc2UsIkhvcml6b250YWxBbGlnbm1lbnQiOjEsIlZlcnRpY2FsQWxpZ25tZW50IjowLCJTbWFydEZvcmVncm91bmQiOm51bGwsIkJhY2tncm91bmRGaWxsVHlwZSI6MCwiTWFyZ2luIjp7IiRpZCI6IjYxMiIsIlRvcCI6MC4wLCJMZWZ0IjowLjAsIlJpZ2h0IjowLjAsIkJvdHRvbSI6MC4wfSwiUGFkZGluZyI6eyIkaWQiOiI2MTMiLCJUb3AiOjAuMCwiTGVmdCI6MC4wLCJSaWdodCI6MC4wLCJCb3R0b20iOjAuMH0sIkJhY2tncm91bmQiOnsiJGlkIjoiNjE0IiwiQ29sb3IiOnsiJGlkIjoiNjE1IiwiQSI6MCwiUiI6MjU1LCJHIjoyNTUsIkIiOjI1NX19LCJJc1Zpc2libGUiOnRydWUsIldpZHRoIjowLjAsIkhlaWdodCI6MC4wLCJCb3JkZXJTdHlsZSI6eyIkaWQiOiI2MTYiLCJMaW5lQ29sb3IiOm51bGwsIkxpbmVXZWlnaHQiOjAuMCwiTGluZVR5cGUiOjAsIlBhcmVudFN0eWxlIjpudWxsfSwiUGFyZW50U3R5bGUiOm51bGx9LCJEYXRlU3R5bGUiOnsiJGlkIjoiNjE3IiwiRm9udFNldHRpbmdzIjp7IiRpZCI6IjYxOCIsIkZvbnRTaXplIjo5LCJGb250TmFtZSI6IkNhbGlicmkiLCJJc0JvbGQiOmZhbHNlLCJJc0l0YWxpYyI6ZmFsc2UsIklzVW5kZXJsaW5lZCI6ZmFsc2UsIlBhcmVudFN0eWxlIjpudWxsfSwiQXV0b1NpemUiOjAsIkZvcmVncm91bmQiOnsiJGlkIjoiNjE5IiwiQ29sb3IiOnsiJGlkIjoiNjIw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YyMSIsIlRvcCI6MC4wLCJMZWZ0IjowLjAsIlJpZ2h0IjowLjAsIkJvdHRvbSI6MC4wfSwiUGFkZGluZyI6eyIkaWQiOiI2MjIiLCJUb3AiOjAuMCwiTGVmdCI6MC4wLCJSaWdodCI6MC4wLCJCb3R0b20iOjAuMH0sIkJhY2tncm91bmQiOnsiJGlkIjoiNjIzIiwiQ29sb3IiOnsiJGlkIjoiNjI0IiwiQSI6MCwiUiI6MjU1LCJHIjoyNTUsIkIiOjI1NX1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yLCJQZXJjZW50YWdlQ29tcGxldGUiOm51bGwsIlBvc2l0aW9uIjp7IlJhdGlvIjowLjEzMTIxNjE5MjkzNzEyMjc1LCJJc0N1c3RvbSI6dHJ1ZX0sIkRhdGVGb3JtYXQiOnsiJHJlZiI6IjYyNiJ9LCJXZWVrTnVtYmVyaW5nIjp7IiRpZCI6IjYyOCIsIkZvcm1hdCI6MCwiSXNWaXNpYmxlIjpmYWxzZSwiTGFzdEtub3duVmlzaWJpbGl0eVN0YXRlIjpmYWxzZX0sIlJlbGF0ZWRUYXNrSWQiOiIwMDAwMDAwMC0wMDAwLTAwMDAtMDAwMC0wMDAwMDAwMDAwMDAiLCJJZCI6IjZlYTY4OWVjLTU0ZmMtNDQ1My05MmZiLWE2MGQ0NDI2ODdkZCIsIkltcG9ydElkIjpudWxsLCJUaXRsZSI6IkNoYXRHUFQgdXNlcnMgY2FuIGNvbnRyb2wgZGF0YSBpbmNsdXNpb25zIiwiTm90ZSI6bnVsbCwiSHlwZXJsaW5rIjp7IiRpZCI6IjYyOSIsIkFkZHJlc3MiOm51bGwsIlN1YkFkZHJlc3MiOm51bGx9LCJJc0NoYW5nZWQiOmZhbHNlLCJJc05ldyI6ZmFsc2V9LHsiJGlkIjoiNjMwIiwiRGF0ZSI6IjIwMjMtMDQtMjhUMjM6NTk6MDAiLCJTdHlsZSI6eyIkaWQiOiI2MzEiLCJTaGFwZSI6MSwiQ29ubmVjdG9yTWFyZ2luIjp7IiRpZCI6IjYzMiIsIlRvcCI6MC4wLCJMZWZ0IjoyLjAsIlJpZ2h0IjoyLjAsIkJvdHRvbSI6MC4wfSwiQ29ubmVjdG9yU3R5bGUiOnsiJGlkIjoiNjMzIiwiTGluZUNvbG9yIjp7IiRyZWYiOiIxMTEifSwiTGluZVdlaWdodCI6MS4wLCJMaW5lVHlwZSI6MCwiUGFyZW50U3R5bGUiOm51bGx9LCJJc0JlbG93VGltZWJhbmQiOnRydWUsIlBvc2l0aW9uT25UYXNrIjowLCJIaWRlRGF0ZSI6ZmFsc2UsIlNoYXBlU2l6ZSI6MSwiU3BhY2luZyI6MC4wLCJQYWRkaW5nIjp7IiRpZCI6IjYzNCIsIlRvcCI6NS4wLCJMZWZ0IjozLjAsIlJpZ2h0IjowLjAsIkJvdHRvbSI6Mi4wfSwiU2hhcGVTdHlsZSI6eyIkaWQiOiI2MzUiLCJNYXJnaW4iOnsiJGlkIjoiNjM2IiwiVG9wIjowLjAsIkxlZnQiOjAuMCwiUmlnaHQiOjAuMCwiQm90dG9tIjowLjB9LCJQYWRkaW5nIjp7IiRpZCI6IjYzNyIsIlRvcCI6MC4wLCJMZWZ0IjowLjAsIlJpZ2h0IjowLjAsIkJvdHRvbSI6MC4wfSwiQmFja2dyb3VuZCI6eyIkaWQiOiI2MzgiLCJDb2xvciI6eyIkaWQiOiI2MzkiLCJBIjoyNTUsIlIiOjIzNywiRyI6MTI1LCJCIjo0OX19LCJJc1Zpc2libGUiOnRydWUsIldpZHRoIjoxOC4wLCJIZWlnaHQiOjIwLjAsIkJvcmRlclN0eWxlIjp7IiRpZCI6IjY0MCIsIkxpbmVDb2xvciI6eyIkaWQiOiI2NDEiLCIkdHlwZSI6Ik5MUkUuQ29tbW9uLkRvbS5Tb2xpZENvbG9yQnJ1c2gsIE5MUkUuQ29tbW9uIiwiQ29sb3IiOnsiJGlkIjoiNjQyIiwiQSI6MjU1LCJSIjoyNTUsIkciOjAsIkIiOjB9fSwiTGluZVdlaWdodCI6MC4wLCJMaW5lVHlwZSI6MCwiUGFyZW50U3R5bGUiOm51bGx9LCJQYXJlbnRTdHlsZSI6bnVsbH0sIlRpdGxlU3R5bGUiOnsiJGlkIjoiNjQzIiwiRm9udFNldHRpbmdzIjp7IiRpZCI6IjY0NCIsIkZvbnRTaXplIjoxMCwiRm9udE5hbWUiOiJDYWxpYnJpIiwiSXNCb2xkIjp0cnVlLCJJc0l0YWxpYyI6ZmFsc2UsIklzVW5kZXJsaW5lZCI6ZmFsc2UsIlBhcmVudFN0eWxlIjpudWxsfSwiQXV0b1NpemUiOjIsIkZvcmVncm91bmQiOnsiJGlkIjoiNjQ1IiwiQ29sb3IiOnsiJGlkIjoiNjQ2IiwiQSI6MjU1LCJSIjowLCJHIjowLCJCIjowfX0sIk1heFdpZHRoIjo3My4wLCJNYXhIZWlnaHQiOiJJbmZpbml0eSIsIlNtYXJ0Rm9yZWdyb3VuZElzQWN0aXZlIjpmYWxzZSwiSG9yaXpvbnRhbEFsaWdubWVudCI6MSwiVmVydGljYWxBbGlnbm1lbnQiOjAsIlNtYXJ0Rm9yZWdyb3VuZCI6bnVsbCwiQmFja2dyb3VuZEZpbGxUeXBlIjowLCJNYXJnaW4iOnsiJGlkIjoiNjQ3IiwiVG9wIjowLjAsIkxlZnQiOjAuMCwiUmlnaHQiOjAuMCwiQm90dG9tIjowLjB9LCJQYWRkaW5nIjp7IiRpZCI6IjY0OCIsIlRvcCI6MC4wLCJMZWZ0IjowLjAsIlJpZ2h0IjowLjAsIkJvdHRvbSI6MC4wfSwiQmFja2dyb3VuZCI6eyIkaWQiOiI2NDkiLCJDb2xvciI6eyIkaWQiOiI2NTAiLCJBIjowLCJSIjoyNTUsIkciOjI1NSwiQiI6MjU1fX0sIklzVmlzaWJsZSI6dHJ1ZSwiV2lkdGgiOjAuMCwiSGVpZ2h0IjowLjAsIkJvcmRlclN0eWxlIjp7IiRpZCI6IjY1MSIsIkxpbmVDb2xvciI6bnVsbCwiTGluZVdlaWdodCI6MC4wLCJMaW5lVHlwZSI6MCwiUGFyZW50U3R5bGUiOm51bGx9LCJQYXJlbnRTdHlsZSI6bnVsbH0sIkRhdGVTdHlsZSI6eyIkaWQiOiI2NTIiLCJGb250U2V0dGluZ3MiOnsiJGlkIjoiNjUzIiwiRm9udFNpemUiOjksIkZvbnROYW1lIjoiQ2FsaWJyaSIsIklzQm9sZCI6ZmFsc2UsIklzSXRhbGljIjpmYWxzZSwiSXNVbmRlcmxpbmVkIjpmYWxzZSwiUGFyZW50U3R5bGUiOm51bGx9LCJBdXRvU2l6ZSI6MCwiRm9yZWdyb3VuZCI6eyIkaWQiOiI2NTQiLCJDb2xvciI6eyIkaWQiOiI2NTU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U2IiwiVG9wIjowLjAsIkxlZnQiOjAuMCwiUmlnaHQiOjAuMCwiQm90dG9tIjowLjB9LCJQYWRkaW5nIjp7IiRpZCI6IjY1NyIsIlRvcCI6MC4wLCJMZWZ0IjowLjAsIlJpZ2h0IjowLjAsIkJvdHRvbSI6MC4wfSwiQmFja2dyb3VuZCI6eyIkaWQiOiI2NTgiLCJDb2xvciI6eyIkaWQiOiI2NTkiLCJBIjowLCJSIjoyNTUsIkciOjI1NSwiQiI6MjU1fX0sIklzVmlzaWJsZSI6dHJ1ZSwiV2lkdGgiOjAuMCwiSGVpZ2h0IjowLjAsIkJvcmRlclN0eWxlIjp7IiRpZCI6IjY2MCIsIkxpbmVDb2xvciI6bnVsbCwiTGluZVdlaWdodCI6MC4wLCJMaW5lVHlwZSI6MCwiUGFyZW50U3R5bGUiOm51bGx9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ZmFsc2UsIlBhcmVudFN0eWxlIjpudWxsfSwiSW5kZXgiOjEzLCJQZXJjZW50YWdlQ29tcGxldGUiOm51bGwsIlBvc2l0aW9uIjp7IlJhdGlvIjowLjE2MjE2MjU4MDQwNjMyNjcyLCJJc0N1c3RvbSI6dHJ1ZX0sIkRhdGVGb3JtYXQiOnsiJHJlZiI6IjY2MSJ9LCJXZWVrTnVtYmVyaW5nIjp7IiRpZCI6IjY2MyIsIkZvcm1hdCI6MCwiSXNWaXNpYmxlIjpmYWxzZSwiTGFzdEtub3duVmlzaWJpbGl0eVN0YXRlIjpmYWxzZX0sIlJlbGF0ZWRUYXNrSWQiOiIwMDAwMDAwMC0wMDAwLTAwMDAtMDAwMC0wMDAwMDAwMDAwMDAiLCJJZCI6ImJkYzZhNWNhLTZmNzItNGQwYy1iMmY4LTQ0ODVjMWVlMzYxZSIsIkltcG9ydElkIjpudWxsLCJUaXRsZSI6IkNoYXRHUFRccnJlc3VtZXNccnNlcnZpY2UgaW4gSXRhbHkiLCJOb3RlIjpudWxsLCJIeXBlcmxpbmsiOnsiJGlkIjoiNjY0IiwiQWRkcmVzcyI6bnVsbCwiU3ViQWRkcmVzcyI6bnVsbH0sIklzQ2hhbmdlZCI6ZmFsc2UsIklzTmV3IjpmYWxzZX0seyIkaWQiOiI2NjUiLCJEYXRlIjoiMjAyMy0wNS0xNVQyMzo1OTowMCIsIlN0eWxlIjp7IiRpZCI6IjY2NiIsIlNoYXBlIjowLCJDb25uZWN0b3JNYXJnaW4iOnsiJGlkIjoiNjY3IiwiVG9wIjowLjAsIkxlZnQiOjIuMCwiUmlnaHQiOjIuMCwiQm90dG9tIjowLjB9LCJDb25uZWN0b3JTdHlsZSI6eyIkaWQiOiI2NjgiLCJMaW5lQ29sb3IiOnsiJHJlZiI6IjExMSJ9LCJMaW5lV2VpZ2h0IjoxLjAsIkxpbmVUeXBlIjowLCJQYXJlbnRTdHlsZSI6bnVsbH0sIklzQmVsb3dUaW1lYmFuZCI6ZmFsc2UsIlBvc2l0aW9uT25UYXNrIjowLCJIaWRlRGF0ZSI6ZmFsc2UsIlNoYXBlU2l6ZSI6MSwiU3BhY2luZyI6MC4wLCJQYWRkaW5nIjp7IiRpZCI6IjY2OSIsIlRvcCI6NS4wLCJMZWZ0IjozLjAsIlJpZ2h0IjowLjAsIkJvdHRvbSI6Mi4wfSwiU2hhcGVTdHlsZSI6eyIkaWQiOiI2NzAiLCJNYXJnaW4iOnsiJGlkIjoiNjcxIiwiVG9wIjowLjAsIkxlZnQiOjAuMCwiUmlnaHQiOjAuMCwiQm90dG9tIjowLjB9LCJQYWRkaW5nIjp7IiRpZCI6IjY3MiIsIlRvcCI6MC4wLCJMZWZ0IjowLjAsIlJpZ2h0IjowLjAsIkJvdHRvbSI6MC4wfSwiQmFja2dyb3VuZCI6eyIkaWQiOiI2NzMiLCJDb2xvciI6eyIkaWQiOiI2NzQiLCJBIjoyNTUsIlIiOjIsIkciOjE3OCwiQiI6MjM4fX0sIklzVmlzaWJsZSI6dHJ1ZSwiV2lkdGgiOjE4LjAsIkhlaWdodCI6MjAuMCwiQm9yZGVyU3R5bGUiOnsiJGlkIjoiNjc1IiwiTGluZUNvbG9yIjp7IiRpZCI6IjY3NiIsIiR0eXBlIjoiTkxSRS5Db21tb24uRG9tLlNvbGlkQ29sb3JCcnVzaCwgTkxSRS5Db21tb24iLCJDb2xvciI6eyIkaWQiOiI2NzciLCJBIjoyNTUsIlIiOjI1NSwiRyI6MCwiQiI6MH19LCJMaW5lV2VpZ2h0IjowLjAsIkxpbmVUeXBlIjowLCJQYXJlbnRTdHlsZSI6bnVsbH0sIlBhcmVudFN0eWxlIjpudWxsfSwiVGl0bGVTdHlsZSI6eyIkaWQiOiI2NzgiLCJGb250U2V0dGluZ3MiOnsiJGlkIjoiNjc5IiwiRm9udFNpemUiOjEwLCJGb250TmFtZSI6IkNhbGlicmkiLCJJc0JvbGQiOnRydWUsIklzSXRhbGljIjpmYWxzZSwiSXNVbmRlcmxpbmVkIjpmYWxzZSwiUGFyZW50U3R5bGUiOm51bGx9LCJBdXRvU2l6ZSI6MiwiRm9yZWdyb3VuZCI6eyIkaWQiOiI2ODAiLCJDb2xvciI6eyIkaWQiOiI2ODEiLCJBIjoyNTUsIlIiOjAsIkciOjAsIkIiOjB9fSwiTWF4V2lkdGgiOjY5LjcyMzMzMzMzMzMzMzM0MywiTWF4SGVpZ2h0IjoiSW5maW5pdHkiLCJTbWFydEZvcmVncm91bmRJc0FjdGl2ZSI6ZmFsc2UsIkhvcml6b250YWxBbGlnbm1lbnQiOjEsIlZlcnRpY2FsQWxpZ25tZW50IjowLCJTbWFydEZvcmVncm91bmQiOm51bGwsIkJhY2tncm91bmRGaWxsVHlwZSI6MCwiTWFyZ2luIjp7IiRpZCI6IjY4MiIsIlRvcCI6MC4wLCJMZWZ0IjowLjAsIlJpZ2h0IjowLjAsIkJvdHRvbSI6MC4wfSwiUGFkZGluZyI6eyIkaWQiOiI2ODMiLCJUb3AiOjAuMCwiTGVmdCI6MC4wLCJSaWdodCI6MC4wLCJCb3R0b20iOjAuMH0sIkJhY2tncm91bmQiOnsiJGlkIjoiNjg0IiwiQ29sb3IiOnsiJGlkIjoiNjg1IiwiQSI6MCwiUiI6MjU1LCJHIjoyNTUsIkIiOjI1NX19LCJJc1Zpc2libGUiOnRydWUsIldpZHRoIjowLjAsIkhlaWdodCI6MC4wLCJCb3JkZXJTdHlsZSI6eyIkaWQiOiI2ODYiLCJMaW5lQ29sb3IiOm51bGwsIkxpbmVXZWlnaHQiOjAuMCwiTGluZVR5cGUiOjAsIlBhcmVudFN0eWxlIjpudWxsfSwiUGFyZW50U3R5bGUiOm51bGx9LCJEYXRlU3R5bGUiOnsiJGlkIjoiNjg3IiwiRm9udFNldHRpbmdzIjp7IiRpZCI6IjY4OCIsIkZvbnRTaXplIjo5LCJGb250TmFtZSI6IkNhbGlicmkiLCJJc0JvbGQiOmZhbHNlLCJJc0l0YWxpYyI6ZmFsc2UsIklzVW5kZXJsaW5lZCI6ZmFsc2UsIlBhcmVudFN0eWxlIjpudWxsfSwiQXV0b1NpemUiOjAsIkZvcmVncm91bmQiOnsiJGlkIjoiNjg5IiwiQ29sb3IiOnsiJGlkIjoiNjkw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Rm9ybWF0Ijp7IiRpZCI6IjY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TciLCJGb3JtYXQiOjAsIklzVmlzaWJsZSI6ZmFsc2UsIkxhc3RLbm93blZpc2liaWxpdHlTdGF0ZSI6ZmFsc2V9LCJJc1Zpc2libGUiOnRydWUsIlBhcmVudFN0eWxlIjpudWxsfSwiSW5kZXgiOjE0LCJQZXJjZW50YWdlQ29tcGxldGUiOm51bGwsIlBvc2l0aW9uIjp7IlJhdGlvIjowLjExMjExNTEzMDYzNDUxMDYzLCJJc0N1c3RvbSI6dHJ1ZX0sIkRhdGVGb3JtYXQiOnsiJHJlZiI6IjY5NiJ9LCJXZWVrTnVtYmVyaW5nIjp7IiRpZCI6IjY5OCIsIkZvcm1hdCI6MCwiSXNWaXNpYmxlIjpmYWxzZSwiTGFzdEtub3duVmlzaWJpbGl0eVN0YXRlIjpmYWxzZX0sIlJlbGF0ZWRUYXNrSWQiOiIwMDAwMDAwMC0wMDAwLTAwMDAtMDAwMC0wMDAwMDAwMDAwMDAiLCJJZCI6ImFhYTNkYTA1LTY5YzAtNGZlNS1hZGFmLWZkN2MxY2FmYmY4OSIsIkltcG9ydElkIjpudWxsLCJUaXRsZSI6IkNoYXRHUFQgaU9TIGFwcCIsIk5vdGUiOm51bGwsIkh5cGVybGluayI6eyIkaWQiOiI2OTkiLCJBZGRyZXNzIjpudWxsLCJTdWJBZGRyZXNzIjpudWxsfSwiSXNDaGFuZ2VkIjpmYWxzZSwiSXNOZXciOmZhbHNlfSx7IiRpZCI6IjcwMCIsIkRhdGUiOiIyMDIzLTA1LTE2VDIzOjU5OjAwIiwiU3R5bGUiOnsiJGlkIjoiNzAxIiwiU2hhcGUiOjEwLCJDb25uZWN0b3JNYXJnaW4iOnsiJGlkIjoiNzAyIiwiVG9wIjowLjAsIkxlZnQiOjIuMCwiUmlnaHQiOjIuMCwiQm90dG9tIjowLjB9LCJDb25uZWN0b3JTdHlsZSI6eyIkaWQiOiI3MDMiLCJMaW5lQ29sb3IiOnsiJHJlZiI6IjExMSJ9LCJMaW5lV2VpZ2h0IjoxLjAsIkxpbmVUeXBlIjowLCJQYXJlbnRTdHlsZSI6bnVsbH0sIklzQmVsb3dUaW1lYmFuZCI6dHJ1ZSwiUG9zaXRpb25PblRhc2siOjAsIkhpZGVEYXRlIjpmYWxzZSwiU2hhcGVTaXplIjoxLCJTcGFjaW5nIjowLjAsIlBhZGRpbmciOnsiJGlkIjoiNzA0IiwiVG9wIjo1LjAsIkxlZnQiOjMuMCwiUmlnaHQiOjAuMCwiQm90dG9tIjoyLjB9LCJTaGFwZV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U1LCJHIjoxOTIsIkIiOjB9fSwiSXNWaXNpYmxlIjp0cnVlLCJXaWR0aCI6MTguMCwiSGVpZ2h0IjoyMC4wLCJCb3JkZXJTdHlsZSI6eyIkaWQiOiI3MTAiLCJMaW5lQ29sb3IiOnsiJGlkIjoiNzExIiwiJHR5cGUiOiJOTFJFLkNvbW1vbi5Eb20uU29saWRDb2xvckJydXNoLCBOTFJFLkNvbW1vbiIsIkNvbG9yIjp7IiRpZCI6IjcxMiIsIkEiOjI1NSwiUiI6MjU1LCJHIjowLCJCIjowfX0sIkxpbmVXZWlnaHQiOjAuMCwiTGluZVR5cGUiOjAsIlBhcmVudFN0eWxlIjpudWxsfSwiUGFyZW50U3R5bGUiOm51bGx9LCJUaXRsZVN0eWxlIjp7IiRpZCI6IjcxMyIsIkZvbnRTZXR0aW5ncyI6eyIkaWQiOiI3MTQiLCJGb250U2l6ZSI6MTAsIkZvbnROYW1lIjoiQ2FsaWJyaSIsIklzQm9sZCI6dHJ1ZSwiSXNJdGFsaWMiOmZhbHNlLCJJc1VuZGVybGluZWQiOmZhbHNlLCJQYXJlbnRTdHlsZSI6bnVsbH0sIkF1dG9TaXplIjoyLCJGb3JlZ3JvdW5kIjp7IiRpZCI6IjcxNSIsIkNvbG9yIjp7IiRpZCI6IjcxNiIsIkEiOjI1NSwiUiI6MCwiRyI6MCwiQiI6MH19LCJNYXhXaWR0aCI6MTMxLjg2LCJNYXhIZWlnaHQiOiJJbmZpbml0eSIsIlNtYXJ0Rm9yZWdyb3VuZElzQWN0aXZlIjpmYWxzZSwiSG9yaXpvbnRhbEFsaWdubWVudCI6MSwiVmVydGljYWxBbGlnbm1lbnQiOjAsIlNtYXJ0Rm9yZWdyb3VuZCI6bnVsbCwiQmFja2dyb3VuZEZpbGxUeXBlIjowLCJNYXJnaW4iOnsiJGlkIjoiNzE3IiwiVG9wIjowLjAsIkxlZnQiOjAuMCwiUmlnaHQiOjAuMCwiQm90dG9tIjowLjB9LCJQYWRkaW5nIjp7IiRpZCI6IjcxOCIsIlRvcCI6MC4wLCJMZWZ0IjowLjAsIlJpZ2h0IjowLjAsIkJvdHRvbSI6MC4wfSwiQmFja2dyb3VuZCI6eyIkaWQiOiI3MTkiLCJDb2xvciI6eyIkaWQiOiI3MjAiLCJBIjowLCJSIjoyNTUsIkciOjI1NSwiQiI6MjU1fX0sIklzVmlzaWJsZSI6dHJ1ZSwiV2lkdGgiOjAuMCwiSGVpZ2h0IjowLjAsIkJvcmRlclN0eWxlIjp7IiRpZCI6IjcyMSIsIkxpbmVDb2xvciI6bnVsbCwiTGluZVdlaWdodCI6MC4wLCJMaW5lVHlwZSI6MCwiUGFyZW50U3R5bGUiOm51bGx9LCJQYXJlbnRTdHlsZSI6bnVsbH0sIkRhdGVTdHlsZSI6eyIkaWQiOiI3MjIiLCJGb250U2V0dGluZ3MiOnsiJGlkIjoiNzIzIiwiRm9udFNpemUiOjksIkZvbnROYW1lIjoiQ2FsaWJyaSIsIklzQm9sZCI6ZmFsc2UsIklzSXRhbGljIjpmYWxzZSwiSXNVbmRlcmxpbmVkIjpmYWxzZSwiUGFyZW50U3R5bGUiOm51bGx9LCJBdXRvU2l6ZSI6MCwiRm9yZWdyb3VuZCI6eyIkaWQiOiI3MjQiLCJDb2xvciI6eyIkaWQiOiI3MjU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zI2IiwiVG9wIjowLjAsIkxlZnQiOjAuMCwiUmlnaHQiOjAuMCwiQm90dG9tIjowLjB9LCJQYWRkaW5nIjp7IiRpZCI6IjcyNyIsIlRvcCI6MC4wLCJMZWZ0IjowLjAsIlJpZ2h0IjowLjAsIkJvdHRvbSI6MC4wfSwiQmFja2dyb3VuZCI6eyIkaWQiOiI3MjgiLCJDb2xvciI6eyIkaWQiOiI3MjkiLCJBIjowLCJSIjoyNTUsIkciOjI1NSwiQiI6MjU1fX0sIklzVmlzaWJsZSI6dHJ1ZSwiV2lkdGgiOjAuMCwiSGVpZ2h0IjowLjAsIkJvcmRlclN0eWxlIjp7IiRpZCI6IjczMCIsIkxpbmVDb2xvciI6bnVsbCwiTGluZVdlaWdodCI6MC4wLCJMaW5lVHlwZSI6MCwiUGFyZW50U3R5bGUiOm51bGx9LCJQYXJlbnRTdHlsZSI6bnVsbH0sIkRhdGVGb3JtYXQiOnsiJGlkIjoiNz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zMiIsIkZvcm1hdCI6MCwiSXNWaXNpYmxlIjpmYWxzZSwiTGFzdEtub3duVmlzaWJpbGl0eVN0YXRlIjpmYWxzZX0sIklzVmlzaWJsZSI6dHJ1ZSwiUGFyZW50U3R5bGUiOm51bGx9LCJJbmRleCI6MTUsIlBlcmNlbnRhZ2VDb21wbGV0ZSI6bnVsbCwiUG9zaXRpb24iOnsiUmF0aW8iOjAuMTk5MDUwNTMxMTUxMzA1OTIsIklzQ3VzdG9tIjp0cnVlfSwiRGF0ZUZvcm1hdCI6eyIkcmVmIjoiNzMxIn0sIldlZWtOdW1iZXJpbmciOnsiJGlkIjoiNzMzIiwiRm9ybWF0IjowLCJJc1Zpc2libGUiOmZhbHNlLCJMYXN0S25vd25WaXNpYmlsaXR5U3RhdGUiOmZhbHNlfSwiUmVsYXRlZFRhc2tJZCI6IjAwMDAwMDAwLTAwMDAtMDAwMC0wMDAwLTAwMDAwMDAwMDAwMCIsIklkIjoiMjgxODk2NDgtODVkMi00MGM5LWExMTAtY2Y4NDgzOGVmYWJkIiwiSW1wb3J0SWQiOm51bGwsIlRpdGxlIjoiQUkgcmVndWxhdGlvbnMgaW4gU2VuYXRlIGhlYXJpbmciLCJOb3RlIjpudWxsLCJIeXBlcmxpbmsiOnsiJGlkIjoiNzM0IiwiQWRkcmVzcyI6bnVsbCwiU3ViQWRkcmVzcyI6bnVsbH0sIklzQ2hhbmdlZCI6ZmFsc2UsIklzTmV3IjpmYWxzZX0seyIkaWQiOiI3MzUiLCJEYXRlIjoiMjAyMy0wNS0yM1QyMzo1OTowMCIsIlN0eWxlIjp7IiRpZCI6IjczNiIsIlNoYXBlIjowLCJDb25uZWN0b3JNYXJnaW4iOnsiJGlkIjoiNzM3IiwiVG9wIjowLjAsIkxlZnQiOjIuMCwiUmlnaHQiOjIuMCwiQm90dG9tIjowLjB9LCJDb25uZWN0b3JTdHlsZSI6eyIkaWQiOiI3MzgiLCJMaW5lQ29sb3IiOnsiJHJlZiI6IjExMSJ9LCJMaW5lV2VpZ2h0IjoxLjAsIkxpbmVUeXBlIjowLCJQYXJlbnRTdHlsZSI6bnVsbH0sIklzQmVsb3dUaW1lYmFuZCI6ZmFsc2UsIlBvc2l0aW9uT25UYXNrIjowLCJIaWRlRGF0ZSI6ZmFsc2UsIlNoYXBlU2l6ZSI6MSwiU3BhY2luZyI6MC4wLCJQYWRkaW5nIjp7IiRpZCI6IjczOSIsIlRvcCI6NS4wLCJMZWZ0IjozLjAsIlJpZ2h0IjowLjAsIkJvdHRvbSI6Mi4wfSwiU2hhcGVTdHlsZSI6eyIkaWQiOiI3NDAiLCJNYXJnaW4iOnsiJGlkIjoiNzQxIiwiVG9wIjowLjAsIkxlZnQiOjAuMCwiUmlnaHQiOjAuMCwiQm90dG9tIjowLjB9LCJQYWRkaW5nIjp7IiRpZCI6Ijc0MiIsIlRvcCI6MC4wLCJMZWZ0IjowLjAsIlJpZ2h0IjowLjAsIkJvdHRvbSI6MC4wfSwiQmFja2dyb3VuZCI6eyIkaWQiOiI3NDMiLCJDb2xvciI6eyIkaWQiOiI3NDQiLCJBIjoyNTUsIlIiOjIsIkciOjE3OCwiQiI6MjM4fX0sIklzVmlzaWJsZSI6dHJ1ZSwiV2lkdGgiOjE4LjAsIkhlaWdodCI6MjAuMCwiQm9yZGVyU3R5bGUiOnsiJGlkIjoiNzQ1IiwiTGluZUNvbG9yIjp7IiRpZCI6Ijc0NiIsIiR0eXBlIjoiTkxSRS5Db21tb24uRG9tLlNvbGlkQ29sb3JCcnVzaCwgTkxSRS5Db21tb24iLCJDb2xvciI6eyIkaWQiOiI3NDciLCJBIjoyNTUsIlIiOjI1NSwiRyI6MCwiQiI6MH19LCJMaW5lV2VpZ2h0IjowLjAsIkxpbmVUeXBlIjowLCJQYXJlbnRTdHlsZSI6bnVsbH0sIlBhcmVudFN0eWxlIjpudWxsfSwiVGl0bGVTdHlsZSI6eyIkaWQiOiI3NDgiLCJGb250U2V0dGluZ3MiOnsiJGlkIjoiNzQ5IiwiRm9udFNpemUiOjEwLCJGb250TmFtZSI6IkNhbGlicmkiLCJJc0JvbGQiOnRydWUsIklzSXRhbGljIjpmYWxzZSwiSXNVbmRlcmxpbmVkIjpmYWxzZSwiUGFyZW50U3R5bGUiOm51bGx9LCJBdXRvU2l6ZSI6MiwiRm9yZWdyb3VuZCI6eyIkaWQiOiI3NTAiLCJDb2xvciI6eyIkaWQiOiI3NTEiLCJBIjoyNTUsIlIiOjAsIkciOjAsIkIiOjB9fSwiTWF4V2lkdGgiOjk2Ljc1MzE1MDkzOTk0MTQsIk1heEhlaWdodCI6IkluZmluaXR5IiwiU21hcnRGb3JlZ3JvdW5kSXNBY3RpdmUiOmZhbHNlLCJIb3Jpem9udGFsQWxpZ25tZW50IjoxLCJWZXJ0aWNhbEFsaWdubWVudCI6MCwiU21hcnRGb3JlZ3JvdW5kIjpudWxsLCJCYWNrZ3JvdW5kRmlsbFR5cGUiOjAsIk1hcmdpbiI6eyIkaWQiOiI3NTIiLCJUb3AiOjAuMCwiTGVmdCI6MC4wLCJSaWdodCI6MC4wLCJCb3R0b20iOjAuMH0sIlBhZGRpbmciOnsiJGlkIjoiNzUzIiwiVG9wIjowLjAsIkxlZnQiOjAuMCwiUmlnaHQiOjAuMCwiQm90dG9tIjowLjB9LCJCYWNrZ3JvdW5kIjp7IiRpZCI6Ijc1NCIsIkNvbG9yIjp7IiRpZCI6Ijc1NSIsIkEiOjAsIlIiOjI1NSwiRyI6MjU1LCJCIjoyNTV9fSwiSXNWaXNpYmxlIjp0cnVlLCJXaWR0aCI6MC4wLCJIZWlnaHQiOjAuMCwiQm9yZGVyU3R5bGUiOnsiJGlkIjoiNzU2IiwiTGluZUNvbG9yIjpudWxsLCJMaW5lV2VpZ2h0IjowLjAsIkxpbmVUeXBlIjowLCJQYXJlbnRTdHlsZSI6bnVsbH0sIlBhcmVudFN0eWxlIjpudWxsfSwiRGF0ZVN0eWxlIjp7IiRpZCI6Ijc1NyIsIkZvbnRTZXR0aW5ncyI6eyIkaWQiOiI3NTgiLCJGb250U2l6ZSI6OSwiRm9udE5hbWUiOiJDYWxpYnJpIiwiSXNCb2xkIjpmYWxzZSwiSXNJdGFsaWMiOmZhbHNlLCJJc1VuZGVybGluZWQiOmZhbHNlLCJQYXJlbnRTdHlsZSI6bnVsbH0sIkF1dG9TaXplIjowLCJGb3JlZ3JvdW5kIjp7IiRpZCI6Ijc1OSIsIkNvbG9yIjp7IiRpZCI6Ijc2MC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3NjEiLCJUb3AiOjAuMCwiTGVmdCI6MC4wLCJSaWdodCI6MC4wLCJCb3R0b20iOjAuMH0sIlBhZGRpbmciOnsiJGlkIjoiNzYyIiwiVG9wIjowLjAsIkxlZnQiOjAuMCwiUmlnaHQiOjAuMCwiQm90dG9tIjowLjB9LCJCYWNrZ3JvdW5kIjp7IiRpZCI6Ijc2MyIsIkNvbG9yIjp7IiRpZCI6Ijc2NCIsIkEiOjAsIlIiOjI1NSwiRyI6MjU1LCJCIjoyNTV9fSwiSXNWaXNpYmxlIjp0cnVlLCJXaWR0aCI6MC4wLCJIZWlnaHQiOjAuMCwiQm9yZGVyU3R5bGUiOnsiJGlkIjoiNzY1IiwiTGluZUNvbG9yIjpudWxsLCJMaW5lV2VpZ2h0IjowLjAsIkxpbmVUeXBlIjowLCJQYXJlbnRTdHlsZSI6bnVsbH0sIlBhcmVudFN0eWxlIjpudWxsfSwiRGF0ZUZvcm1hdCI6eyIkaWQiOiI3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Y3IiwiRm9ybWF0IjowLCJJc1Zpc2libGUiOmZhbHNlLCJMYXN0S25vd25WaXNpYmlsaXR5U3RhdGUiOmZhbHNlfSwiSXNWaXNpYmxlIjp0cnVlLCJQYXJlbnRTdHlsZSI6bnVsbH0sIkluZGV4IjoxNiwiUGVyY2VudGFnZUNvbXBsZXRlIjpudWxsLCJQb3NpdGlvbiI6eyJSYXRpbyI6MC4yMDQ4NzQ1OTgyNTA5MzUxLCJJc0N1c3RvbSI6dHJ1ZX0sIkRhdGVGb3JtYXQiOnsiJHJlZiI6Ijc2NiJ9LCJXZWVrTnVtYmVyaW5nIjp7IiRpZCI6Ijc2OCIsIkZvcm1hdCI6MCwiSXNWaXNpYmxlIjpmYWxzZSwiTGFzdEtub3duVmlzaWJpbGl0eVN0YXRlIjpmYWxzZX0sIlJlbGF0ZWRUYXNrSWQiOiIwMDAwMDAwMC0wMDAwLTAwMDAtMDAwMC0wMDAwMDAwMDAwMDAiLCJJZCI6IjY3ZTMyYzFlLWRjN2QtNGFjNS04YmYwLTVkMGFiOWNkYTAwNSIsIkltcG9ydElkIjpudWxsLCJUaXRsZSI6IkJpbmcgdG8gcG93ZXJcckNoYXRHUFQgd2ViIGJyb3dzaW5nIiwiTm90ZSI6bnVsbCwiSHlwZXJsaW5rIjp7IiRpZCI6Ijc2OSIsIkFkZHJlc3MiOm51bGwsIlN1YkFkZHJlc3MiOm51bGx9LCJJc0NoYW5nZWQiOmZhbHNlLCJJc05ldyI6ZmFsc2V9LHsiJGlkIjoiNzcwIiwiRGF0ZSI6IjIwMjMtMDUtMjVUMjM6NTk6MDAiLCJTdHlsZSI6eyIkaWQiOiI3NzEiLCJTaGFwZSI6MTAsIkNvbm5lY3Rvck1hcmdpbiI6eyIkaWQiOiI3NzIiLCJUb3AiOjAuMCwiTGVmdCI6Mi4wLCJSaWdodCI6Mi4wLCJCb3R0b20iOjAuMH0sIkNvbm5lY3RvclN0eWxlIjp7IiRpZCI6Ijc3MyIsIkxpbmVDb2xvciI6eyIkcmVmIjoiMTExIn0sIkxpbmVXZWlnaHQiOjEuMCwiTGluZVR5cGUiOjAsIlBhcmVudFN0eWxlIjpudWxsfSwiSXNCZWxvd1RpbWViYW5kIjp0cnVlLCJQb3NpdGlvbk9uVGFzayI6MCwiSGlkZURhdGUiOmZhbHNlLCJTaGFwZVNpemUiOjEsIlNwYWNpbmciOjAuMCwiUGFkZGluZyI6eyIkaWQiOiI3NzQiLCJUb3AiOjUuMCwiTGVmdCI6My4wLCJSaWdodCI6MC4wLCJCb3R0b20iOjIuMH0sIlNoYXBlU3R5bGUiOnsiJGlkIjoiNzc1IiwiTWFyZ2luIjp7IiRpZCI6Ijc3NiIsIlRvcCI6MC4wLCJMZWZ0IjowLjAsIlJpZ2h0IjowLjAsIkJvdHRvbSI6MC4wfSwiUGFkZGluZyI6eyIkaWQiOiI3NzciLCJUb3AiOjAuMCwiTGVmdCI6MC4wLCJSaWdodCI6MC4wLCJCb3R0b20iOjAuMH0sIkJhY2tncm91bmQiOnsiJGlkIjoiNzc4IiwiQ29sb3IiOnsiJGlkIjoiNzc5IiwiQSI6MjU1LCJSIjoyNTUsIkciOjE5MiwiQiI6MH19LCJJc1Zpc2libGUiOnRydWUsIldpZHRoIjoxOC4wLCJIZWlnaHQiOjIwLjAsIkJvcmRlclN0eWxlIjp7IiRpZCI6Ijc4MCIsIkxpbmVDb2xvciI6eyIkaWQiOiI3ODEiLCIkdHlwZSI6Ik5MUkUuQ29tbW9uLkRvbS5Tb2xpZENvbG9yQnJ1c2gsIE5MUkUuQ29tbW9uIiwiQ29sb3IiOnsiJGlkIjoiNzgyIiwiQSI6MjU1LCJSIjoyNTUsIkciOjAsIkIiOjB9fSwiTGluZVdlaWdodCI6MC4wLCJMaW5lVHlwZSI6MCwiUGFyZW50U3R5bGUiOm51bGx9LCJQYXJlbnRTdHlsZSI6bnVsbH0sIlRpdGxlU3R5bGUiOnsiJGlkIjoiNzgzIiwiRm9udFNldHRpbmdzIjp7IiRpZCI6Ijc4NCIsIkZvbnRTaXplIjoxMCwiRm9udE5hbWUiOiJDYWxpYnJpIiwiSXNCb2xkIjp0cnVlLCJJc0l0YWxpYyI6ZmFsc2UsIklzVW5kZXJsaW5lZCI6ZmFsc2UsIlBhcmVudFN0eWxlIjpudWxsfSwiQXV0b1NpemUiOjIsIkZvcmVncm91bmQiOnsiJGlkIjoiNzg1IiwiQ29sb3IiOnsiJGlkIjoiNzg2IiwiQSI6MjU1LCJSIjowLCJHIjowLCJCIjowfX0sIk1heFdpZHRoIjoxMjEuNzA2NjY2NjY2NjY2NjgsIk1heEhlaWdodCI6IkluZmluaXR5IiwiU21hcnRGb3JlZ3JvdW5kSXNBY3RpdmUiOmZhbHNlLCJIb3Jpem9udGFsQWxpZ25tZW50IjoxLCJWZXJ0aWNhbEFsaWdubWVudCI6MCwiU21hcnRGb3JlZ3JvdW5kIjpudWxsLCJCYWNrZ3JvdW5kRmlsbFR5cGUiOjAsIk1hcmdpbiI6eyIkaWQiOiI3ODciLCJUb3AiOjAuMCwiTGVmdCI6MC4wLCJSaWdodCI6MC4wLCJCb3R0b20iOjAuMH0sIlBhZGRpbmciOnsiJGlkIjoiNzg4IiwiVG9wIjowLjAsIkxlZnQiOjAuMCwiUmlnaHQiOjAuMCwiQm90dG9tIjowLjB9LCJCYWNrZ3JvdW5kIjp7IiRpZCI6Ijc4OSIsIkNvbG9yIjp7IiRpZCI6Ijc5MCIsIkEiOjAsIlIiOjI1NSwiRyI6MjU1LCJCIjoyNTV9fSwiSXNWaXNpYmxlIjp0cnVlLCJXaWR0aCI6MC4wLCJIZWlnaHQiOjAuMCwiQm9yZGVyU3R5bGUiOnsiJGlkIjoiNzkxIiwiTGluZUNvbG9yIjpudWxsLCJMaW5lV2VpZ2h0IjowLjAsIkxpbmVUeXBlIjowLCJQYXJlbnRTdHlsZSI6bnVsbH0sIlBhcmVudFN0eWxlIjpudWxsfSwiRGF0ZVN0eWxlIjp7IiRpZCI6Ijc5MiIsIkZvbnRTZXR0aW5ncyI6eyIkaWQiOiI3OTMiLCJGb250U2l6ZSI6OSwiRm9udE5hbWUiOiJDYWxpYnJpIiwiSXNCb2xkIjpmYWxzZSwiSXNJdGFsaWMiOmZhbHNlLCJJc1VuZGVybGluZWQiOmZhbHNlLCJQYXJlbnRTdHlsZSI6bnVsbH0sIkF1dG9TaXplIjowLCJGb3JlZ3JvdW5kIjp7IiRpZCI6Ijc5NCIsIkNvbG9yIjp7IiRpZCI6Ijc5NS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pZCI6Ijc5OSIsIkEiOjAsIlIiOjI1NSwiRyI6MjU1LCJCIjoyNTV9fSwiSXNWaXNpYmxlIjp0cnVlLCJXaWR0aCI6MC4wLCJIZWlnaHQiOjAuMCwiQm9yZGVyU3R5bGUiOnsiJGlkIjoiODAwIiwiTGluZUNvbG9yIjpudWxsLCJMaW5lV2VpZ2h0IjowLjAsIkxpbmVUeXBlIjowLCJQYXJlbnRTdHlsZSI6bnVsbH0sIlBhcmVudFN0eWxlIjpudWxsfSwiRGF0ZUZvcm1hdCI6eyIkaWQiOiI4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AyIiwiRm9ybWF0IjowLCJJc1Zpc2libGUiOmZhbHNlLCJMYXN0S25vd25WaXNpYmlsaXR5U3RhdGUiOmZhbHNlfSwiSXNWaXNpYmxlIjpmYWxzZSwiUGFyZW50U3R5bGUiOm51bGx9LCJJbmRleCI6MTcsIlBlcmNlbnRhZ2VDb21wbGV0ZSI6bnVsbCwiUG9zaXRpb24iOnsiUmF0aW8iOjAuMjkzNjM0Nzk3NTg4Mjg1ODcsIklzQ3VzdG9tIjp0cnVlfSwiRGF0ZUZvcm1hdCI6eyIkcmVmIjoiODAxIn0sIldlZWtOdW1iZXJpbmciOnsiJGlkIjoiODAzIiwiRm9ybWF0IjowLCJJc1Zpc2libGUiOmZhbHNlLCJMYXN0S25vd25WaXNpYmlsaXR5U3RhdGUiOmZhbHNlfSwiUmVsYXRlZFRhc2tJZCI6IjAwMDAwMDAwLTAwMDAtMDAwMC0wMDAwLTAwMDAwMDAwMDAwMCIsIklkIjoiYzA1ZmYzZmMtNGI4Mi00NmI2LThhZWUtYzA3YzU3OWYwNGUzIiwiSW1wb3J0SWQiOm51bGwsIlRpdGxlIjoiR3JhbnQgcHJvZ3JhbVxyZm9yIEFJIHJlZ3VsYXRpb24gZXhwZXJpbWVudHMiLCJOb3RlIjpudWxsLCJIeXBlcmxpbmsiOnsiJGlkIjoiODA0IiwiQWRkcmVzcyI6bnVsbCwiU3ViQWRkcmVzcyI6bnVsbH0sIklzQ2hhbmdlZCI6ZmFsc2UsIklzTmV3IjpmYWxzZX0seyIkaWQiOiI4MDUiLCJEYXRlIjoiMjAyMy0wNy0yMVQyMzo1OTowMCIsIlN0eWxlIjp7IiRpZCI6IjgwNiIsIlNoYXBlIjowLCJDb25uZWN0b3JNYXJnaW4iOnsiJHJlZiI6IjEwOSJ9LCJDb25uZWN0b3JTdHlsZSI6eyIkaWQiOiI4MDciLCJMaW5lQ29sb3IiOnsiJHJlZiI6IjExMSJ9LCJMaW5lV2VpZ2h0IjoxLjAsIkxpbmVUeXBlIjowLCJQYXJlbnRTdHlsZSI6bnVsbH0sIklzQmVsb3dUaW1lYmFuZCI6ZmFsc2UsIlBvc2l0aW9uT25UYXNrIjowLCJIaWRlRGF0ZSI6ZmFsc2UsIlNoYXBlU2l6ZSI6MSwiU3BhY2luZyI6MC4wLCJQYWRkaW5nIjp7IiRyZWYiOiIxMTMifSwiU2hhcGVTdHlsZSI6eyIkaWQiOiI4MDgiLCJNYXJnaW4iOnsiJHJlZiI6IjExNSJ9LCJQYWRkaW5nIjp7IiRyZWYiOiIxMTYifSwiQmFja2dyb3VuZCI6eyIkaWQiOiI4MDkiLCJDb2xvciI6eyIkaWQiOiI4MTAiLCJBIjoyNTUsIlIiOjIsIkciOjE3OCwiQiI6MjM4fX0sIklzVmlzaWJsZSI6dHJ1ZSwiV2lkdGgiOjE4LjAsIkhlaWdodCI6MjAuMCwiQm9yZGVyU3R5bGUiOnsiJGlkIjoiODExIiwiTGluZUNvbG9yIjp7IiRyZWYiOiI2NzYifSwiTGluZVdlaWdodCI6MC4wLCJMaW5lVHlwZSI6MCwiUGFyZW50U3R5bGUiOm51bGx9LCJQYXJlbnRTdHlsZSI6bnVsbH0sIlRpdGxlU3R5bGUiOnsiJGlkIjoiODEyIiwiRm9udFNldHRpbmdzIjp7IiRpZCI6IjgxMyIsIkZvbnRTaXplIjoxMCwiRm9udE5hbWUiOiJDYWxpYnJpIiwiSXNCb2xkIjp0cnVlLCJJc0l0YWxpYyI6ZmFsc2UsIklzVW5kZXJsaW5lZCI6ZmFsc2UsIlBhcmVudFN0eWxlIjpudWxsfSwiQXV0b1NpemUiOjIsIkZvcmVncm91bmQiOnsiJGlkIjoiODE0IiwiQ29sb3IiOnsiJGlkIjoiODE1IiwiQSI6MjU1LCJSIjowLCJHIjowLCJCIjowfX0sIk1heFdpZHRoIjo2OS43MjMzMzMzMzMzMzMzNDMsIk1heEhlaWdodCI6IkluZmluaXR5IiwiU21hcnRGb3JlZ3JvdW5kSXNBY3RpdmUiOmZhbHNlLCJIb3Jpem9udGFsQWxpZ25tZW50IjoxLCJWZXJ0aWNhbEFsaWdubWVudCI6MCwiU21hcnRGb3JlZ3JvdW5kIjpudWxsLCJCYWNrZ3JvdW5kRmlsbFR5cGUiOjAsIk1hcmdpbiI6eyIkcmVmIjoiMTI2In0sIlBhZGRpbmciOnsiJHJlZiI6IjEyNyJ9LCJCYWNrZ3JvdW5kIjp7IiRpZCI6IjgxNiIsIkNvbG9yIjp7IiRpZCI6IjgxNyIsIkEiOjAsIlIiOjI1NSwiRyI6MjU1LCJCIjoyNTV9fSwiSXNWaXNpYmxlIjp0cnVlLCJXaWR0aCI6MC4wLCJIZWlnaHQiOjAuMCwiQm9yZGVyU3R5bGUiOnsiJGlkIjoiODE4IiwiTGluZUNvbG9yIjpudWxsLCJMaW5lV2VpZ2h0IjowLjAsIkxpbmVUeXBlIjowLCJQYXJlbnRTdHlsZSI6bnVsbH0sIlBhcmVudFN0eWxlIjpudWxsfSwiRGF0ZVN0eWxlIjp7IiRpZCI6IjgxOSIsIkZvbnRTZXR0aW5ncyI6eyIkaWQiOiI4MjAiLCJGb250U2l6ZSI6OSwiRm9udE5hbWUiOiJDYWxpYnJpIiwiSXNCb2xkIjpmYWxzZSwiSXNJdGFsaWMiOmZhbHNlLCJJc1VuZGVybGluZWQiOmZhbHNlLCJQYXJlbnRTdHlsZSI6bnVsbH0sIkF1dG9TaXplIjowLCJGb3JlZ3JvdW5kIjp7IiRpZCI6IjgyMSIsIkNvbG9yIjp7IiRpZCI6IjgyMi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cmVmIjoiMTM0In0sIlBhZGRpbmciOnsiJHJlZiI6IjEzNSJ9LCJCYWNrZ3JvdW5kIjp7IiRpZCI6IjgyMyIsIkNvbG9yIjp7IiRpZCI6IjgyNCIsIkEiOjAsIlIiOjI1NSwiRyI6MjU1LCJCIjoyNTV9fSwiSXNWaXNpYmxlIjp0cnVlLCJXaWR0aCI6MC4wLCJIZWlnaHQiOjAuMCwiQm9yZGVyU3R5bGUiOnsiJGlkIjoiODI1IiwiTGluZUNvbG9yIjpudWxsLCJMaW5lV2VpZ2h0IjowLjAsIkxpbmVUeXBlIjowLCJQYXJlbnRTdHlsZSI6bnVsbH0sIlBhcmVudFN0eWxlIjpudWxsfSwiRGF0ZUZvcm1hdCI6eyIkcmVmIjoiNjk2In0sIldlZWtOdW1iZXJpbmciOnsiJGlkIjoiODI2IiwiRm9ybWF0IjowLCJJc1Zpc2libGUiOmZhbHNlLCJMYXN0S25vd25WaXNpYmlsaXR5U3RhdGUiOmZhbHNlfSwiSXNWaXNpYmxlIjp0cnVlLCJQYXJlbnRTdHlsZSI6bnVsbH0sIkluZGV4IjoxOCwiUGVyY2VudGFnZUNvbXBsZXRlIjpudWxsLCJQb3NpdGlvbiI6eyJSYXRpbyI6MC4xMzczMDQwNDgyMzQyODA4NiwiSXNDdXN0b20iOnRydWV9LCJEYXRlRm9ybWF0Ijp7IiRyZWYiOiI2OTYifSwiV2Vla051bWJlcmluZyI6eyIkaWQiOiI4MjciLCJGb3JtYXQiOjAsIklzVmlzaWJsZSI6ZmFsc2UsIkxhc3RLbm93blZpc2liaWxpdHlTdGF0ZSI6ZmFsc2V9LCJSZWxhdGVkVGFza0lkIjoiMDAwMDAwMDAtMDAwMC0wMDAwLTAwMDAtMDAwMDAwMDAwMDAwIiwiSWQiOiJhZjExYjhiYy1lMzY0LTRhZDMtODhkZS1lOTFkYWNiZjdlZmYiLCJJbXBvcnRJZCI6bnVsbCwiVGl0bGUiOiJDaGF0R1BUIEFuZHJvaWQgYXBwIiwiTm90ZSI6bnVsbCwiSHlwZXJsaW5rIjp7IiRpZCI6IjgyOCIsIkFkZHJlc3MiOiIiLCJTdWJBZGRyZXNzIjoiIn0sIklzQ2hhbmdlZCI6ZmFsc2UsIklzTmV3IjpmYWxzZX0seyIkaWQiOiI4MjkiLCJEYXRlIjoiMjAyMy0wOC0yOFQyMzo1OTowMCIsIlN0eWxlIjp7IiRpZCI6IjgzMCIsIlNoYXBlIjowLCJDb25uZWN0b3JNYXJnaW4iOnsiJHJlZiI6IjEwOSJ9LCJDb25uZWN0b3JTdHlsZSI6eyIkaWQiOiI4MzEiLCJMaW5lQ29sb3IiOnsiJHJlZiI6IjExMSJ9LCJMaW5lV2VpZ2h0IjoxLjAsIkxpbmVUeXBlIjowLCJQYXJlbnRTdHlsZSI6bnVsbH0sIklzQmVsb3dUaW1lYmFuZCI6dHJ1ZSwiUG9zaXRpb25PblRhc2siOjAsIkhpZGVEYXRlIjpmYWxzZSwiU2hhcGVTaXplIjoxLCJTcGFjaW5nIjowLjAsIlBhZGRpbmciOnsiJHJlZiI6IjExMyJ9LCJTaGFwZVN0eWxlIjp7IiRpZCI6IjgzMiIsIk1hcmdpbiI6eyIkcmVmIjoiMTE1In0sIlBhZGRpbmciOnsiJHJlZiI6IjExNiJ9LCJCYWNrZ3JvdW5kIjp7IiRpZCI6IjgzMyIsIkNvbG9yIjp7IiRpZCI6IjgzNCIsIkEiOjI1NSwiUiI6MiwiRyI6MTc4LCJCIjoyMzh9fSwiSXNWaXNpYmxlIjp0cnVlLCJXaWR0aCI6MTguMCwiSGVpZ2h0IjoyMC4wLCJCb3JkZXJTdHlsZSI6eyIkaWQiOiI4MzUiLCJMaW5lQ29sb3IiOnsiJHJlZiI6IjY3NiJ9LCJMaW5lV2VpZ2h0IjowLjAsIkxpbmVUeXBlIjowLCJQYXJlbnRTdHlsZSI6bnVsbH0sIlBhcmVudFN0eWxlIjpudWxsfSwiVGl0bGVTdHlsZSI6eyIkaWQiOiI4MzYiLCJGb250U2V0dGluZ3MiOnsiJGlkIjoiODM3IiwiRm9udFNpemUiOjEwLCJGb250TmFtZSI6IkNhbGlicmkiLCJJc0JvbGQiOnRydWUsIklzSXRhbGljIjpmYWxzZSwiSXNVbmRlcmxpbmVkIjpmYWxzZSwiUGFyZW50U3R5bGUiOm51bGx9LCJBdXRvU2l6ZSI6MiwiRm9yZWdyb3VuZCI6eyIkaWQiOiI4MzgiLCJDb2xvciI6eyIkaWQiOiI4MzkiLCJBIjoyNTUsIlIiOjAsIkciOjAsIkIiOjB9fSwiTWF4V2lkdGgiOjY5LjcyMzMzMzMzMzMzMzM0MywiTWF4SGVpZ2h0IjoiSW5maW5pdHkiLCJTbWFydEZvcmVncm91bmRJc0FjdGl2ZSI6ZmFsc2UsIkhvcml6b250YWxBbGlnbm1lbnQiOjEsIlZlcnRpY2FsQWxpZ25tZW50IjowLCJTbWFydEZvcmVncm91bmQiOm51bGwsIkJhY2tncm91bmRGaWxsVHlwZSI6MCwiTWFyZ2luIjp7IiRyZWYiOiIxMjYifSwiUGFkZGluZyI6eyIkcmVmIjoiMTI3In0sIkJhY2tncm91bmQiOnsiJGlkIjoiODQwIiwiQ29sb3IiOnsiJGlkIjoiODQxIiwiQSI6MCwiUiI6MjU1LCJHIjoyNTUsIkIiOjI1NX19LCJJc1Zpc2libGUiOnRydWUsIldpZHRoIjowLjAsIkhlaWdodCI6MC4wLCJCb3JkZXJTdHlsZSI6eyIkaWQiOiI4NDIiLCJMaW5lQ29sb3IiOm51bGwsIkxpbmVXZWlnaHQiOjAuMCwiTGluZVR5cGUiOjAsIlBhcmVudFN0eWxlIjpudWxsfSwiUGFyZW50U3R5bGUiOm51bGx9LCJEYXRlU3R5bGUiOnsiJGlkIjoiODQzIiwiRm9udFNldHRpbmdzIjp7IiRpZCI6Ijg0NCIsIkZvbnRTaXplIjo5LCJGb250TmFtZSI6IkNhbGlicmkiLCJJc0JvbGQiOmZhbHNlLCJJc0l0YWxpYyI6ZmFsc2UsIklzVW5kZXJsaW5lZCI6ZmFsc2UsIlBhcmVudFN0eWxlIjpudWxsfSwiQXV0b1NpemUiOjAsIkZvcmVncm91bmQiOnsiJGlkIjoiODQ1IiwiQ29sb3IiOnsiJGlkIjoiODQ2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yZWYiOiIxMzQifSwiUGFkZGluZyI6eyIkcmVmIjoiMTM1In0sIkJhY2tncm91bmQiOnsiJGlkIjoiODQ3IiwiQ29sb3IiOnsiJGlkIjoiODQ4IiwiQSI6MCwiUiI6MjU1LCJHIjoyNTUsIkIiOjI1NX19LCJJc1Zpc2libGUiOnRydWUsIldpZHRoIjowLjAsIkhlaWdodCI6MC4wLCJCb3JkZXJTdHlsZSI6eyIkaWQiOiI4NDkiLCJMaW5lQ29sb3IiOm51bGwsIkxpbmVXZWlnaHQiOjAuMCwiTGluZVR5cGUiOjAsIlBhcmVudFN0eWxlIjpudWxsfSwiUGFyZW50U3R5bGUiOm51bGx9LCJEYXRlRm9ybWF0Ijp7IiRyZWYiOiI2OTYifSwiV2Vla051bWJlcmluZyI6eyIkaWQiOiI4NTAiLCJGb3JtYXQiOjAsIklzVmlzaWJsZSI6ZmFsc2UsIkxhc3RLbm93blZpc2liaWxpdHlTdGF0ZSI6ZmFsc2V9LCJJc1Zpc2libGUiOnRydWUsIlBhcmVudFN0eWxlIjpudWxsfSwiSW5kZXgiOjE5LCJQZXJjZW50YWdlQ29tcGxldGUiOm51bGwsIlBvc2l0aW9uIjp7IlJhdGlvIjowLjE0MjU1NDY5NDIyOTExMjc0LCJJc0N1c3RvbSI6dHJ1ZX0sIkRhdGVGb3JtYXQiOnsiJHJlZiI6IjY5NiJ9LCJXZWVrTnVtYmVyaW5nIjp7IiRpZCI6Ijg1MSIsIkZvcm1hdCI6MCwiSXNWaXNpYmxlIjpmYWxzZSwiTGFzdEtub3duVmlzaWJpbGl0eVN0YXRlIjpmYWxzZX0sIlJlbGF0ZWRUYXNrSWQiOiIwMDAwMDAwMC0wMDAwLTAwMDAtMDAwMC0wMDAwMDAwMDAwMDAiLCJJZCI6ImVkMGNjMTY3LWQ5MzItNGE0ZS04OTZjLTY3NzYxNDRlN2MwZCIsIkltcG9ydElkIjpudWxsLCJUaXRsZSI6IkNoYXRHUFQgRW50ZXJwcmlzZSIsIk5vdGUiOm51bGwsIkh5cGVybGluayI6eyIkaWQiOiI4NTIiLCJBZGRyZXNzIjoiIiwiU3ViQWRkcmVzcyI6IiJ9LCJJc0NoYW5nZWQiOmZhbHNlLCJJc05ldyI6ZmFsc2V9LHsiJGlkIjoiODUzIiwiRGF0ZSI6IjIwMjMtMDktMjBUMjM6NTk6MDAiLCJTdHlsZSI6eyIkaWQiOiI4NTQiLCJTaGFwZSI6MCwiQ29ubmVjdG9yTWFyZ2luIjp7IiRyZWYiOiIxMDkifSwiQ29ubmVjdG9yU3R5bGUiOnsiJGlkIjoiODU1IiwiTGluZUNvbG9yIjp7IiRyZWYiOiIxMTEifSwiTGluZVdlaWdodCI6MS4wLCJMaW5lVHlwZSI6MCwiUGFyZW50U3R5bGUiOm51bGx9LCJJc0JlbG93VGltZWJhbmQiOmZhbHNlLCJQb3NpdGlvbk9uVGFzayI6MCwiSGlkZURhdGUiOmZhbHNlLCJTaGFwZVNpemUiOjEsIlNwYWNpbmciOjAuMCwiUGFkZGluZyI6eyIkcmVmIjoiMTEzIn0sIlNoYXBlU3R5bGUiOnsiJGlkIjoiODU2IiwiTWFyZ2luIjp7IiRyZWYiOiIxMTUifSwiUGFkZGluZyI6eyIkcmVmIjoiMTE2In0sIkJhY2tncm91bmQiOnsiJGlkIjoiODU3IiwiQ29sb3IiOnsiJHJlZiI6IjgxMCJ9fSwiSXNWaXNpYmxlIjp0cnVlLCJXaWR0aCI6MTguMCwiSGVpZ2h0IjoyMC4wLCJCb3JkZXJTdHlsZSI6eyIkaWQiOiI4NTgiLCJMaW5lQ29sb3IiOnsiJHJlZiI6IjY3NiJ9LCJMaW5lV2VpZ2h0IjowLjAsIkxpbmVUeXBlIjowLCJQYXJlbnRTdHlsZSI6bnVsbH0sIlBhcmVudFN0eWxlIjpudWxsfSwiVGl0bGVTdHlsZSI6eyIkaWQiOiI4NTkiLCJGb250U2V0dGluZ3MiOnsiJGlkIjoiODYwIiwiRm9udFNpemUiOjEwLCJGb250TmFtZSI6IkNhbGlicmkiLCJJc0JvbGQiOnRydWUsIklzSXRhbGljIjpmYWxzZSwiSXNVbmRlcmxpbmVkIjpmYWxzZSwiUGFyZW50U3R5bGUiOm51bGx9LCJBdXRvU2l6ZSI6MiwiRm9yZWdyb3VuZCI6eyIkaWQiOiI4NjEiLCJDb2xvciI6eyIkaWQiOiI4NjIiLCJBIjoyNTUsIlIiOjAsIkciOjAsIkIiOjB9fSwiTWF4V2lkdGgiOjEwMy44NTUzNTA2NTQwNjk2NywiTWF4SGVpZ2h0IjoiSW5maW5pdHkiLCJTbWFydEZvcmVncm91bmRJc0FjdGl2ZSI6ZmFsc2UsIkhvcml6b250YWxBbGlnbm1lbnQiOjEsIlZlcnRpY2FsQWxpZ25tZW50IjowLCJTbWFydEZvcmVncm91bmQiOm51bGwsIkJhY2tncm91bmRGaWxsVHlwZSI6MCwiTWFyZ2luIjp7IiRyZWYiOiIxMjYifSwiUGFkZGluZyI6eyIkcmVmIjoiMTI3In0sIkJhY2tncm91bmQiOnsiJGlkIjoiODYzIiwiQ29sb3IiOnsiJGlkIjoiODY0IiwiQSI6MCwiUiI6MjU1LCJHIjoyNTUsIkIiOjI1NX19LCJJc1Zpc2libGUiOnRydWUsIldpZHRoIjowLjAsIkhlaWdodCI6MC4wLCJCb3JkZXJTdHlsZSI6eyIkaWQiOiI4NjUiLCJMaW5lQ29sb3IiOm51bGwsIkxpbmVXZWlnaHQiOjAuMCwiTGluZVR5cGUiOjAsIlBhcmVudFN0eWxlIjpudWxsfSwiUGFyZW50U3R5bGUiOm51bGx9LCJEYXRlU3R5bGUiOnsiJGlkIjoiODY2IiwiRm9udFNldHRpbmdzIjp7IiRpZCI6Ijg2NyIsIkZvbnRTaXplIjo5LCJGb250TmFtZSI6IkNhbGlicmkiLCJJc0JvbGQiOmZhbHNlLCJJc0l0YWxpYyI6ZmFsc2UsIklzVW5kZXJsaW5lZCI6ZmFsc2UsIlBhcmVudFN0eWxlIjpudWxsfSwiQXV0b1NpemUiOjAsIkZvcmVncm91bmQiOnsiJGlkIjoiODY4IiwiQ29sb3IiOnsiJGlkIjoiODY5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yZWYiOiIxMzQifSwiUGFkZGluZyI6eyIkcmVmIjoiMTM1In0sIkJhY2tncm91bmQiOnsiJGlkIjoiODcwIiwiQ29sb3IiOnsiJGlkIjoiODcxIiwiQSI6MCwiUiI6MjU1LCJHIjoyNTUsIkIiOjI1NX19LCJJc1Zpc2libGUiOnRydWUsIldpZHRoIjowLjAsIkhlaWdodCI6MC4wLCJCb3JkZXJTdHlsZSI6eyIkaWQiOiI4NzIiLCJMaW5lQ29sb3IiOm51bGwsIkxpbmVXZWlnaHQiOjAuMCwiTGluZVR5cGUiOjAsIlBhcmVudFN0eWxlIjpudWxsfSwiUGFyZW50U3R5bGUiOm51bGx9LCJEYXRlRm9ybWF0Ijp7IiRyZWYiOiI2OTYifSwiV2Vla051bWJlcmluZyI6eyIkaWQiOiI4NzMiLCJGb3JtYXQiOjAsIklzVmlzaWJsZSI6ZmFsc2UsIkxhc3RLbm93blZpc2liaWxpdHlTdGF0ZSI6ZmFsc2V9LCJJc1Zpc2libGUiOnRydWUsIlBhcmVudFN0eWxlIjpudWxsfSwiSW5kZXgiOjIwLCJQZXJjZW50YWdlQ29tcGxldGUiOm51bGwsIlBvc2l0aW9uIjp7IlJhdGlvIjowLjEzODU5NjAzNzg5ODM2MzU2LCJJc0N1c3RvbSI6dHJ1ZX0sIkRhdGVGb3JtYXQiOnsiJHJlZiI6IjY5NiJ9LCJXZWVrTnVtYmVyaW5nIjp7IiRpZCI6Ijg3NCIsIkZvcm1hdCI6MCwiSXNWaXNpYmxlIjpmYWxzZSwiTGFzdEtub3duVmlzaWJpbGl0eVN0YXRlIjpmYWxzZX0sIlJlbGF0ZWRUYXNrSWQiOiIwMDAwMDAwMC0wMDAwLTAwMDAtMDAwMC0wMDAwMDAwMDAwMDAiLCJJZCI6ImU5MzZmMmJiLTBkZDAtNGE4Ny1iNWE1LTk1ZGUyNWQ5MjRkZiIsIkltcG9ydElkIjpudWxsLCJUaXRsZSI6IkNoYXRHUFQgaW50ZWdyYXRlcyB3aXRoIERBTEwtRSAzIiwiTm90ZSI6bnVsbCwiSHlwZXJsaW5rIjp7IiRpZCI6Ijg3NSIsIkFkZHJlc3MiOiIiLCJTdWJBZGRyZXNzIjoiIn0sIklzQ2hhbmdlZCI6ZmFsc2UsIklzTmV3IjpmYWxzZX1dLCJUYXNrcyI6W3siJGlkIjoiODc2IiwiR3JvdXBOYW1lIjoiZWQxZmY0NTEtMTdlZS00NGExLWFmNDYtM2MxZTQzZDY4YzNlIiwiU3RhcnREYXRlIjoiMjAyMy0wMy0zMVQyMzo1OTowMFoiLCJFbmREYXRlIjoiMjAyMy0wNC0yOFQyMzo1OTowMFoiLCJQZXJjZW50YWdlQ29tcGxldGUiOm51bGwsIlN0eWxlIjp7IiRpZCI6Ijg3NyIsIlNoYXBlIjo3LCJTaGFwZVRoaWNrbmVzcyI6MCwiRHVyYXRpb25Gb3JtYXQiOjAsIkluY2x1ZGVOb25Xb3JraW5nRGF5c0luRHVyYXRpb24iOmZhbHNlLCJQZXJjZW50YWdlQ29tcGxldGVTdHlsZSI6eyIkaWQiOiI4NzgiLCJGb250U2V0dGluZ3MiOnsiJGlkIjoiODc5IiwiRm9udFNpemUiOjEwLCJGb250TmFtZSI6IkNhbGlicmkiLCJJc0JvbGQiOmZhbHNlLCJJc0l0YWxpYyI6ZmFsc2UsIklzVW5kZXJsaW5lZCI6ZmFsc2UsIlBhcmVudFN0eWxlIjpudWxsfSwiQXV0b1NpemUiOjAsIkZvcmVncm91bmQiOnsiJHJlZiI6IjE0MyJ9LCJNYXhXaWR0aCI6MjAwLjAsIk1heEhlaWdodCI6IkluZmluaXR5IiwiU21hcnRGb3JlZ3JvdW5kSXNBY3RpdmUiOmZhbHNlLCJIb3Jpem9udGFsQWxpZ25tZW50IjowLCJWZXJ0aWNhbEFsaWdubWVudCI6MCwiU21hcnRGb3JlZ3JvdW5kIjpudWxsLCJCYWNrZ3JvdW5kRmlsbFR5cGUiOjAsIk1hcmdpbiI6eyIkcmVmIjoiMTQ1In0sIlBhZGRpbmciOnsiJHJlZiI6IjE0NiJ9LCJCYWNrZ3JvdW5kIjp7IiRyZWYiOiIxNDcifSwiSXNWaXNpYmxlIjp0cnVlLCJXaWR0aCI6MC4wLCJIZWlnaHQiOjAuMCwiQm9yZGVyU3R5bGUiOnsiJGlkIjoiODgwIiwiTGluZUNvbG9yIjpudWxsLCJMaW5lV2VpZ2h0IjowLjAsIkxpbmVUeXBlIjowLCJQYXJlbnRTdHlsZSI6bnVsbH0sIlBhcmVudFN0eWxlIjpudWxsfSwiRHVyYXRpb25TdHlsZSI6eyIkaWQiOiI4ODEiLCJGb250U2V0dGluZ3MiOnsiJGlkIjoiODgyIiwiRm9udFNpemUiOjEwLCJGb250TmFtZSI6IkNhbGlicmkiLCJJc0JvbGQiOmZhbHNlLCJJc0l0YWxpYyI6ZmFsc2UsIklzVW5kZXJsaW5lZCI6ZmFsc2UsIlBhcmVudFN0eWxlIjpudWxsfSwiQXV0b1NpemUiOjAsIkZvcmVncm91bmQiOnsiJGlkIjoiODgzIiwiQ29sb3IiOnsiJGlkIjoiOD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NTMifSwiUGFkZGluZyI6eyIkcmVmIjoiMTU0In0sIkJhY2tncm91bmQiOnsiJGlkIjoiODg1IiwiQ29sb3IiOnsiJGlkIjoiODg2IiwiQSI6MCwiUiI6MjU1LCJHIjoyNTUsIkIiOjI1NX19LCJJc1Zpc2libGUiOnRydWUsIldpZHRoIjowLjAsIkhlaWdodCI6MC4wLCJCb3JkZXJTdHlsZSI6eyIkaWQiOiI4ODciLCJMaW5lQ29sb3IiOm51bGwsIkxpbmVXZWlnaHQiOjAuMCwiTGluZVR5cGUiOjAsIlBhcmVudFN0eWxlIjpudWxsfSwiUGFyZW50U3R5bGUiOm51bGx9LCJIb3Jpem9udGFsQ29ubmVjdG9yU3R5bGUiOnsiJGlkIjoiODg4IiwiTGluZUNvbG9yIjp7IiRyZWYiOiIxNTgifSwiTGluZVdlaWdodCI6MS4wLCJMaW5lVHlwZSI6MCwiUGFyZW50U3R5bGUiOm51bGx9LCJWZXJ0aWNhbENvbm5lY3RvclN0eWxlIjp7IiRpZCI6Ijg4OSIsIkxpbmVDb2xvciI6eyIkcmVmIjoiMTYxIn0sIkxpbmVXZWlnaHQiOjEuMCwiTGluZVR5cGUiOjAsIlBhcmVudFN0eWxlIjpudWxsfSwiTWFyZ2luIjpudWxsLCJTdGFydERhdGVQb3NpdGlvbiI6MSwiRW5kRGF0ZVBvc2l0aW9uIjoxLCJEYXRlSXNWaXNpYmxlIjp0cnVlLCJUaXRsZVBvc2l0aW9uIjowLCJEdXJhdGlvblBvc2l0aW9uIjo2LCJQZXJjZW50YWdlQ29tcGxldGVkUG9zaXRpb24iOjYsIlNwYWNpbmciOjMsIklzQmVsb3dUaW1lYmFuZCI6ZmFsc2UsIlBlcmNlbnRhZ2VDb21wbGV0ZVNoYXBlT3BhY2l0eSI6MzUsIlNoYXBlU3R5bGUiOnsiJGlkIjoiODkwIiwiTWFyZ2luIjp7IiRyZWYiOiIxNjQifSwiUGFkZGluZyI6eyIkcmVmIjoiMTY1In0sIkJhY2tncm91bmQiOnsiJGlkIjoiODkxIiwiQ29sb3IiOnsiJGlkIjoiODkyIiwiQSI6MjU1LCJSIjoyMzcsIkciOjEyNSwiQiI6NDl9fSwiSXNWaXNpYmxlIjp0cnVlLCJXaWR0aCI6MC4wLCJIZWlnaHQiOjEwLjAsIkJvcmRlclN0eWxlIjp7IiRpZCI6Ijg5MyIsIkxpbmVDb2xvciI6eyIkaWQiOiI4OTQiLCIkdHlwZSI6Ik5MUkUuQ29tbW9uLkRvbS5Tb2xpZENvbG9yQnJ1c2gsIE5MUkUuQ29tbW9uIiwiQ29sb3IiOnsiJGlkIjoiODk1IiwiQSI6MjU1LCJSIjoyNTUsIkciOjAsIkIiOjB9fSwiTGluZVdlaWdodCI6MC4wLCJMaW5lVHlwZSI6MCwiUGFyZW50U3R5bGUiOm51bGx9LCJQYXJlbnRTdHlsZSI6bnVsbH0sIlRpdGxlU3R5bGUiOnsiJGlkIjoiODk2IiwiRm9udFNldHRpbmdzIjp7IiRpZCI6Ijg5NyIsIkZvbnRTaXplIjoxMCwiRm9udE5hbWUiOiJDYWxpYnJpIiwiSXNCb2xkIjp0cnVlLCJJc0l0YWxpYyI6ZmFsc2UsIklzVW5kZXJsaW5lZCI6ZmFsc2UsIlBhcmVudFN0eWxlIjpudWxsfSwiQXV0b1NpemUiOjIsIkZvcmVncm91bmQiOnsiJGlkIjoiODk4IiwiQ29sb3IiOnsiJGlkIjoiODk5IiwiQSI6MjU1LCJSIjowLCJHIjowLCJCIjowfX0sIk1heFdpZHRoIjo5Ny44NTAxNTUwMzg3NTk2NTIsIk1heEhlaWdodCI6IkluZmluaXR5IiwiU21hcnRGb3JlZ3JvdW5kSXNBY3RpdmUiOmZhbHNlLCJIb3Jpem9udGFsQWxpZ25tZW50IjowLCJWZXJ0aWNhbEFsaWdubWVudCI6MCwiU21hcnRGb3JlZ3JvdW5kIjpudWxsLCJCYWNrZ3JvdW5kRmlsbFR5cGUiOjAsIk1hcmdpbiI6eyIkcmVmIjoiMTc1In0sIlBhZGRpbmciOnsiJHJlZiI6IjE3NiJ9LCJCYWNrZ3JvdW5kIjp7IiRpZCI6IjkwMCIsIkNvbG9yIjp7IiRpZCI6IjkwMSIsIkEiOjAsIlIiOjI1NSwiRyI6MjU1LCJCIjoyNTV9fSwiSXNWaXNpYmxlIjp0cnVlLCJXaWR0aCI6MC4wLCJIZWlnaHQiOjAuMCwiQm9yZGVyU3R5bGUiOnsiJGlkIjoiOTAyIiwiTGluZUNvbG9yIjpudWxsLCJMaW5lV2VpZ2h0IjowLjAsIkxpbmVUeXBlIjowLCJQYXJlbnRTdHlsZSI6bnVsbH0sIlBhcmVudFN0eWxlIjpudWxsfSwiRGF0ZVN0eWxlIjp7IiRpZCI6IjkwMyIsIkZvbnRTZXR0aW5ncyI6eyIkaWQiOiI5MDQiLCJGb250U2l6ZSI6OSwiRm9udE5hbWUiOiJDYWxpYnJpIiwiSXNCb2xkIjpmYWxzZSwiSXNJdGFsaWMiOmZhbHNlLCJJc1VuZGVybGluZWQiOmZhbHNlLCJQYXJlbnRTdHlsZSI6bnVsbH0sIkF1dG9TaXplIjowLCJGb3JlZ3JvdW5kIjp7IiRpZCI6IjkwNSIsIkNvbG9yIjp7IiRpZCI6IjkwN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gzIn0sIlBhZGRpbmciOnsiJHJlZiI6IjE4NCJ9LCJCYWNrZ3JvdW5kIjp7IiRpZCI6IjkwNyIsIkNvbG9yIjp7IiRpZCI6IjkwOCIsIkEiOjAsIlIiOjI1NSwiRyI6MjU1LCJCIjoyNTV9fSwiSXNWaXNpYmxlIjp0cnVlLCJXaWR0aCI6MC4wLCJIZWlnaHQiOjAuMCwiQm9yZGVyU3R5bGUiOnsiJGlkIjoiOTA5IiwiTGluZUNvbG9yIjpudWxsLCJMaW5lV2VpZ2h0IjowLjAsIkxpbmVUeXBlIjowLCJQYXJlbnRTdHlsZSI6bnVsbH0sIlBhcmVudFN0eWxlIjpudWxsfSwiRGF0ZUZvcm1hdCI6eyIkaWQiOiI5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xIiwiRm9ybWF0IjowLCJJc1Zpc2libGUiOmZhbHNlLCJMYXN0S25vd25WaXNpYmlsaXR5U3RhdGUiOmZhbHNlfSwiSXNWaXNpYmxlIjp0cnVlLCJQYXJlbnRTdHlsZSI6bnVsbH0sIkluZGV4IjowLCJTbWFydER1cmF0aW9uQWN0aXZhdGVkIjpmYWxzZSwiRGF0ZUZvcm1hdCI6eyIkcmVmIjoiOTEwIn0sIldlZWtOdW1iZXJpbmciOnsiJGlkIjoiOTEyIiwiRm9ybWF0IjowLCJJc1Zpc2libGUiOmZhbHNlLCJMYXN0S25vd25WaXNpYmlsaXR5U3RhdGUiOmZhbHNlfSwiSWQiOiI5NzA4M2FiMS03ZGNmLTQ2MDUtYTI2Ni1hNzFlZGVhNDM3ZmEiLCJJbXBvcnRJZCI6bnVsbCwiVGl0bGUiOiJJdGFseSBiYW5zIENoYXRHUFQiLCJOb3RlIjpudWxsLCJIeXBlcmxpbmsiOnsiJGlkIjoiOTEzIiwiQWRkcmVzcyI6bnVsbCwiU3ViQWRkcmVzcyI6bnVsbH0sIklzQ2hhbmdlZCI6ZmFsc2UsIklzTmV3IjpmYWxzZX0seyIkaWQiOiI5MTQiLCJHcm91cE5hbWUiOiJlZDFmZjQ1MS0xN2VlLTQ0YTEtYWY0Ni0zYzFlNDNkNjhjM2UiLCJTdGFydERhdGUiOiIyMDIzLTExLTE3VDAwOjAwOjAwWiIsIkVuZERhdGUiOiIyMDIzLTExLTIxVDIzOjU5OjAwWiIsIlBlcmNlbnRhZ2VDb21wbGV0ZSI6bnVsbCwiU3R5bGUiOnsiJGlkIjoiOTE1IiwiU2hhcGUiOjEsIlNoYXBlVGhpY2tuZXNzIjozLCJEdXJhdGlvbkZvcm1hdCI6MCwiSW5jbHVkZU5vbldvcmtpbmdEYXlzSW5EdXJhdGlvbiI6ZmFsc2UsIlBlcmNlbnRhZ2VDb21wbGV0ZVN0eWxlIjp7IiRpZCI6IjkxNiIsIkZvbnRTZXR0aW5ncyI6eyIkaWQiOiI5MTciLCJGb250U2l6ZSI6MTAsIkZvbnROYW1lIjoiQ2FsaWJyaSIsIklzQm9sZCI6ZmFsc2UsIklzSXRhbGljIjpmYWxzZSwiSXNVbmRlcmxpbmVkIjpmYWxzZSwiUGFyZW50U3R5bGUiOm51bGx9LCJBdXRvU2l6ZSI6MCwiRm9yZWdyb3VuZCI6eyIkcmVmIjoiMTQzIn0sIk1heFdpZHRoIjoyMD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HJlZiI6IjE0NyJ9LCJJc1Zpc2libGUiOnRydWUsIldpZHRoIjowLjAsIkhlaWdodCI6MC4wLCJCb3JkZXJTdHlsZSI6eyIkaWQiOiI5MTgiLCJMaW5lQ29sb3IiOm51bGwsIkxpbmVXZWlnaHQiOjAuMCwiTGluZVR5cGUiOjAsIlBhcmVudFN0eWxlIjpudWxsfSwiUGFyZW50U3R5bGUiOm51bGx9LCJEdXJhdGlvblN0eWxlIjp7IiRpZCI6IjkxOSIsIkZvbnRTZXR0aW5ncyI6eyIkaWQiOiI5MjAiLCJGb250U2l6ZSI6MTAsIkZvbnROYW1lIjoiQ2FsaWJyaSIsIklzQm9sZCI6ZmFsc2UsIklzSXRhbGljIjpmYWxzZSwiSXNVbmRlcmxpbmVkIjpmYWxzZSwiUGFyZW50U3R5bGUiOm51bGx9LCJBdXRvU2l6ZSI6MCwiRm9yZWdyb3VuZCI6eyIkcmVmIjoiMTUxIn0sIk1heFdpZHRoIjoyMDAuMCwiTWF4SGVpZ2h0IjoiSW5maW5pdHkiLCJTbWFydEZvcmVncm91bmRJc0FjdGl2ZSI6ZmFsc2UsIkhvcml6b250YWxBbGlnbm1lbnQiOjAsIlZlcnRpY2FsQWxpZ25tZW50IjowLCJTbWFydEZvcmVncm91bmQiOm51bGwsIkJhY2tncm91bmRGaWxsVHlwZSI6MCwiTWFyZ2luIjp7IiRyZWYiOiIxNTMifSwiUGFkZGluZyI6eyIkcmVmIjoiMTU0In0sIkJhY2tncm91bmQiOnsiJHJlZiI6IjE1NSJ9LCJJc1Zpc2libGUiOnRydWUsIldpZHRoIjowLjAsIkhlaWdodCI6MC4wLCJCb3JkZXJTdHlsZSI6eyIkaWQiOiI5MjEiLCJMaW5lQ29sb3IiOm51bGwsIkxpbmVXZWlnaHQiOjAuMCwiTGluZVR5cGUiOjAsIlBhcmVudFN0eWxlIjpudWxsfSwiUGFyZW50U3R5bGUiOm51bGx9LCJIb3Jpem9udGFsQ29ubmVjdG9yU3R5bGUiOnsiJGlkIjoiOTIyIiwiTGluZUNvbG9yIjp7IiRyZWYiOiIxNTgifSwiTGluZVdlaWdodCI6MS4wLCJMaW5lVHlwZSI6MCwiUGFyZW50U3R5bGUiOm51bGx9LCJWZXJ0aWNhbENvbm5lY3RvclN0eWxlIjp7IiRpZCI6IjkyMyIsIkxpbmVDb2xvciI6eyIkcmVmIjoiMTY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MsIklzQmVsb3dUaW1lYmFuZCI6ZmFsc2UsIlBlcmNlbnRhZ2VDb21wbGV0ZVNoYXBlT3BhY2l0eSI6MzUsIlNoYXBlU3R5bGUiOnsiJGlkIjoiOTI0IiwiTWFyZ2luIjp7IiRyZWYiOiIxNjQifSwiUGFkZGluZyI6eyIkcmVmIjoiMTY1In0sIkJhY2tncm91bmQiOnsiJGlkIjoiOTI1IiwiQ29sb3IiOnsiJGlkIjoiOTI2IiwiQSI6MjU1LCJSIjoxMTEsIkciOjQ5LCJCIjoxNTJ9fSwiSXNWaXNpYmxlIjp0cnVlLCJXaWR0aCI6MC4wLCJIZWlnaHQiOjE0LjM3MjEyNTYyNTYxMDM1MiwiQm9yZGVyU3R5bGUiOnsiJGlkIjoiOTI3IiwiTGluZUNvbG9yIjp7IiRpZCI6IjkyOCIsIiR0eXBlIjoiTkxSRS5Db21tb24uRG9tLlNvbGlkQ29sb3JCcnVzaCwgTkxSRS5Db21tb24iLCJDb2xvciI6eyIkaWQiOiI5MjkiLCJBIjoyNTUsIlIiOjI1NSwiRyI6MCwiQiI6MH19LCJMaW5lV2VpZ2h0IjowLjAsIkxpbmVUeXBlIjowLCJQYXJlbnRTdHlsZSI6bnVsbH0sIlBhcmVudFN0eWxlIjpudWxsfSwiVGl0bGVTdHlsZSI6eyIkaWQiOiI5MzAiLCJGb250U2V0dGluZ3MiOnsiJGlkIjoiOTMxIiwiRm9udFNpemUiOjEwLCJGb250TmFtZSI6IkNhbGlicmkiLCJJc0JvbGQiOnRydWUsIklzSXRhbGljIjpmYWxzZSwiSXNVbmRlcmxpbmVkIjpmYWxzZSwiUGFyZW50U3R5bGUiOm51bGx9LCJBdXRvU2l6ZSI6MiwiRm9yZWdyb3VuZCI6eyIkaWQiOiI5MzIiLCJDb2xvciI6eyIkaWQiOiI5MzMiLCJBIjoyNTUsIlIiOjAsIkciOjAsIkIiOjB9fSwiTWF4V2lkdGgiOjk5LjgzNDA5MTE4NjUyMzQzOCwiTWF4SGVpZ2h0IjoiSW5maW5pdHkiLCJTbWFydEZvcmVncm91bmRJc0FjdGl2ZSI6ZmFsc2UsIkhvcml6b250YWxBbGlnbm1lbnQiOjIsIlZlcnRpY2FsQWxpZ25tZW50IjowLCJTbWFydEZvcmVncm91bmQiOm51bGwsIkJhY2tncm91bmRGaWxsVHlwZSI6MCwiTWFyZ2luIjp7IiRyZWYiOiIxNzUifSwiUGFkZGluZyI6eyIkcmVmIjoiMTc2In0sIkJhY2tncm91bmQiOnsiJGlkIjoiOTM0IiwiQ29sb3IiOnsiJGlkIjoiOTM1IiwiQSI6MCwiUiI6MjU1LCJHIjoyNTUsIkIiOjI1NX19LCJJc1Zpc2libGUiOnRydWUsIldpZHRoIjowLjAsIkhlaWdodCI6MC4wLCJCb3JkZXJTdHlsZSI6eyIkaWQiOiI5MzYiLCJMaW5lQ29sb3IiOm51bGwsIkxpbmVXZWlnaHQiOjAuMCwiTGluZVR5cGUiOjAsIlBhcmVudFN0eWxlIjpudWxsfSwiUGFyZW50U3R5bGUiOm51bGx9LCJEYXRlU3R5bGUiOnsiJGlkIjoiOTM3IiwiRm9udFNldHRpbmdzIjp7IiRpZCI6IjkzOCIsIkZvbnRTaXplIjo5LCJGb250TmFtZSI6IkNhbGlicmkiLCJJc0JvbGQiOmZhbHNlLCJJc0l0YWxpYyI6ZmFsc2UsIklzVW5kZXJsaW5lZCI6ZmFsc2UsIlBhcmVudFN0eWxlIjpudWxsfSwiQXV0b1NpemUiOjAsIkZvcmVncm91bmQiOnsiJGlkIjoiOTM5IiwiQ29sb3IiOnsiJGlkIjoiOTQ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ODMifSwiUGFkZGluZyI6eyIkcmVmIjoiMTg0In0sIkJhY2tncm91bmQiOnsiJGlkIjoiOTQxIiwiQ29sb3IiOnsiJGlkIjoiOTQyIiwiQSI6MCwiUiI6MjU1LCJHIjoyNTUsIkIiOjI1NX19LCJJc1Zpc2libGUiOnRydWUsIldpZHRoIjowLjAsIkhlaWdodCI6MC4wLCJCb3JkZXJTdHlsZSI6eyIkaWQiOiI5NDMiLCJMaW5lQ29sb3IiOm51bGwsIkxpbmVXZWlnaHQiOjAuMCwiTGluZVR5cGUiOjAsIlBhcmVudFN0eWxlIjpudWxsfSwiUGFyZW50U3R5bGUiOm51bGx9LCJEYXRlRm9ybWF0Ijp7IiRpZCI6Ijk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DUiLCJGb3JtYXQiOjAsIklzVmlzaWJsZSI6ZmFsc2UsIkxhc3RLbm93blZpc2liaWxpdHlTdGF0ZSI6ZmFsc2V9LCJJc1Zpc2libGUiOnRydWUsIlBhcmVudFN0eWxlIjpudWxsfSwiSW5kZXgiOjEsIlNtYXJ0RHVyYXRpb25BY3RpdmF0ZWQiOmZhbHNlLCJEYXRlRm9ybWF0Ijp7IiRyZWYiOiI5NDQifSwiV2Vla051bWJlcmluZyI6eyIkaWQiOiI5NDYiLCJGb3JtYXQiOjAsIklzVmlzaWJsZSI6ZmFsc2UsIkxhc3RLbm93blZpc2liaWxpdHlTdGF0ZSI6ZmFsc2V9LCJJZCI6IjJjMGM0MjVkLTIzYTctNGFlOS1iOTNkLTUyNTFkODFkMjk1MyIsIkltcG9ydElkIjpudWxsLCJUaXRsZSI6IlNhbSBBbHRtYW4gcmVtb3ZlZCBhbmQgcmVhcHBvaW50ZWQgYXMgQ0VPIiwiTm90ZSI6bnVsbCwiSHlwZXJsaW5rIjp7IiRpZCI6Ijk0NyIsIkFkZHJlc3MiOm51bGwsIlN1YkFkZHJlc3MiOm51bGx9LCJJc0NoYW5nZWQiOmZhbHNlLCJJc05ldyI6ZmFsc2V9XSwiU3dpbWxhbmVzIjpbXSwiTXNQcm9qZWN0SXRlbXNUcmVlIjp7IiRpZCI6Ijk0OCIsIlJvb3QiOnsiSW1wb3J0SWQiOm51bGwsIklzSW1wb3J0ZWQiOmZhbHNlLCJDaGlsZHJlbiI6W119fSwiTWV0YWRhdGEiOnsiJGlkIjoiOTQ5IiwiUmVjZW50Q29sb3JzQ29sbGVjdGlvbiI6IltcIiNGRjgwOERBOVwiLFwiI0ZGQUQwMTAxXCIsXCIjRkZCMjBFMTJcIl0iLCJTb3VyY2VUZW1wbGF0ZSI6IntcIiRpZFwiOlwiMVwiLFwiSWRcIjpcIjIyZDU1ZmM2LTRkZmUtNDc4Yy04NzEwLTk5YjE5MDU2ZGU4NlwiLFwiQ3VsdHVyZUluZm9OYW1lXCI6XCJlbi1VU1wiLFwiVmVyc2lvblwiOntcIiRpZFwiOlwiMlwiLFwiVGVtcGxhdGVEb21WZXJzaW9uXCI6XCIxLjQuMFwifSxcIkVmZmVjdFwiOjAsXCJTdHlsZVwiOntcIiRpZFwiOlwiM1wiLFwiVGltZWJhbmRTdHlsZVwiOntcIiRpZFwiOlwiNFwiLFwiU2NhbGVNYXJraW5nXCI6MC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0OCxcIkdcIjo0OCxcIkJcIjo0O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0OCxcIkdcIjo0OCxcIkJcIjo0OH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0OCxcIkdcIjo0OCxcIkJcIjo0OH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QsXCJGb250TmFtZVwiOlwiQ2FsaWJyaVwiLFwiSXNCb2xkXCI6dHJ1ZSxcIklzSXRhbGljXCI6ZmFsc2UsXCJJc1VuZGVybGluZWRcIjpmYWxzZX0sXCJBdXRvU2l6ZVwiOjAsXCJGb3JlZ3JvdW5kXCI6e1wiJGlkXCI6XCIzMVwiLFwiQ29sb3JcIjp7XCIkaWRcIjpcIjMyXCIsXCJBXCI6MjU1LFwiUlwiOjE3OCxcIkdcIjoxNCxcIkJcIjoxO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ODk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mYWxz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g5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ODksXCJSXCI6MCxcIkdcIjowLFwiQlwiOjB9fSxcIklzVmlzaWJsZVwiOmZhbHNlLFwiV2lkdGhcIjowLjAsXCJIZWlnaHRcIjowLjAsXCJCb3JkZXJTdHlsZVwiOm51bGx9LFwiU2luZ2xlU2NhbGVTaGFwZVN0eWxlXCI6bnVsbCxcIkVsYXBzZWRUaW1lQmFja2dyb3VuZFwiOntcIiRpZFwiOlwiNzlcIixcIkNvbG9yXCI6e1wiJGlkXCI6XCI4MFwiLFwiQVwiOjc3LFwiUlwiOjI1NSxcIkdcIjowLFwiQlwiOjB9fSxcIkFwcGVuZFllYXJPblllYXJDaGFuZ2VcIjpmYWxzZSxcIkVsYXBzZWRUaW1lRm9ybWF0XCI6MSxcIlRvZGF5TWFya2VyUG9zaXRpb25cIjozLFwiUXVpY2tQb3NpdGlvblwiOjAsXCJBYnNvbHV0ZVBvc2l0aW9uXCI6MTM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jgsXCJHXCI6ODQsXCJCXCI6MTA2fX0sXCJJc1Zpc2libGVcIjp0cnVlLFwiV2lkdGhcIjowLjAsXCJIZWlnaHRcIjowLjAsXCJCb3JkZXJTdHlsZVwiOm51bGx9LFwiRGVmYXVsdE1pbGVzdG9uZVN0eWxlXCI6e1wiJGlkXCI6XCI4NVwiLFwiU2hhcGVcIjo0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AuMCxcIlBhZGRpbmdcIjp7XCIkaWRcIjpcIjkwXCIsXCJUb3BcIjo1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w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k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U3dpbWxhbmVNaWxlc3RvbmVTdHlsZVwiOntcIiRpZFwiOlwiMTE0XCIsXCJUaXRsZVN0eWxlXCI6e1wiJGlkXCI6XCIxMTVcIixcIkZvbnRTZXR0aW5nc1wiOntcIiRpZFwiOlwiMTE2XCIsXCJGb250U2l6ZVwiOjEwLFwiRm9udE5hbWVcIjpcIkNhbGlicmlcIixcIklzQm9sZFwiOnRydWUsXCJJc0l0YWxpY1wiOmZhbHNlLFwiSXNVbmRlcmxpbmVkXCI6ZmFsc2V9LFwiQXV0b1NpemVcIjowLFwiRm9yZWdyb3VuZFwiOntcIiRpZFwiOlwiMTE3XCIsXCJDb2xvclwiOntcIiRpZFwiOlwiMTE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aWRcIjpcIjEyMlwiLFwiQVwiOjg5LFwiUlwiOjAsXCJHXCI6MCxcIkJcIjowfX0sXCJJc1Zpc2libGVcIjp0cnVlLFwiV2lkdGhcIjowLjAsXCJIZWlnaHRcIjowLjAsXCJCb3JkZXJTdHlsZVwiOm51bGx9LFwiRGF0ZVN0eWxlXCI6e1wiJGlkXCI6XCIxMjNcIixcIkZvbnRTZXR0aW5nc1wiOntcIiRpZFwiOlwiMTI0XCIsXCJGb250U2l6ZVwiOjksXCJGb250TmFtZVwiOlwiQ2FsaWJyaVwiLFwiSXNCb2xkXCI6ZmFsc2UsXCJJc0l0YWxpY1wiOmZhbHNlLFwiSXNVbmRlcmxpbmVkXCI6ZmFsc2V9LFwiQXV0b1NpemVcIjowLFwiRm9yZWdyb3VuZFwiOntcIiRpZFwiOlwiMTI1XCIsXCJDb2xvclwiOntcIiRpZFwiOlwiMTI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jdcIixcIlRvcFwiOjAuMCxcIkxlZnRcIjowLjAsXCJSaWdodFwiOjAuMCxcIkJvdHRvbVwiOjAuMH0sXCJQYWRkaW5nXCI6e1wiJGlkXCI6XCIxMjhcIixcIlRvcFwiOjAuMCxcIkxlZnRcIjowLjAsXCJSaWdodFwiOjAuMCxcIkJvdHRvbVwiOjAuMH0sXCJCYWNrZ3JvdW5kXCI6e1wiJGlkXCI6XCIxMjlcIixcIkNvbG9yXCI6e1wiJGlkXCI6XCIxMzBcIixcIkFcIjo4OSxcIlJcIjowLFwiR1wiOjAsXCJCXCI6MH19LFwiSXNWaXNpYmxlXCI6dHJ1ZSxcIldpZHRoXCI6MC4wLFwiSGVpZ2h0XCI6MC4wLFwiQm9yZGVyU3R5bGVcIjpudWxsfSxcIlRpdGxlUG9zaXRpb25cIjoyLFwiRGF0ZVBvc2l0aW9uXCI6XCJMZWZ0XCIsXCJTaGFwZVR5cGVcIjo0LFwiU2hhcGVTaXplXCI6MSxcIlNoYXBlU3R5bGVcIjp7XCIkaWRcIjpcIjEzMVwiLFwiTWFyZ2luXCI6e1wiJGlkXCI6XCIxMzJcIixcIlRvcFwiOjAuMCxcIkxlZnRcIjowLjAsXCJSaWdodFwiOjAuMCxcIkJvdHRvbVwiOjAuMH0sXCJQYWRkaW5nXCI6e1wiJGlkXCI6XCIxMzNcIixcIlRvcFwiOjAuMCxcIkxlZnRcIjowLjAsXCJSaWdodFwiOjAuMCxcIkJvdHRvbVwiOjAuMH0sXCJCYWNrZ3JvdW5kXCI6e1wiJGlkXCI6XCIxMzRcIixcIkNvbG9yXCI6e1wiJGlkXCI6XCIxMzVcIixcIkFcIjoyNTUsXCJSXCI6MCxcIkdcIjoxMTQsXCJCXCI6MTg4fX0sXCJJc1Zpc2libGVcIjp0cnVlLFwiV2lkdGhcIjoxMy4wLFwiSGVpZ2h0XCI6MTMuMCxcIkJvcmRlclN0eWxlXCI6e1wiJGlkXCI6XCIxMzZcIixcIkxpbmVDb2xvclwiOntcIiRpZFwiOlwiMTM3XCIsXCIkdHlwZVwiOlwiTkxSRS5Db21tb24uRG9tLlNvbGlkQ29sb3JCcnVzaCwgTkxSRS5Db21tb25cIixcIkNvbG9yXCI6e1wiJGlkXCI6XCIxMzhcIixcIkFcIjoyNTUsXCJSXCI6MjU1LFwiR1wiOjAsXCJCXCI6MH19LFwiTGluZVdlaWdodFwiOjAuMCxcIkxpbmVUeXBlXCI6MH19LFwiRGF0ZUZvcm1hdFwiOntcIiRyZWZcIjpcIjExM1wifSxcIklzVmlzaWJsZVwiOnRydWUsXCJHcm91cElkXCI6bnVsbCxcIlNwYWNpbmdcIjo1fSxcIkRlZmF1bHRUYXNrU3R5bGVcIjp7XCIkaWRcIjpcIjEzOVwiLFwiU2hhcGVcIjoxLFwiU2hhcGVUaGlja25lc3NcIjoxLFwiRHVyYXRpb25Gb3JtYXRcIjowLFwiUGVyY2VudGFnZUNvbXBsZ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zZcIn19LFwiSXNWaXNpYmxlXCI6dHJ1ZSxcIldpZHRoXCI6MC4wLFwiSGVpZ2h0XCI6MC4wLFwiQm9yZGVyU3R5bGVcIjpudWxsfSxcIkR1cmF0aW9uU3R5bGVcIjp7XCIkaWRcIjpcIjE0N1wiLFwiRm9udFNldHRpbmdzXCI6e1wiJGlkXCI6XCIxNDhcIixcIkZvbnRTaXplXCI6MTAsXCJGb250TmFtZVwiOlwiQ2FsaWJyaVwiLFwiSXNCb2xkXCI6ZmFsc2UsXCJJc0l0YWxpY1wiOmZhbHNlLFwiSXNVbmRlcmxpbmVkXCI6ZmFsc2V9LFwiQXV0b1NpemVcIjowLFwiRm9yZWdyb3VuZFwiOntcIiRpZFwiOlwiMTQ5XCIsXCJDb2xvclwiOntcIiRpZFwiOlwiMTU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1MVwiLFwiVG9wXCI6MC4wLFwiTGVmdFwiOjAuMCxcIlJpZ2h0XCI6MC4wLFwiQm90dG9tXCI6MC4wfSxcIlBhZGRpbmdcIjp7XCIkaWRcIjpcIjE1MlwiLFwiVG9wXCI6MC4wLFwiTGVmdFwiOjAuMCxcIlJpZ2h0XCI6MC4wLFwiQm90dG9tXCI6MC4wfSxcIkJhY2tncm91bmRcIjp7XCIkaWRcIjpcIjE1M1wiLFwiQ29sb3JcIjp7XCIkcmVmXCI6XCIzNlwifX0sXCJJc1Zpc2libGVcIjp0cnVlLFwiV2lkdGhcIjowLjAsXCJIZWlnaHRcIjowLjAsXCJCb3JkZXJTdHlsZVwiOm51bGx9LFwiSG9yaXpvbnRhbENvbm5lY3RvclN0eWxlXCI6e1wiJGlkXCI6XCIxNTRcIixcIkxpbmVDb2xvclwiOntcIiRpZFwiOlwiMTU1XCIsXCIkdHlwZVwiOlwiTkxSRS5Db21tb24uRG9tLlNvbGlkQ29sb3JCcnVzaCwgTkxSRS5Db21tb25cIixcIkNvbG9yXCI6e1wiJGlkXCI6XCIxNTZcIixcIkFcIjoyNTUsXCJSXCI6MjA0LFwiR1wiOjIwNCxcIkJcIjoyMDR9fSxcIkxpbmVXZWlnaHRcIjoxLjAsXCJMaW5lVHlwZVwiOjB9LFwiVmVydGljYWxDb25uZWN0b3JTdHlsZVwiOntcIiRpZFwiOlwiMTU3XCIsXCJMaW5lQ29sb3JcIjp7XCIkaWRcIjpcIjE1OFwiLFwiJHR5cGVcIjpcIk5MUkUuQ29tbW9uLkRvbS5Tb2xpZENvbG9yQnJ1c2gsIE5MUkUuQ29tbW9uXCIsXCJDb2xvclwiOntcIiRpZFwiOlwiMTU5XCIsXCJBXCI6MjU1LFwiUlwiOjIwNCxcIkdcIjoyMDQsXCJCXCI6MjA0fX0sXCJMaW5lV2VpZ2h0XCI6MS4wLFwiTGluZVR5cGVcIjowfSxcIk1hcmdpblwiOm51bGwsXCJTdGFydERhdGVQb3NpdGlvblwiOjAsXCJFbmREYXRlUG9zaXRpb25cIjowLFwiVGl0bGVQb3NpdGlvblwiOjIsXCJEdXJhdGlvblBvc2l0aW9uXCI6NCxcIlBlcmNlbnRhZ2VDb21wbGV0ZWRQb3NpdGlvblwiOjYsXCJTcGFjaW5nXCI6NSxcIklzQmVsb3dUaW1lYmFuZFwiOnRydWUsXCJQZXJjZW50YWdlQ29tcGxldGVTaGFwZU9wYWNpdHlcIjozNSxcIkdyb3VwTmFtZVwiOm51bGwsXCJBdHRhY2hlZE1pbGVzdG9uZXNTdHlsZXNcIjpudWxsLFwiU2hhcGVTdHlsZVwiOntcIiRpZFwiOlwiMTYwXCIsXCJNYXJnaW5cIjp7XCIkaWRcIjpcIjE2MVwiLFwiVG9wXCI6MC4wLFwiTGVmdFwiOjQuMCxcIlJpZ2h0XCI6NC4wLFwiQm90dG9tXCI6MC4wfSxcIlBhZGRpbmdcIjp7XCIkaWRcIjpcIjE2MlwiLFwiVG9wXCI6MC4wLFwiTGVmdFwiOjAuMCxcIlJpZ2h0XCI6MC4wLFwiQm90dG9tXCI6MC4wfSxcIkJhY2tncm91bmRcIjp7XCIkaWRcIjpcIjE2M1wiLFwiQ29sb3JcIjp7XCIkaWRcIjpcIjE2NFwiLFwiQVwiOjI1NSxcIlJcIjowLFwiR1wiOjExNCxcIkJcIjoxODh9fSxcIklzVmlzaWJsZVwiOnRydWUsXCJXaWR0aFwiOjAuMCxcIkhlaWdodFwiOjE2LjAsXCJCb3JkZXJTdHlsZVwiOntcIiRpZFwiOlwiMTY1XCIsXCJMaW5lQ29sb3JcIjp7XCIkaWRcIjpcIjE2NlwiLFwiJHR5cGVcIjpcIk5MUkUuQ29tbW9uLkRvbS5Tb2xpZENvbG9yQnJ1c2gsIE5MUkUuQ29tbW9uXCIsXCJDb2xvclwiOntcIiRpZFwiOlwiMTY3XCIsXCJBXCI6MjU1LFwiUlwiOjI1NSxcIkdcIjowLFwiQlwiOjB9fSxcIkxpbmVXZWlnaHRcIjowLjAsXCJMaW5lVHlwZVwiOjB9fSxcIlRpdGxlU3R5bGVcIjp7XCIkaWRcIjpcIjE2OFwiLFwiRm9udFNldHRpbmdzXCI6e1wiJGlkXCI6XCIxNjlcIixcIkZvbnRTaXplXCI6MTAsXCJGb250TmFtZVwiOlwiQ2FsaWJyaVwiLFwiSXNCb2xkXCI6dHJ1ZSxcIklzSXRhbGljXCI6ZmFsc2UsXCJJc1VuZGVybGluZWRcIjpmYWxzZX0sXCJBdXRvU2l6ZVwiOjAsXCJGb3JlZ3JvdW5kXCI6e1wiJGlkXCI6XCIxNzBcIixcIkNvbG9yXCI6e1wiJGlkXCI6XCIxNzFcIixcIkFcIjoyNTUsXCJSXCI6MjU1LFwiR1wiOjI1NSxcIkJcIjoyNTV9fSxcIkJhY2tncm91bmRGaWxsVHlwZVwiOjAsXCJNYXhXaWR0aFwiOjk2MC4wLFwiTWF4SGVpZ2h0XCI6XCJJbmZpbml0eVwiLFwiU21hcnRGb3JlZ3JvdW5kSXNBY3RpdmVcIjpmYWxzZSxcIkhvcml6b250YWxBbGlnbm1lbnRcIjoxLFwiVmVydGljYWxBbGlnbm1lbnRcIjowLFwiU21hcnRGb3JlZ3JvdW5kXCI6bnVsbCxcIk1hcmdpblwiOntcIiRpZFwiOlwiMTcyXCIsXCJUb3BcIjowLjAsXCJMZWZ0XCI6MC4wLFwiUmlnaHRcIjowLjAsXCJCb3R0b21cIjowLjB9LFwiUGFkZGluZ1wiOntcIiRpZFwiOlwiMTczXCIsXCJUb3BcIjowLjAsXCJMZWZ0XCI6MC4wLFwiUmlnaHRcIjowLjAsXCJCb3R0b21cIjowLjB9LFwiQmFja2dyb3VuZFwiOntcIiRpZFwiOlwiMTc0XCIsXCJDb2xvclwiOntcIiRyZWZcIjpcIjM2XCJ9fSxcIklzVmlzaWJsZVwiOnRydWUsXCJXaWR0aFwiOjAuMCxcIkhlaWdodFwiOjAuMCxcIkJvcmRlclN0eWxlXCI6bnVsbH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c5XCIsXCJUb3BcIjowLjAsXCJMZWZ0XCI6MC4wLFwiUmlnaHRcIjowLjAsXCJCb3R0b21cIjowLjB9LFwiUGFkZGluZ1wiOntcIiRpZFwiOlwiMTgwXCIsXCJUb3BcIjowLjAsXCJMZWZ0XCI6MC4wLFwiUmlnaHRcIjowLjAsXCJCb3R0b21cIjowLjB9LFwiQmFja2dyb3VuZFwiOntcIiRpZFwiOlwiMTgxXCIsXCJDb2xvclwiOntcIiRyZWZcIjpcIjM2XCJ9fSxcIklzVmlzaWJsZVwiOnRydWUsXCJXaWR0aFwiOjAuMCxcIkhlaWdodFwiOjAuMCxcIkJvcmRlclN0eWxlXCI6bnVsbH0sXCJEYXRlRm9ybWF0XCI6e1wiJGlkXCI6XCIx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4M1wiLFwiSGVhZGVyU3R5bGVcIjp7XCIkaWRcIjpcIjE4NFwiLFwiVGV4dFN0eWxlXCI6e1wiJGlkXCI6XCIxODVcIixcIkZvbnRTZXR0aW5nc1wiOntcIiRpZFwiOlwiMTg2XCIsXCJGb250U2l6ZVwiOjEyLFwiRm9udE5hbWVcIjpcIkNhbGlicmlcIixcIklzQm9sZFwiOmZhbHNlLFwiSXNJdGFsaWNcIjpmYWxzZSxcIklzVW5kZXJsaW5lZFwiOmZhbHNlfSxcIkF1dG9TaXplXCI6MCxcIkZvcmVncm91bmRcIjp7XCIkaWRcIjpcIjE4N1wiLFwiQ29sb3JcIjp7XCIkaWRcIjpcIjE4OF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4OVwiLFwiVG9wXCI6MC4wLFwiTGVmdFwiOjAuMCxcIlJpZ2h0XCI6MC4wLFwiQm90dG9tXCI6MC4wfSxcIlBhZGRpbmdcIjp7XCIkaWRcIjpcIjE5MFwiLFwiVG9wXCI6MC4wLFwiTGVmdFwiOjAuMCxcIlJpZ2h0XCI6MC4wLFwiQm90dG9tXCI6MC4wfSxcIkJhY2tncm91bmRcIjpudWxsLFwiSXNWaXNpYmxlXCI6ZmFsc2UsXCJXaWR0aFwiOjAuMCxcIkhlaWdodFwiOjAuMCxcIkJvcmRlclN0eWxlXCI6bnVsbH0sXCJSZWN0YW5nb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EyNyxcIlJcIjo5MSxcIkdcIjoxNTUsXCJCXCI6MjEzfX0sXCJJc1Zpc2libGVcIjpmYWxzZSxcIldpZHRoXCI6MC4wLFwiSGVpZ2h0XCI6MC4wLFwiQm9yZGVyU3R5bGVcIjp7XCIkaWRcIjpcIjE5NlwiLFwiTGluZUNvbG9yXCI6e1wiJGlkXCI6XCIxOTdcIixcIiR0eXBlXCI6XCJOTFJFLkNvbW1vbi5Eb20uU29saWRDb2xvckJydXNoLCBOTFJFLkNvbW1vblwiLFwiQ29sb3JcIjp7XCIkaWRcIjpcIjE5OFwiLFwiQVwiOjI1NSxcIlJcIjoyNTUsXCJHXCI6MCxcIkJcIjowfX0sXCJMaW5lV2VpZ2h0XCI6MC4wLFwiTGluZVR5cGVcIjowfX0sXCJUZXh0SXNWZXJ0aWNhbFwiOmZhbHNlfSxcIkJhY2tncm91bmRTdHlsZVwiOntcIiRpZFwiOlwiMTk5XCIsXCJNYXJnaW5cIjp7XCIkaWRcIjpcIjIwMFwiLFwiVG9wXCI6MC4wLFwiTGVmdFwiOjAuMCxcIlJpZ2h0XCI6MC4wLFwiQm90dG9tXCI6MC4wfSxcIlBhZGRpbmdcIjp7XCIkaWRcIjpcIjIwMVwiLFwiVG9wXCI6MC4wLFwiTGVmdFwiOjAuMCxcIlJpZ2h0XCI6MC4wLFwiQm90dG9tXCI6MC4wfSxcIkJhY2tncm91bmRcIjp7XCIkaWRcIjpcIjIwMlwiLFwiQ29sb3JcIjp7XCIkaWRcIjpcIjIwM1wiLFwiQVwiOjM4LFwiUlwiOjkxLFwiR1wiOjE1NSxcIkJcIjoyMTN9fSxcIklzVmlzaWJsZVwiOnRydWUsXCJXaWR0aFwiOjAuMCxcIkhlaWdodFwiOjAuMCxcIkJvcmRlclN0eWxlXCI6e1wiJGlkXCI6XCIyMDRcIixcIkxpbmVDb2xvclwiOntcIiRpZFwiOlwiMjA1XCIsXCIkdHlwZVwiOlwiTkxSRS5Db21tb24uRG9tLlNvbGlkQ29sb3JCcnVzaCwgTkxSRS5Db21tb25cIixcIkNvbG9yXCI6e1wiJGlkXCI6XCIyMDZcIixcIkFcIjoyNTUsXCJSXCI6MjU1LFwiR1wiOjAsXCJCXCI6MH19LFwiTGluZVdlaWdodFwiOjAuMCxcIkxpbmVUeXBlXCI6MH19LFwiSXNBYm92ZVRpbWViYW5kXCI6ZmFsc2V9LFwiRGVmYXVsdFN3aW1sYW5lVjJTdHlsZVwiOntcIiRpZFwiOlwiMjA3XCIsXCJIZWFkZXJTdHlsZVwiOntcIiRpZFwiOlwiMjA4XCIsXCJUZXh0U3R5bGVcIjp7XCIkaWRcIjpcIjIwOVwiLFwiRm9udFNldHRpbmdzXCI6e1wiJGlkXCI6XCIyMTBcIixcIkZvbnRTaXplXCI6MTIsXCJGb250TmFtZVwiOlwiQ2FsaWJyaVwiLFwiSXNCb2xkXCI6ZmFsc2UsXCJJc0l0YWxpY1wiOmZhbHNlLFwiSXNVbmRlcmxpbmVkXCI6ZmFsc2V9LFwiQXV0b1NpemVcIjoyLFwiRm9yZWdyb3VuZFwiOntcIiRpZFwiOlwiMjExXCIsXCJDb2xvclwiOntcIiRpZFwiOlwiMjEyXCIsXCJBXCI6MjU1LFwiUlwiOjI1NSxcIkdcIjoyNTUsXCJCXCI6MjU1fX0sXCJCYWNrZ3JvdW5kRmlsbFR5cGVcIjowLFwiTWF4V2lkdGhcIjpcIkluZmluaXR5XCIsXCJNYXhIZWlnaHRcIjowLjAsXCJTbWFydEZvcmVncm91bmRJc0FjdGl2ZVwiOmZhbHNlLFwiSG9yaXpvbnRhbEFsaWdubWVudFwiOjAsXCJWZXJ0aWNhbEFsaWdubWVudFwiOjAsXCJTbWFydEZvcmVncm91bmRcIjpudWxsLFwiTWFyZ2luXCI6e1wiJGlkXCI6XCIyMTNcIixcIlRvcFwiOjAuMCxcIkxlZnRcIjowLjAsXCJSaWdodFwiOjAuMCxcIkJvdHRvbVwiOjAuMH0sXCJQYWRkaW5nXCI6e1wiJGlkXCI6XCIyMTRcIixcIlRvcFwiOjAuMCxcIkxlZnRcIjowLjAsXCJSaWdodFwiOjAuMCxcIkJvdHRvbVwiOjAuMH0sXCJCYWNrZ3JvdW5kXCI6bnVsbCxcIklzVmlzaWJsZVwiOnRydWUsXCJXaWR0aFwiOjAuMCxcIkhlaWdodFwiOjAuMCxcIkJvcmRlclN0eWxlXCI6bnVsbH0sXCJSZWN0YW5nbGVTdHlsZVwiOntcIiRpZFwiOlwiMjE1XCIsXCJNYXJnaW5cIjp7XCIkaWRcIjpcIjIxNlwiLFwiVG9wXCI6MC4wLFwiTGVmdFwiOjAuMCxcIlJpZ2h0XCI6MC4wLFwiQm90dG9tXCI6MC4wfSxcIlBhZGRpbmdcIjp7XCIkaWRcIjpcIjIxN1wiLFwiVG9wXCI6MC4wLFwiTGVmdFwiOjAuMCxcIlJpZ2h0XCI6MC4wLFwiQm90dG9tXCI6MC4wfSxcIkJhY2tncm91bmRcIjp7XCIkaWRcIjpcIjIxOFwiLFwiQ29sb3JcIjp7XCIkaWRcIjpcIjIxOVwiLFwiQVwiOjI1NSxcIlJcIjo2OCxcIkdcIjoxMTQsXCJCXCI6MTk2fX0sXCJJc1Zpc2libGVcIjp0cnVlLFwiV2lkdGhcIjowLjAsXCJIZWlnaHRcIjowLjAsXCJCb3JkZXJTdHlsZVwiOntcIiRpZFwiOlwiMjIwXCIsXCJMaW5lQ29sb3JcIjp7XCIkaWRcIjpcIjIyMVwiLFwiJHR5cGVcIjpcIk5MUkUuQ29tbW9uLkRvbS5Tb2xpZENvbG9yQnJ1c2gsIE5MUkUuQ29tbW9uXCIsXCJDb2xvclwiOntcIiRpZFwiOlwiMjIyXCIsXCJBXCI6MjU1LFwiUlwiOjI1NSxcIkdcIjowLFwiQlwiOjB9fSxcIkxpbmVXZWlnaHRcIjowLjAsXCJMaW5lVHlwZVwiOjB9fSxcIlRleHRJc1ZlcnRpY2FsXCI6ZmFsc2V9LFwiQmFja2dyb3VuZFN0eWxlXCI6e1wiJGlkXCI6XCIyMjNcIixcIk1hcmdpblwiOm51bGwsXCJQYWRkaW5nXCI6bnVsbCxcIkJhY2tncm91bmRcIjp7XCIkaWRcIjpcIjIyNFwiLFwiQ29sb3JcIjp7XCIkaWRcIjpcIjIyNVwiLFwiQVwiOjUxLFwiUlwiOjE2NSxcIkdcIjoxNjUsXCJCXCI6MTY1fX0sXCJJc1Zpc2libGVcIjpmYWxzZSxcIldpZHRoXCI6MC4wLFwiSGVpZ2h0XCI6MC4wLFwiQm9yZGVyU3R5bGVcIjp7XCIkaWRcIjpcIjIyNlwiLFwiTGluZUNvbG9yXCI6e1wiJGlkXCI6XCIyMjdcIixcIiR0eXBlXCI6XCJOTFJFLkNvbW1vbi5Eb20uU29saWRDb2xvckJydXNoLCBOTFJFLkNvbW1vblwiLFwiQ29sb3JcIjp7XCIkaWRcIjpcIjIyOFwiLFwiQVwiOjI1NSxcIlJcIjoyNTUsXCJHXCI6MCxcIkJcIjowfX0sXCJMaW5lV2VpZ2h0XCI6MC4wLFwiTGluZVR5cGVcIjowfX0sXCJJc0Fib3ZlVGltZWJhbmRcIjpmYWxzZSxcIlN3aW1sYW5lRGVmYXVsdEFjdGl2aXR5U3R5bGVcIjp7XCIkaWRcIjpcIjIyOVwiLFwiSGVhZGVyU3R5bGVcIjp7XCIkaWRcIjpcIjIzMFwiLFwiVGV4dFN0eWxlXCI6e1wiJGlkXCI6XCIyMzFcIixcIkZvbnRTZXR0aW5nc1wiOntcIiRpZFwiOlwiMjMyXCIsXCJGb250U2l6ZVwiOjExLFwiRm9udE5hbWVcIjpcIkNhbGlicmlcIixcIklzQm9sZFwiOmZhbHNlLFwiSXNJdGFsaWNcIjpmYWxzZSxcIklzVW5kZXJsaW5lZFwiOmZhbHNlfSxcIkF1dG9TaXplXCI6MixcIkZvcmVncm91bmRcIjp7XCIkaWRcIjpcIjIzM1wiLFwiQ29sb3JcIjp7XCIkaWRcIjpcIjIzNFwiLFwiQVwiOjI1NSxcIlJcIjowLFwiR1wiOjAsXCJCXCI6MH19LFwiQmFja2dyb3VuZEZpbGxUeXBlXCI6MCxcIk1heFdpZHRoXCI6XCJJbmZpbml0eVwiLFwiTWF4SGVpZ2h0XCI6MC4wLFwiU21hcnRGb3JlZ3JvdW5kSXNBY3RpdmVcIjpmYWxzZSxcIkhvcml6b250YWxBbGlnbm1lbnRcIjowLFwiVmVydGljYWxBbGlnbm1lbnRcIjowLFwiU21hcnRGb3JlZ3JvdW5kXCI6bnVsbCxcIk1hcmdpblwiOntcIiRpZFwiOlwiMjM1XCIsXCJUb3BcIjowLjAsXCJMZWZ0XCI6MC4wLFwiUmlnaHRcIjowLjAsXCJCb3R0b21cIjowLjB9LFwiUGFkZGluZ1wiOntcIiRpZFwiOlwiMjM2XCIsXCJUb3BcIjowLjAsXCJMZWZ0XCI6MC4wLFwiUmlnaHRcIjowLjAsXCJCb3R0b21cIjowLjB9LFwiQmFja2dyb3VuZFwiOm51bGwsXCJJc1Zpc2libGVcIjp0cnVlLFwiV2lkdGhcIjowLjAsXCJIZWlnaHRcIjowLjAsXCJCb3JkZXJTdHlsZVwiOm51bGx9LFwiUmVjdGFuZ2xlU3R5bGVcIjp7XCIkaWRcIjpcIjIzN1wiLFwiTWFyZ2luXCI6e1wiJGlkXCI6XCIyMzhcIixcIlRvcFwiOjAuMCxcIkxlZnRcIjowLjAsXCJSaWdodFwiOjAuMCxcIkJvdHRvbVwiOjAuMH0sXCJQYWRkaW5nXCI6e1wiJGlkXCI6XCIyMzlcIixcIlRvcFwiOjAuMCxcIkxlZnRcIjowLjAsXCJSaWdodFwiOjAuMCxcIkJvdHRvbVwiOjAuMH0sXCJCYWNrZ3JvdW5kXCI6e1wiJGlkXCI6XCIyNDBcIixcIkNvbG9yXCI6e1wiJGlkXCI6XCIyNDFcIixcIkFcIjo2MyxcIlJcIjo2OCxcIkdcIjoxMTQsXCJCXCI6MTk2fX0sXCJJc1Zpc2libGVcIjp0cnVlLFwiV2lkdGhcIjowLjAsXCJIZWlnaHRcIjowLjAsXCJCb3JkZXJTdHlsZVwiOntcIiRpZFwiOlwiMjQyXCIsXCJMaW5lQ29sb3JcIjp7XCIkaWRcIjpcIjI0M1wiLFwiJHR5cGVcIjpcIk5MUkUuQ29tbW9uLkRvbS5Tb2xpZENvbG9yQnJ1c2gsIE5MUkUuQ29tbW9uXCIsXCJDb2xvclwiOntcIiRpZFwiOlwiMjQ0XCIsXCJBXCI6MjU1LFwiUlwiOjI1NSxcIkdcIjowLFwiQlwiOjB9fSxcIkxpbmVXZWlnaHRcIjowLjAsXCJMaW5lVHlwZVwiOjB9fX0sXCJCYWNrZ3JvdW5kU3R5bGVcIjp7XCIkaWRcIjpcIjI0NVwiLFwiTWFyZ2luXCI6bnVsbCxcIlBhZGRpbmdcIjpudWxsLFwiQmFja2dyb3VuZFwiOntcIiRpZFwiOlwiMjQ2XCIsXCJDb2xvclwiOntcIiRpZFwiOlwiMjQ3XCIsXCJBXCI6NTEsXCJSXCI6MTY1LFwiR1wiOjE2NSxcIkJcIjoxNjV9fSxcIklzVmlzaWJsZVwiOmZhbHNlLFwiV2lkdGhcIjowLjAsXCJIZWlnaHRcIjowLjAsXCJCb3JkZXJTdHlsZVwiOntcIiRpZFwiOlwiMjQ4XCIsXCJMaW5lQ29sb3JcIjp7XCIkaWRcIjpcIjI0OVwiLFwiJHR5cGVcIjpcIk5MUkUuQ29tbW9uLkRvbS5Tb2xpZENvbG9yQnJ1c2gsIE5MUkUuQ29tbW9uXCIsXCJDb2xvclwiOntcIiRpZFwiOlwiMjUwXCIsXCJBXCI6MjU1LFwiUlwiOjI1NSxcIkdcIjowLFwiQlwiOjB9fSxcIkxpbmVXZWlnaHRcIjowLjAsXCJMaW5lVHlwZVwiOjB9fSxcIkN1c3RvbVN3aW1sYW5lTWlsZXN0b25lU3R5bGVMaXN0XCI6W10sXCJDdXN0b21Td2ltbGFuZVRhc2tTdHlsZUxpc3RcIjpbXSxcIklzVmlzaWJsZVwiOnRydWV9LFwiQ3VzdG9tU3dpbWxhbmVBY3Rpdml0aWVzU3R5bGVMaXN0XCI6W10sXCJJc1Zpc2libGVcIjp0cnVlLFwiU3BhY2luZ1wiOjJ9LFwiQ3VzdG9tTWlsZXN0b25lU3R5bGVMaXN0XCI6W3tcIiRpZFwiOlwiMjUxXCIsXCJTaGFwZVwiOjQsXCJDb25uZWN0b3JNYXJnaW5cIjp7XCIkaWRcIjpcIjI1MlwiLFwiVG9wXCI6MC4wLFwiTGVmdFwiOjIuMCxcIlJpZ2h0XCI6Mi4wLFwiQm90dG9tXCI6MC4wfSxcIkNvbm5lY3RvclN0eWxlXCI6e1wiJGlkXCI6XCIyNTNcIixcIkxpbmVDb2xvclwiOntcIiRpZFwiOlwiMjU0XCIsXCIkdHlwZVwiOlwiTkxSRS5Db21tb24uRG9tLlNvbGlkQ29sb3JCcnVzaCwgTkxSRS5Db21tb25cIixcIkNvbG9yXCI6e1wiJGlkXCI6XCIyNTVcIixcIkFcIjoxMjcsXCJSXCI6NzksXCJHXCI6MTI5LFwiQlwiOjE4OX19LFwiTGluZVdlaWdodFwiOjEuMCxcIkxpbmVUeXBlXCI6MH0sXCJJc0JlbG93VGltZWJhbmRcIjpmYWxzZSxcIkhpZGVEYXRlXCI6ZmFsc2UsXCJTaGFwZVNpemVcIjoxLFwiU3BhY2luZ1wiOjAuMCxcIlBhZGRpbmdcIjp7XCIkaWRcIjpcIjI1NlwiLFwiVG9wXCI6NS4wLFwiTGVmdFwiOjMuMCxcIlJpZ2h0XCI6MC4wLFwiQm90dG9tXCI6Mi4wfSxcIlBvc2l0aW9uXCI6e1wiJGlkXCI6XCIyNTdcIixcIlJhdGlvXCI6MC4wLFwiSXNDdXN0b21cIjpmYWxzZX0sXCJQb3NpdGlvbk9uVGFza1wiOjAsXCJTaGFwZVN0eWxlXCI6e1wiJGlkXCI6XCIyNThcIixcIk1hcmdpblwiOntcIiRpZFwiOlwiMjU5XCIsXCJUb3BcIjowLjAsXCJMZWZ0XCI6MC4wLFwiUmlnaHRcIjowLjAsXCJCb3R0b21cIjowLjB9LFwiUGFkZGluZ1wiOntcIiRpZFwiOlwiMjYwXCIsXCJUb3BcIjowLjAsXCJMZWZ0XCI6MC4wLFwiUmlnaHRcIjowLjAsXCJCb3R0b21cIjowLjB9LFwiQmFja2dyb3VuZFwiOntcIiRpZFwiOlwiMjYxXCIsXCJDb2xvclwiOntcIiRpZFwiOlwiMjYyXCIsXCJBXCI6MjU1LFwiUlwiOjEyOCxcIkdcIjoxNDEsXCJCXCI6MTY5fX0sXCJJc1Zpc2libGVcIjp0cnVlLFwiV2lkdGhcIjoxMy4wLFwiSGVpZ2h0XCI6MTMuMCxcIkJvcmRlclN0eWxlXCI6e1wiJGlkXCI6XCIyNjNcIixcIkxpbmVDb2xvclwiOntcIiRyZWZcIjpcIjk3XCJ9LFwiTGluZVdlaWdodFwiOjAuMCxcIkxpbmVUeXBlXCI6MH19LFwiVGl0bGVTdHlsZVwiOntcIiRpZFwiOlwiMjY0XCIsXCJGb250U2V0dGluZ3NcIjp7XCIkaWRcIjpcIjI2NVwiLFwiRm9udFNpemVcIjoxMCxcIkZvbnROYW1lXCI6XCJDYWxpYnJpXCIsXCJJc0JvbGRcIjp0cnVlLFwiSXNJdGFsaWNcIjpmYWxzZSxcIklzVW5kZXJsaW5lZFwiOmZhbHNlfSxcIkF1dG9TaXplXCI6MCxcIkZvcmVncm91bmRcIjp7XCIkaWRcIjpcIjI2NlwiLFwiQ29sb3JcIjp7XCIkaWRcIjpcIjI2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yNjhcIixcIlRvcFwiOjAuMCxcIkxlZnRcIjowLjAsXCJSaWdodFwiOjAuMCxcIkJvdHRvbVwiOjAuMH0sXCJQYWRkaW5nXCI6e1wiJGlkXCI6XCIyNjlcIixcIlRvcFwiOjAuMCxcIkxlZnRcIjowLjAsXCJSaWdodFwiOjAuMCxcIkJvdHRvbVwiOjAuMH0sXCJCYWNrZ3JvdW5kXCI6e1wiJHJlZlwiOlwiMTA1XCJ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yZWZcIjpcIjExMlwifSxcIklzVmlzaWJsZVwiOnRydWUsXCJXaWR0aFwiOjAuMCxcIkhlaWdodFwiOjAuMCxcIkJvcmRlclN0eWxlXCI6e1wiJGlkXCI6XCIyNzdcIixcIkxpbmVDb2xvclwiOm51bGwsXCJMaW5lV2VpZ2h0XCI6MC4wLFwiTGluZVR5cGVcIjowfX0sXCJEYXRlRm9ybWF0XCI6e1wiJGlkXCI6XCIyNz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c5XCIsXCJTaGFwZVwiOjEzLFwiQ29ubmVjdG9yTWFyZ2luXCI6e1wiJGlkXCI6XCIyODBcIixcIlRvcFwiOjAuMCxcIkxlZnRcIjoyLjAsXCJSaWdodFwiOjIuMCxcIkJvdHRvbVwiOjAuMH0sXCJDb25uZWN0b3JTdHlsZVwiOntcIiRpZFwiOlwiMjgxXCIsXCJMaW5lQ29sb3JcIjp7XCIkaWRcIjpcIjI4MlwiLFwiJHR5cGVcIjpcIk5MUkUuQ29tbW9uLkRvbS5Tb2xpZENvbG9yQnJ1c2gsIE5MUkUuQ29tbW9uXCIsXCJDb2xvclwiOntcIiRpZFwiOlwiMjgzXCIsXCJBXCI6MTI3LFwiUlwiOjc5LFwiR1wiOjEyOSxcIkJcIjoxODl9fSxcIkxpbmVXZWlnaHRcIjoxLjAsXCJMaW5lVHlwZVwiOjB9LFwiSXNCZWxvd1RpbWViYW5kXCI6dHJ1ZSxcIkhpZGVEYXRlXCI6ZmFsc2UsXCJTaGFwZVNpemVcIjoxLFwiU3BhY2luZ1wiOjAuMCxcIlBhZGRpbmdcIjp7XCIkaWRcIjpcIjI4NFwiLFwiVG9wXCI6NS4wLFwiTGVmdFwiOjMuMCxcIlJpZ2h0XCI6MC4wLFwiQm90dG9tXCI6Mi4wfSxcIlBvc2l0aW9uXCI6e1wiJGlkXCI6XCIyODVcIixcIlJhdGlvXCI6MC4wLFwiSXNDdXN0b21cIjpmYWxzZX0sXCJQb3NpdGlvbk9uVGFza1wiOjAsXCJTaGFwZV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jU1LFwiUlwiOjE3OCxcIkdcIjoxNCxcIkJcIjoxOH19LFwiSXNWaXNpYmxlXCI6dHJ1ZSxcIldpZHRoXCI6MTMuMCxcIkhlaWdodFwiOjEzLjAsXCJCb3JkZXJTdHlsZVwiOntcIiRpZFwiOlwiMjkxXCIsXCJMaW5lQ29sb3JcIjp7XCIkcmVmXCI6XCI5N1wifSxcIkxpbmVXZWlnaHRcIjowLjAsXCJMaW5lVHlwZVwiOjB9fSxcIlRpdGxlU3R5bGVcIjp7XCIkaWRcIjpcIjI5MlwiLFwiRm9udFNldHRpbmdzXCI6e1wiJGlkXCI6XCIyOTNcIixcIkZvbnRTaXplXCI6MTAsXCJGb250TmFtZVwiOlwiQ2FsaWJyaVwiLFwiSXNCb2xkXCI6dHJ1ZSxcIklzSXRhbGljXCI6ZmFsc2UsXCJJc1VuZGVybGluZWRcIjpmYWxzZX0sXCJBdXRvU2l6ZVwiOjAsXCJGb3JlZ3JvdW5kXCI6e1wiJGlkXCI6XCIyOTRcIixcIkNvbG9yXCI6e1wiJGlkXCI6XCIyOT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jk2XCIsXCJUb3BcIjowLjAsXCJMZWZ0XCI6MC4wLFwiUmlnaHRcIjowLjAsXCJCb3R0b21cIjowLjB9LFwiUGFkZGluZ1wiOntcIiRpZFwiOlwiMjk3XCIsXCJUb3BcIjowLjAsXCJMZWZ0XCI6MC4wLFwiUmlnaHRcIjowLjAsXCJCb3R0b21cIjowLjB9LFwiQmFja2dyb3VuZFwiOntcIiRyZWZcIjpcIjEwNVwifSxcIklzVmlzaWJsZVwiOnRydWUsXCJXaWR0aFwiOjAuMCxcIkhlaWdodFwiOjAuMCxcIkJvcmRlclN0eWxlXCI6e1wiJGlkXCI6XCIyOThcIixcIkxpbmVDb2xvclwiOm51bGwsXCJMaW5lV2VpZ2h0XCI6MC4wLFwiTGluZVR5cGVcIjowfX0sXCJEYXRlU3R5bGVcIjp7XCIkaWRcIjpcIjI5OVwiLFwiRm9udFNldHRpbmdzXCI6e1wiJGlkXCI6XCIzMDBcIixcIkZvbnRTaXplXCI6OSxcIkZvbnROYW1lXCI6XCJDYWxpYnJpXCIsXCJJc0JvbGRcIjpmYWxzZSxcIklzSXRhbGljXCI6ZmFsc2UsXCJJc1VuZGVybGluZWRcIjpmYWxzZX0sXCJBdXRvU2l6ZVwiOjAsXCJGb3JlZ3JvdW5kXCI6e1wiJGlkXCI6XCIzMDFcIixcIkNvbG9yXCI6e1wiJGlkXCI6XCIzMDJ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M1wiLFwiVG9wXCI6MC4wLFwiTGVmdFwiOjAuMCxcIlJpZ2h0XCI6MC4wLFwiQm90dG9tXCI6MC4wfSxcIlBhZGRpbmdcIjp7XCIkaWRcIjpcIjMwNFwiLFwiVG9wXCI6MC4wLFwiTGVmdFwiOjAuMCxcIlJpZ2h0XCI6MC4wLFwiQm90dG9tXCI6MC4wfSxcIkJhY2tncm91bmRcIjp7XCIkcmVmXCI6XCIxMTJcIn0sXCJJc1Zpc2libGVcIjp0cnVlLFwiV2lkdGhcIjowLjAsXCJIZWlnaHRcIjowLjAsXCJCb3JkZXJTdHlsZVwiOntcIiRpZFwiOlwiMzA1XCIsXCJMaW5lQ29sb3JcIjpudWxsLFwiTGluZVdlaWdodFwiOjAuMCxcIkxpbmVUeXBlXCI6MH19LFwiRGF0ZUZvcm1hdFwiOntcIiRpZFwiOlwiMzA2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wN1wiLFwiU2hhcGVcIjo0LFwiQ29ubmVjdG9yTWFyZ2luXCI6e1wiJGlkXCI6XCIzMDhcIixcIlRvcFwiOjAuMCxcIkxlZnRcIjoyLjAsXCJSaWdodFwiOjIuMCxcIkJvdHRvbVwiOjAuMH0sXCJDb25uZWN0b3JTdHlsZVwiOntcIiRpZFwiOlwiMzA5XCIsXCJMaW5lQ29sb3JcIjp7XCIkaWRcIjpcIjMxMFwiLFwiJHR5cGVcIjpcIk5MUkUuQ29tbW9uLkRvbS5Tb2xpZENvbG9yQnJ1c2gsIE5MUkUuQ29tbW9uXCIsXCJDb2xvclwiOntcIiRpZFwiOlwiMzExXCIsXCJBXCI6MTI3LFwiUlwiOjc5LFwiR1wiOjEyOSxcIkJcIjoxODl9fSxcIkxpbmVXZWlnaHRcIjoxLjAsXCJMaW5lVHlwZVwiOjB9LFwiSXNCZWxvd1RpbWViYW5kXCI6ZmFsc2UsXCJIaWRlRGF0ZVwiOmZhbHNlLFwiU2hhcGVTaXplXCI6MSxcIlNwYWNpbmdcIjowLjAsXCJQYWRkaW5nXCI6e1wiJGlkXCI6XCIzMTJcIixcIlRvcFwiOjUuMCxcIkxlZnRcIjozLjAsXCJSaWdodFwiOjAuMCxcIkJvdHRvbVwiOjIuMH0sXCJQb3NpdGlvblwiOntcIiRpZFwiOlwiMzEzXCIsXCJSYXRpb1wiOjAuMCxcIklzQ3VzdG9tXCI6ZmFsc2V9LFwiUG9zaXRpb25PblRhc2tcIjowLFwiU2hhcGVTdHlsZVwiOntcIiRpZFwiOlwiMzE0XCIsXCJNYXJnaW5cIjp7XCIkaWRcIjpcIjMxNVwiLFwiVG9wXCI6MC4wLFwiTGVmdFwiOjAuMCxcIlJpZ2h0XCI6MC4wLFwiQm90dG9tXCI6MC4wfSxcIlBhZGRpbmdcIjp7XCIkaWRcIjpcIjMxNlwiLFwiVG9wXCI6MC4wLFwiTGVmdFwiOjAuMCxcIlJpZ2h0XCI6MC4wLFwiQm90dG9tXCI6MC4wfSxcIkJhY2tncm91bmRcIjp7XCIkaWRcIjpcIjMxN1wiLFwiQ29sb3JcIjp7XCIkaWRcIjpcIjMxOFwiLFwiQVwiOjI1NSxcIlJcIjoxMjgsXCJHXCI6MTQxLFwiQlwiOjE2OX19LFwiSXNWaXNpYmxlXCI6dHJ1ZSxcIldpZHRoXCI6MTMuMCxcIkhlaWdodFwiOjEzLjAsXCJCb3JkZXJTdHlsZVwiOntcIiRpZFwiOlwiMzE5XCIsXCJMaW5lQ29sb3JcIjp7XCIkcmVmXCI6XCI5N1wifSxcIkxpbmVXZWlnaHRcIjowLjAsXCJMaW5lVHlwZVwiOjB9fSxcIlRpdGxlU3R5bGVcIjp7XCIkaWRcIjpcIjMyMFwiLFwiRm9udFNldHRpbmdzXCI6e1wiJGlkXCI6XCIzMjFcIixcIkZvbnRTaXplXCI6MTAsXCJGb250TmFtZVwiOlwiQ2FsaWJyaVwiLFwiSXNCb2xkXCI6dHJ1ZSxcIklzSXRhbGljXCI6ZmFsc2UsXCJJc1VuZGVybGluZWRcIjpmYWxzZX0sXCJBdXRvU2l6ZVwiOjAsXCJGb3JlZ3JvdW5kXCI6e1wiJGlkXCI6XCIzMjJcIixcIkNvbG9yXCI6e1wiJGlkXCI6XCIzMjN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I0XCIsXCJUb3BcIjowLjAsXCJMZWZ0XCI6MC4wLFwiUmlnaHRcIjowLjAsXCJCb3R0b21cIjowLjB9LFwiUGFkZGluZ1wiOntcIiRpZFwiOlwiMzI1XCIsXCJUb3BcIjowLjAsXCJMZWZ0XCI6MC4wLFwiUmlnaHRcIjowLjAsXCJCb3R0b21cIjowLjB9LFwiQmFja2dyb3VuZFwiOntcIiRyZWZcIjpcIjEwNVwifSxcIklzVmlzaWJsZVwiOnRydWUsXCJXaWR0aFwiOjAuMCxcIkhlaWdodFwiOjAuMCxcIkJvcmRlclN0eWxlXCI6e1wiJGlkXCI6XCIzMjZcIixcIkxpbmVDb2xvclwiOm51bGwsXCJMaW5lV2VpZ2h0XCI6MC4wLFwiTGluZVR5cGVcIjowfX0sXCJEYXRlU3R5bGVcIjp7XCIkaWRcIjpcIjMyN1wiLFwiRm9udFNldHRpbmdzXCI6e1wiJGlkXCI6XCIzMjhcIixcIkZvbnRTaXplXCI6OSxcIkZvbnROYW1lXCI6XCJDYWxpYnJpXCIsXCJJc0JvbGRcIjpmYWxzZSxcIklzSXRhbGljXCI6ZmFsc2UsXCJJc1VuZGVybGluZWRcIjpmYWxzZX0sXCJBdXRvU2l6ZVwiOjAsXCJGb3JlZ3JvdW5kXCI6e1wiJGlkXCI6XCIzMjlcIixcIkNvbG9yXCI6e1wiJGlkXCI6XCIzMzB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zMVwiLFwiVG9wXCI6MC4wLFwiTGVmdFwiOjAuMCxcIlJpZ2h0XCI6MC4wLFwiQm90dG9tXCI6MC4wfSxcIlBhZGRpbmdcIjp7XCIkaWRcIjpcIjMzMlwiLFwiVG9wXCI6MC4wLFwiTGVmdFwiOjAuMCxcIlJpZ2h0XCI6MC4wLFwiQm90dG9tXCI6MC4wfSxcIkJhY2tncm91bmRcIjp7XCIkcmVmXCI6XCIxMTJcIn0sXCJJc1Zpc2libGVcIjp0cnVlLFwiV2lkdGhcIjowLjAsXCJIZWlnaHRcIjowLjAsXCJCb3JkZXJTdHlsZVwiOntcIiRpZFwiOlwiMzMzXCIsXCJMaW5lQ29sb3JcIjpudWxsLFwiTGluZVdlaWdodFwiOjAuMCxcIkxpbmVUeXBlXCI6MH19LFwiRGF0ZUZvcm1hdFwiOntcIiRpZFwiOlwiMzM0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zNVwiLFwiU2hhcGVcIjo0LFwiQ29ubmVjdG9yTWFyZ2luXCI6e1wiJGlkXCI6XCIzMzZcIixcIlRvcFwiOjAuMCxcIkxlZnRcIjoyLjAsXCJSaWdodFwiOjIuMCxcIkJvdHRvbVwiOjAuMH0sXCJDb25uZWN0b3JTdHlsZVwiOntcIiRpZFwiOlwiMzM3XCIsXCJMaW5lQ29sb3JcIjp7XCIkaWRcIjpcIjMzOFwiLFwiJHR5cGVcIjpcIk5MUkUuQ29tbW9uLkRvbS5Tb2xpZENvbG9yQnJ1c2gsIE5MUkUuQ29tbW9uXCIsXCJDb2xvclwiOntcIiRpZFwiOlwiMzM5XCIsXCJBXCI6MTI3LFwiUlwiOjc5LFwiR1wiOjEyOSxcIkJcIjoxODl9fSxcIkxpbmVXZWlnaHRcIjoxLjAsXCJMaW5lVHlwZVwiOjB9LFwiSXNCZWxvd1RpbWViYW5kXCI6dHJ1ZSxcIkhpZGVEYXRlXCI6ZmFsc2UsXCJTaGFwZVNpemVcIjoxLFwiU3BhY2luZ1wiOjAuMCxcIlBhZGRpbmdcIjp7XCIkaWRcIjpcIjM0MFwiLFwiVG9wXCI6NS4wLFwiTGVmdFwiOjMuMCxcIlJpZ2h0XCI6MC4wLFwiQm90dG9tXCI6Mi4wfSxcIlBvc2l0aW9uXCI6e1wiJGlkXCI6XCIzNDFcIixcIlJhdGlvXCI6MC4wLFwiSXNDdXN0b21cIjpmYWxzZX0sXCJQb3NpdGlvbk9uVGFza1wiOjAsXCJTaGFwZVN0eWxlXCI6e1wiJGlkXCI6XCIzNDJcIixcIk1hcmdpblwiOntcIiRpZFwiOlwiMzQzXCIsXCJUb3BcIjowLjAsXCJMZWZ0XCI6MC4wLFwiUmlnaHRcIjowLjAsXCJCb3R0b21cIjowLjB9LFwiUGFkZGluZ1wiOntcIiRpZFwiOlwiMzQ0XCIsXCJUb3BcIjowLjAsXCJMZWZ0XCI6MC4wLFwiUmlnaHRcIjowLjAsXCJCb3R0b21cIjowLjB9LFwiQmFja2dyb3VuZFwiOntcIiRpZFwiOlwiMzQ1XCIsXCJDb2xvclwiOntcIiRpZFwiOlwiMzQ2XCIsXCJBXCI6MjU1LFwiUlwiOjEyOCxcIkdcIjoxNDEsXCJCXCI6MTY5fX0sXCJJc1Zpc2libGVcIjp0cnVlLFwiV2lkdGhcIjoxMy4wLFwiSGVpZ2h0XCI6MTMuMCxcIkJvcmRlclN0eWxlXCI6e1wiJGlkXCI6XCIzNDdcIixcIkxpbmVDb2xvclwiOntcIiRyZWZcIjpcIjk3XCJ9LFwiTGluZVdlaWdodFwiOjAuMCxcIkxpbmVUeXBlXCI6MH19LFwiVGl0bGVTdHlsZVwiOntcIiRpZFwiOlwiMzQ4XCIsXCJGb250U2V0dGluZ3NcIjp7XCIkaWRcIjpcIjM0OVwiLFwiRm9udFNpemVcIjoxMCxcIkZvbnROYW1lXCI6XCJDYWxpYnJpXCIsXCJJc0JvbGRcIjp0cnVlLFwiSXNJdGFsaWNcIjpmYWxzZSxcIklzVW5kZXJsaW5lZFwiOmZhbHNlfSxcIkF1dG9TaXplXCI6MCxcIkZvcmVncm91bmRcIjp7XCIkaWRcIjpcIjM1MFwiLFwiQ29sb3JcIjp7XCIkaWRcIjpcIjM1MV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NTJcIixcIlRvcFwiOjAuMCxcIkxlZnRcIjowLjAsXCJSaWdodFwiOjAuMCxcIkJvdHRvbVwiOjAuMH0sXCJQYWRkaW5nXCI6e1wiJGlkXCI6XCIzNTNcIixcIlRvcFwiOjAuMCxcIkxlZnRcIjowLjAsXCJSaWdodFwiOjAuMCxcIkJvdHRvbVwiOjAuMH0sXCJCYWNrZ3JvdW5kXCI6e1wiJHJlZlwiOlwiMTA1XCJ9LFwiSXNWaXNpYmxlXCI6dHJ1ZSxcIldpZHRoXCI6MC4wLFwiSGVpZ2h0XCI6MC4wLFwiQm9yZGVyU3R5bGVcIjp7XCIkaWRcIjpcIjM1NFwiLFwiTGluZUNvbG9yXCI6bnVsbCxcIkxpbmVXZWlnaHRcIjowLjAsXCJMaW5lVHlwZVwiOjB9fSxcIkRhdGVTdHlsZVwiOntcIiRpZFwiOlwiMzU1XCIsXCJGb250U2V0dGluZ3NcIjp7XCIkaWRcIjpcIjM1NlwiLFwiRm9udFNpemVcIjo5LFwiRm9udE5hbWVcIjpcIkNhbGlicmlcIixcIklzQm9sZFwiOmZhbHNlLFwiSXNJdGFsaWNcIjpmYWxzZSxcIklzVW5kZXJsaW5lZFwiOmZhbHNlfSxcIkF1dG9TaXplXCI6MCxcIkZvcmVncm91bmRcIjp7XCIkaWRcIjpcIjM1N1wiLFwiQ29sb3JcIjp7XCIkaWRcIjpcIjM1OF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zU5XCIsXCJUb3BcIjowLjAsXCJMZWZ0XCI6MC4wLFwiUmlnaHRcIjowLjAsXCJCb3R0b21cIjowLjB9LFwiUGFkZGluZ1wiOntcIiRpZFwiOlwiMzYwXCIsXCJUb3BcIjowLjAsXCJMZWZ0XCI6MC4wLFwiUmlnaHRcIjowLjAsXCJCb3R0b21cIjowLjB9LFwiQmFja2dyb3VuZFwiOntcIiRyZWZcIjpcIjExMlwifSxcIklzVmlzaWJsZVwiOnRydWUsXCJXaWR0aFwiOjAuMCxcIkhlaWdodFwiOjAuMCxcIkJvcmRlclN0eWxlXCI6e1wiJGlkXCI6XCIzNjFcIixcIkxpbmVDb2xvclwiOm51bGwsXCJMaW5lV2VpZ2h0XCI6MC4wLFwiTGluZVR5cGVcIjowfX0sXCJEYXRlRm9ybWF0XCI6e1wiJGlkXCI6XCIzNj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YzXCIsXCJTaGFwZVwiOjQsXCJDb25uZWN0b3JNYXJnaW5cIjp7XCIkaWRcIjpcIjM2NFwiLFwiVG9wXCI6MC4wLFwiTGVmdFwiOjIuMCxcIlJpZ2h0XCI6Mi4wLFwiQm90dG9tXCI6MC4wfSxcIkNvbm5lY3RvclN0eWxlXCI6e1wiJGlkXCI6XCIzNjVcIixcIkxpbmVDb2xvclwiOntcIiRpZFwiOlwiMzY2XCIsXCIkdHlwZVwiOlwiTkxSRS5Db21tb24uRG9tLlNvbGlkQ29sb3JCcnVzaCwgTkxSRS5Db21tb25cIixcIkNvbG9yXCI6e1wiJGlkXCI6XCIzNjdcIixcIkFcIjoxMjcsXCJSXCI6NzksXCJHXCI6MTI5LFwiQlwiOjE4OX19LFwiTGluZVdlaWdodFwiOjEuMCxcIkxpbmVUeXBlXCI6MH0sXCJJc0JlbG93VGltZWJhbmRcIjpmYWxzZSxcIkhpZGVEYXRlXCI6ZmFsc2UsXCJTaGFwZVNpemVcIjoxLFwiU3BhY2luZ1wiOjAuMCxcIlBhZGRpbmdcIjp7XCIkaWRcIjpcIjM2OFwiLFwiVG9wXCI6NS4wLFwiTGVmdFwiOjMuMCxcIlJpZ2h0XCI6MC4wLFwiQm90dG9tXCI6Mi4wfSxcIlBvc2l0aW9uXCI6e1wiJGlkXCI6XCIzNjlcIixcIlJhdGlvXCI6MC4wLFwiSXNDdXN0b21cIjpmYWxzZX0sXCJQb3NpdGlvbk9uVGFza1wiOjAsXCJTaGFwZVN0eWxlXCI6e1wiJGlkXCI6XCIzNzBcIixcIk1hcmdpblwiOntcIiRpZFwiOlwiMzcxXCIsXCJUb3BcIjowLjAsXCJMZWZ0XCI6MC4wLFwiUmlnaHRcIjowLjAsXCJCb3R0b21cIjowLjB9LFwiUGFkZGluZ1wiOntcIiRpZFwiOlwiMzcyXCIsXCJUb3BcIjowLjAsXCJMZWZ0XCI6MC4wLFwiUmlnaHRcIjowLjAsXCJCb3R0b21cIjowLjB9LFwiQmFja2dyb3VuZFwiOntcIiRpZFwiOlwiMzczXCIsXCJDb2xvclwiOntcIiRpZFwiOlwiMzc0XCIsXCJBXCI6MjU1LFwiUlwiOjEyOCxcIkdcIjoxNDEsXCJCXCI6MTY5fX0sXCJJc1Zpc2libGVcIjp0cnVlLFwiV2lkdGhcIjoxMy4wLFwiSGVpZ2h0XCI6MTMuMCxcIkJvcmRlclN0eWxlXCI6e1wiJGlkXCI6XCIzNzVcIixcIkxpbmVDb2xvclwiOntcIiRyZWZcIjpcIjk3XCJ9LFwiTGluZVdlaWdodFwiOjAuMCxcIkxpbmVUeXBlXCI6MH19LFwiVGl0bGVTdHlsZVwiOntcIiRpZFwiOlwiMzc2XCIsXCJGb250U2V0dGluZ3NcIjp7XCIkaWRcIjpcIjM3N1wiLFwiRm9udFNpemVcIjoxMCxcIkZvbnROYW1lXCI6XCJDYWxpYnJpXCIsXCJJc0JvbGRcIjp0cnVlLFwiSXNJdGFsaWNcIjpmYWxzZSxcIklzVW5kZXJsaW5lZFwiOmZhbHNlfSxcIkF1dG9TaXplXCI6MCxcIkZvcmVncm91bmRcIjp7XCIkaWRcIjpcIjM3OFwiLFwiQ29sb3JcIjp7XCIkaWRcIjpcIjM3OV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A1XCJ9LFwiSXNWaXNpYmxlXCI6dHJ1ZSxcIldpZHRoXCI6MC4wLFwiSGVpZ2h0XCI6MC4wLFwiQm9yZGVyU3R5bGVcIjp7XCIkaWRcIjpcIjM4MlwiLFwiTGluZUNvbG9yXCI6bnVsbCxcIkxpbmVXZWlnaHRcIjowLjAsXCJMaW5lVHlwZVwiOjB9fSxcIkRhdGVTdHlsZVwiOntcIiRpZFwiOlwiMzgzXCIsXCJGb250U2V0dGluZ3NcIjp7XCIkaWRcIjpcIjM4NFwiLFwiRm9udFNpemVcIjo5LFwiRm9udE5hbWVcIjpcIkNhbGlicmlcIixcIklzQm9sZFwiOmZhbHNlLFwiSXNJdGFsaWNcIjpmYWxzZSxcIklzVW5kZXJsaW5lZFwiOmZhbHNlfSxcIkF1dG9TaXplXCI6MCxcIkZvcmVncm91bmRcIjp7XCIkaWRcIjpcIjM4NVwiLFwiQ29sb3JcIjp7XCIkaWRcIjpcIjM4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zg3XCIsXCJUb3BcIjowLjAsXCJMZWZ0XCI6MC4wLFwiUmlnaHRcIjowLjAsXCJCb3R0b21cIjowLjB9LFwiUGFkZGluZ1wiOntcIiRpZFwiOlwiMzg4XCIsXCJUb3BcIjowLjAsXCJMZWZ0XCI6MC4wLFwiUmlnaHRcIjowLjAsXCJCb3R0b21cIjowLjB9LFwiQmFja2dyb3VuZFwiOntcIiRyZWZcIjpcIjExMlwifSxcIklzVmlzaWJsZVwiOnRydWUsXCJXaWR0aFwiOjAuMCxcIkhlaWdodFwiOjAuMCxcIkJvcmRlclN0eWxlXCI6e1wiJGlkXCI6XCIzODlcIixcIkxpbmVDb2xvclwiOm51bGwsXCJMaW5lV2VpZ2h0XCI6MC4wLFwiTGluZVR5cGVcIjowfX0sXCJEYXRlRm9ybWF0XCI6e1wiJGlkXCI6XCIzOT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kxXCIsXCJTaGFwZVwiOjQsXCJDb25uZWN0b3JNYXJnaW5cIjp7XCIkaWRcIjpcIjM5MlwiLFwiVG9wXCI6MC4wLFwiTGVmdFwiOjIuMCxcIlJpZ2h0XCI6Mi4wLFwiQm90dG9tXCI6MC4wfSxcIkNvbm5lY3RvclN0eWxlXCI6e1wiJGlkXCI6XCIzOTNcIixcIkxpbmVDb2xvclwiOntcIiRpZFwiOlwiMzk0XCIsXCIkdHlwZVwiOlwiTkxSRS5Db21tb24uRG9tLlNvbGlkQ29sb3JCcnVzaCwgTkxSRS5Db21tb25cIixcIkNvbG9yXCI6e1wiJGlkXCI6XCIzOTVcIixcIkFcIjoxMjcsXCJSXCI6NzksXCJHXCI6MTI5LFwiQlwiOjE4OX19LFwiTGluZVdlaWdodFwiOjEuMCxcIkxpbmVUeXBlXCI6MH0sXCJJc0JlbG93VGltZWJhbmRcIjp0cnVlLFwiSGlkZURhdGVcIjpmYWxzZSxcIlNoYXBlU2l6ZVwiOjEsXCJTcGFjaW5nXCI6MC4wLFwiUGFkZGluZ1wiOntcIiRpZFwiOlwiMzk2XCIsXCJUb3BcIjo1LjAsXCJMZWZ0XCI6My4wLFwiUmlnaHRcIjowLjAsXCJCb3R0b21cIjoyLjB9LFwiUG9zaXRpb25cIjp7XCIkaWRcIjpcIjM5N1wiLFwiUmF0aW9cIjowLjAsXCJJc0N1c3RvbVwiOmZhbHNlfSxcIlBvc2l0aW9uT25UYXNrXCI6MCxcIlNoYXB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yNTUsXCJSXCI6MTI4LFwiR1wiOjE0MSxcIkJcIjoxNjl9fSxcIklzVmlzaWJsZVwiOnRydWUsXCJXaWR0aFwiOjEzLjAsXCJIZWlnaHRcIjoxMy4wLFwiQm9yZGVyU3R5bGVcIjp7XCIkaWRcIjpcIjQwM1wiLFwiTGluZUNvbG9yXCI6e1wiJHJlZlwiOlwiOTdcIn0sXCJMaW5lV2VpZ2h0XCI6MC4wLFwiTGluZVR5cGVcIjowfX0sXCJUaXRsZVN0eWxlXCI6e1wiJGlkXCI6XCI0MDRcIixcIkZvbnRTZXR0aW5nc1wiOntcIiRpZFwiOlwiNDA1XCIsXCJGb250U2l6ZVwiOjEwLFwiRm9udE5hbWVcIjpcIkNhbGlicmlcIixcIklzQm9sZFwiOnRydWUsXCJJc0l0YWxpY1wiOmZhbHNlLFwiSXNVbmRlcmxpbmVkXCI6ZmFsc2V9LFwiQXV0b1NpemVcIjowLFwiRm9yZWdyb3VuZFwiOntcIiRpZFwiOlwiNDA2XCIsXCJDb2xvclwiOntcIiRpZFwiOlwiNDA3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QwOFwiLFwiVG9wXCI6MC4wLFwiTGVmdFwiOjAuMCxcIlJpZ2h0XCI6MC4wLFwiQm90dG9tXCI6MC4wfSxcIlBhZGRpbmdcIjp7XCIkaWRcIjpcIjQwOVwiLFwiVG9wXCI6MC4wLFwiTGVmdFwiOjAuMCxcIlJpZ2h0XCI6MC4wLFwiQm90dG9tXCI6MC4wfSxcIkJhY2tncm91bmRcIjp7XCIkcmVmXCI6XCIxMDVcIn0sXCJJc1Zpc2libGVcIjp0cnVlLFwiV2lkdGhcIjowLjAsXCJIZWlnaHRcIjowLjAsXCJCb3JkZXJTdHlsZVwiOntcIiRpZFwiOlwiNDEwXCIsXCJMaW5lQ29sb3JcIjpudWxsLFwiTGluZVdlaWdodFwiOjAuMCxcIkxpbmVUeXBlXCI6MH19LFwiRGF0ZVN0eWxlXCI6e1wiJGlkXCI6XCI0MTFcIixcIkZvbnRTZXR0aW5nc1wiOntcIiRpZFwiOlwiNDEyXCIsXCJGb250U2l6ZVwiOjksXCJGb250TmFtZVwiOlwiQ2FsaWJyaVwiLFwiSXNCb2xkXCI6ZmFsc2UsXCJJc0l0YWxpY1wiOmZhbHNlLFwiSXNVbmRlcmxpbmVkXCI6ZmFsc2V9LFwiQXV0b1NpemVcIjowLFwiRm9yZWdyb3VuZFwiOntcIiRpZFwiOlwiNDEzXCIsXCJDb2xvclwiOntcIiRpZFwiOlwiNDE0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0MTVcIixcIlRvcFwiOjAuMCxcIkxlZnRcIjowLjAsXCJSaWdodFwiOjAuMCxcIkJvdHRvbVwiOjAuMH0sXCJQYWRkaW5nXCI6e1wiJGlkXCI6XCI0MTZcIixcIlRvcFwiOjAuMCxcIkxlZnRcIjowLjAsXCJSaWdodFwiOjAuMCxcIkJvdHRvbVwiOjAuMH0sXCJCYWNrZ3JvdW5kXCI6e1wiJHJlZlwiOlwiMTEyXCJ9LFwiSXNWaXNpYmxlXCI6dHJ1ZSxcIldpZHRoXCI6MC4wLFwiSGVpZ2h0XCI6MC4wLFwiQm9yZGVyU3R5bGVcIjp7XCIkaWRcIjpcIjQxN1wiLFwiTGluZUNvbG9yXCI6bnVsbCxcIkxpbmVXZWlnaHRcIjowLjAsXCJMaW5lVHlwZVwiOjB9fSxcIkRhdGVGb3JtYXRcIjp7XCIkaWRcIjpcIjQx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0MTlcIixcIlNoYXBlXCI6NCxcIkNvbm5lY3Rvck1hcmdpblwiOntcIiRpZFwiOlwiNDIwXCIsXCJUb3BcIjowLjAsXCJMZWZ0XCI6Mi4wLFwiUmlnaHRcIjoyLjAsXCJCb3R0b21cIjowLjB9LFwiQ29ubmVjdG9yU3R5bGVcIjp7XCIkaWRcIjpcIjQyMVwiLFwiTGluZUNvbG9yXCI6e1wiJGlkXCI6XCI0MjJcIixcIiR0eXBlXCI6XCJOTFJFLkNvbW1vbi5Eb20uU29saWRDb2xvckJydXNoLCBOTFJFLkNvbW1vblwiLFwiQ29sb3JcIjp7XCIkaWRcIjpcIjQyM1wiLFwiQVwiOjEyNyxcIlJcIjo3OSxcIkdcIjoxMjksXCJCXCI6MTg5fX0sXCJMaW5lV2VpZ2h0XCI6MS4wLFwiTGluZVR5cGVcIjowfSxcIklzQmVsb3dUaW1lYmFuZFwiOmZhbHNlLFwiSGlkZURhdGVcIjpmYWxzZSxcIlNoYXBlU2l6ZVwiOjEsXCJTcGFjaW5nXCI6MC4wLFwiUGFkZGluZ1wiOntcIiRpZFwiOlwiNDI0XCIsXCJUb3BcIjo1LjAsXCJMZWZ0XCI6My4wLFwiUmlnaHRcIjowLjAsXCJCb3R0b21cIjoyLjB9LFwiUG9zaXRpb25cIjp7XCIkaWRcIjpcIjQyNVwiLFwiUmF0aW9cIjowLjAsXCJJc0N1c3RvbVwiOmZhbHNlfSxcIlBvc2l0aW9uT25UYXNrXCI6MCxcIlNoYXBlU3R5bGVcIjp7XCIkaWRcIjpcIjQyNlwiLFwiTWFyZ2luXCI6e1wiJGlkXCI6XCI0MjdcIixcIlRvcFwiOjAuMCxcIkxlZnRcIjowLjAsXCJSaWdodFwiOjAuMCxcIkJvdHRvbVwiOjAuMH0sXCJQYWRkaW5nXCI6e1wiJGlkXCI6XCI0MjhcIixcIlRvcFwiOjAuMCxcIkxlZnRcIjowLjAsXCJSaWdodFwiOjAuMCxcIkJvdHRvbVwiOjAuMH0sXCJCYWNrZ3JvdW5kXCI6e1wiJGlkXCI6XCI0MjlcIixcIkNvbG9yXCI6e1wiJGlkXCI6XCI0MzBcIixcIkFcIjoyNTUsXCJSXCI6MTI4LFwiR1wiOjE0MSxcIkJcIjoxNjl9fSxcIklzVmlzaWJsZVwiOnRydWUsXCJXaWR0aFwiOjEzLjAsXCJIZWlnaHRcIjoxMy4wLFwiQm9yZGVyU3R5bGVcIjp7XCIkaWRcIjpcIjQzMVwiLFwiTGluZUNvbG9yXCI6e1wiJHJlZlwiOlwiOTdcIn0sXCJMaW5lV2VpZ2h0XCI6MC4wLFwiTGluZVR5cGVcIjowfX0sXCJUaXRsZVN0eWxlXCI6e1wiJGlkXCI6XCI0MzJcIixcIkZvbnRTZXR0aW5nc1wiOntcIiRpZFwiOlwiNDMzXCIsXCJGb250U2l6ZVwiOjEwLFwiRm9udE5hbWVcIjpcIkNhbGlicmlcIixcIklzQm9sZFwiOnRydWUsXCJJc0l0YWxpY1wiOmZhbHNlLFwiSXNVbmRlcmxpbmVkXCI6ZmFsc2V9LFwiQXV0b1NpemVcIjowLFwiRm9yZWdyb3VuZFwiOntcIiRpZFwiOlwiNDM0XCIsXCJDb2xvclwiOntcIiRpZFwiOlwiNDM1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QzNlwiLFwiVG9wXCI6MC4wLFwiTGVmdFwiOjAuMCxcIlJpZ2h0XCI6MC4wLFwiQm90dG9tXCI6MC4wfSxcIlBhZGRpbmdcIjp7XCIkaWRcIjpcIjQzN1wiLFwiVG9wXCI6MC4wLFwiTGVmdFwiOjAuMCxcIlJpZ2h0XCI6MC4wLFwiQm90dG9tXCI6MC4wfSxcIkJhY2tncm91bmRcIjp7XCIkcmVmXCI6XCIxMDVcIn0sXCJJc1Zpc2libGVcIjp0cnVlLFwiV2lkdGhcIjowLjAsXCJIZWlnaHRcIjowLjAsXCJCb3JkZXJTdHlsZVwiOntcIiRpZFwiOlwiNDM4XCIsXCJMaW5lQ29sb3JcIjpudWxsLFwiTGluZVdlaWdodFwiOjAuMCxcIkxpbmVUeXBlXCI6MH19LFwiRGF0ZVN0eWxlXCI6e1wiJGlkXCI6XCI0MzlcIixcIkZvbnRTZXR0aW5nc1wiOntcIiRpZFwiOlwiNDQwXCIsXCJGb250U2l6ZVwiOjk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Ey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0NDdcIixcIlNoYXBlXCI6NCxcIkNvbm5lY3Rvck1hcmdpblwiOntcIiRpZFwiOlwiNDQ4XCIsXCJUb3BcIjowLjAsXCJMZWZ0XCI6Mi4wLFwiUmlnaHRcIjoyLjAsXCJCb3R0b21cIjowLjB9LFwiQ29ubmVjdG9yU3R5bGVcIjp7XCIkaWRcIjpcIjQ0OVwiLFwiTGluZUNvbG9yXCI6e1wiJGlkXCI6XCI0NTBcIixcIiR0eXBlXCI6XCJOTFJFLkNvbW1vbi5Eb20uU29saWRDb2xvckJydXNoLCBOTFJFLkNvbW1vblwiLFwiQ29sb3JcIjp7XCIkaWRcIjpcIjQ1MVwiLFwiQVwiOjEyNyxcIlJcIjo3OSxcIkdcIjoxMjksXCJCXCI6MTg5fX0sXCJMaW5lV2VpZ2h0XCI6MS4wLFwiTGluZVR5cGVcIjowfSxcIklzQmVsb3dUaW1lYmFuZFwiOnRydWUsXCJIaWRlRGF0ZVwiOmZhbHNlLFwiU2hhcGVTaXplXCI6MSxcIlNwYWNpbmdcIjowLjAsXCJQYWRkaW5nXCI6e1wiJGlkXCI6XCI0NTJcIixcIlRvcFwiOjUuMCxcIkxlZnRcIjozLjAsXCJSaWdodFwiOjAuMCxcIkJvdHRvbVwiOjIuMH0sXCJQb3NpdGlvblwiOntcIiRpZFwiOlwiNDUzXCIsXCJSYXRpb1wiOjAuMCxcIklzQ3VzdG9tXCI6ZmFsc2V9LFwiUG9zaXRpb25PblRhc2tcIjowLFwiU2hhcGVTdHlsZVwiOntcIiRpZFwiOlwiNDU0XCIsXCJNYXJnaW5cIjp7XCIkaWRcIjpcIjQ1NVwiLFwiVG9wXCI6MC4wLFwiTGVmdFwiOjAuMCxcIlJpZ2h0XCI6MC4wLFwiQm90dG9tXCI6MC4wfSxcIlBhZGRpbmdcIjp7XCIkaWRcIjpcIjQ1NlwiLFwiVG9wXCI6MC4wLFwiTGVmdFwiOjAuMCxcIlJpZ2h0XCI6MC4wLFwiQm90dG9tXCI6MC4wfSxcIkJhY2tncm91bmRcIjp7XCIkaWRcIjpcIjQ1N1wiLFwiQ29sb3JcIjp7XCIkaWRcIjpcIjQ1OFwiLFwiQVwiOjI1NSxcIlJcIjoxMjgsXCJHXCI6MTQxLFwiQlwiOjE2OX19LFwiSXNWaXNpYmxlXCI6dHJ1ZSxcIldpZHRoXCI6MTMuMCxcIkhlaWdodFwiOjEzLjAsXCJCb3JkZXJTdHlsZVwiOntcIiRpZFwiOlwiNDU5XCIsXCJMaW5lQ29sb3JcIjp7XCIkcmVmXCI6XCI5N1wifSxcIkxpbmVXZWlnaHRcIjowLjAsXCJMaW5lVHlwZVwiOjB9fSxcIlRpdGxlU3R5bGVcIjp7XCIkaWRcIjpcIjQ2MFwiLFwiRm9udFNldHRpbmdzXCI6e1wiJGlkXCI6XCI0NjFcIixcIkZvbnRTaXplXCI6MTAsXCJGb250TmFtZVwiOlwiQ2FsaWJyaVwiLFwiSXNCb2xkXCI6dHJ1ZSxcIklzSXRhbGljXCI6ZmFsc2UsXCJJc1VuZGVybGluZWRcIjpmYWxzZX0sXCJBdXRvU2l6ZVwiOjAsXCJGb3JlZ3JvdW5kXCI6e1wiJGlkXCI6XCI0NjJcIixcIkNvbG9yXCI6e1wiJGlkXCI6XCI0NjN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Y0XCIsXCJUb3BcIjowLjAsXCJMZWZ0XCI6MC4wLFwiUmlnaHRcIjowLjAsXCJCb3R0b21cIjowLjB9LFwiUGFkZGluZ1wiOntcIiRpZFwiOlwiNDY1XCIsXCJUb3BcIjowLjAsXCJMZWZ0XCI6MC4wLFwiUmlnaHRcIjowLjAsXCJCb3R0b21cIjowLjB9LFwiQmFja2dyb3VuZFwiOntcIiRyZWZcIjpcIjEwNVwifSxcIklzVmlzaWJsZVwiOnRydWUsXCJXaWR0aFwiOjAuMCxcIkhlaWdodFwiOjAuMCxcIkJvcmRlclN0eWxlXCI6e1wiJGlkXCI6XCI0NjZcIixcIkxpbmVDb2xvclwiOm51bGwsXCJMaW5lV2VpZ2h0XCI6MC4wLFwiTGluZVR5cGVcIjowfX0sXCJEYXRlU3R5bGVcIjp7XCIkaWRcIjpcIjQ2N1wiLFwiRm9udFNldHRpbmdzXCI6e1wiJGlkXCI6XCI0NjhcIixcIkZvbnRTaXplXCI6OSxcIkZvbnROYW1lXCI6XCJDYWxpYnJpXCIsXCJJc0JvbGRcIjpmYWxzZSxcIklzSXRhbGljXCI6ZmFsc2UsXCJJc1VuZGVybGluZWRcIjpmYWxzZX0sXCJBdXRvU2l6ZVwiOjAsXCJGb3JlZ3JvdW5kXCI6e1wiJGlkXCI6XCI0NjlcIixcIkNvbG9yXCI6e1wiJGlkXCI6XCI0NzB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Q3MVwiLFwiVG9wXCI6MC4wLFwiTGVmdFwiOjAuMCxcIlJpZ2h0XCI6MC4wLFwiQm90dG9tXCI6MC4wfSxcIlBhZGRpbmdcIjp7XCIkaWRcIjpcIjQ3MlwiLFwiVG9wXCI6MC4wLFwiTGVmdFwiOjAuMCxcIlJpZ2h0XCI6MC4wLFwiQm90dG9tXCI6MC4wfSxcIkJhY2tncm91bmRcIjp7XCIkcmVmXCI6XCIxMTJcIn0sXCJJc1Zpc2libGVcIjp0cnVlLFwiV2lkdGhcIjowLjAsXCJIZWlnaHRcIjowLjAsXCJCb3JkZXJTdHlsZVwiOntcIiRpZFwiOlwiNDczXCIsXCJMaW5lQ29sb3JcIjpudWxsLFwiTGluZVdlaWdodFwiOjAuMCxcIkxpbmVUeXBlXCI6MH19LFwiRGF0ZUZvcm1hdFwiOntcIiRpZFwiOlwiNDc0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UYXNrU3R5bGVMaXN0XCI6W3tcIiRpZFwiOlwiNDc1XCIsXCJTaGFwZVwiOjEsXCJTaGFwZVRoaWNrbmVzc1wiOjEsXCJEdXJhdGlvbkZvcm1hdFwiOjAsXCJQZXJjZW50YWdlQ29tcGxldGVTdHlsZVwiOntcIiRpZFwiOlwiNDc2XCIsXCJGb250U2V0dGluZ3NcIjp7XCIkaWRcIjpcIjQ3N1wiLFwiRm9udFNpemVcIjoxMCxcIkZvbnROYW1lXCI6XCJDYWxpYnJpXCIsXCJJc0JvbGRcIjpmYWxzZSxcIklzSXRhbGljXCI6ZmFsc2UsXCJJc1VuZGVybGluZWRcIjpmYWxzZX0sXCJBdXRvU2l6ZVwiOjAsXCJGb3JlZ3JvdW5kXCI6e1wiJGlkXCI6XCI0Nzh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5XCIsXCJUb3BcIjowLjAsXCJMZWZ0XCI6MC4wLFwiUmlnaHRcIjowLjAsXCJCb3R0b21cIjowLjB9LFwiUGFkZGluZ1wiOntcIiRpZFwiOlwiNDgwXCIsXCJUb3BcIjowLjAsXCJMZWZ0XCI6MC4wLFwiUmlnaHRcIjowLjAsXCJCb3R0b21cIjowLjB9LFwiQmFja2dyb3VuZFwiOntcIiRyZWZcIjpcIjE0NlwifSxcIklzVmlzaWJsZVwiOnRydWUsXCJXaWR0aFwiOjAuMCxcIkhlaWdodFwiOjAuMCxcIkJvcmRlclN0eWxlXCI6e1wiJGlkXCI6XCI0ODFcIixcIkxpbmVDb2xvclwiOm51bGwsXCJMaW5lV2VpZ2h0XCI6MC4wLFwiTGluZVR5cGVcIjowfX0sXCJEdXJhdGlvblN0eWxlXCI6e1wiJGlkXCI6XCI0ODJcIixcIkZvbnRTZXR0aW5nc1wiOntcIiRpZFwiOlwiNDgzXCIsXCJGb250U2l6ZVwiOjEwLFwiRm9udE5hbWVcIjpcIkNhbGlicmlcIixcIklzQm9sZFwiOmZhbHNlLFwiSXNJdGFsaWNcIjpmYWxzZSxcIklzVW5kZXJsaW5lZFwiOmZhbHNlfSxcIkF1dG9TaXplXCI6MCxcIkZvcmVncm91bmRcIjp7XCIkaWRcIjpcIjQ4NFwiLFwiQ29sb3JcIjp7XCIkaWRcIjpcIjQ4N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DZcIixcIlRvcFwiOjAuMCxcIkxlZnRcIjowLjAsXCJSaWdodFwiOjAuMCxcIkJvdHRvbVwiOjAuMH0sXCJQYWRkaW5nXCI6e1wiJGlkXCI6XCI0ODdcIixcIlRvcFwiOjAuMCxcIkxlZnRcIjowLjAsXCJSaWdodFwiOjAuMCxcIkJvdHRvbVwiOjAuMH0sXCJCYWNrZ3JvdW5kXCI6e1wiJHJlZlwiOlwiMTUzXCJ9LFwiSXNWaXNpYmxlXCI6dHJ1ZSxcIldpZHRoXCI6MC4wLFwiSGVpZ2h0XCI6MC4wLFwiQm9yZGVyU3R5bGVcIjp7XCIkaWRcIjpcIjQ4OFwiLFwiTGluZUNvbG9yXCI6bnVsbCxcIkxpbmVXZWlnaHRcIjowLjAsXCJMaW5lVHlwZVwiOjB9fSxcIkhvcml6b250YWxDb25uZWN0b3JTdHlsZVwiOntcIiRpZFwiOlwiNDg5XCIsXCJMaW5lQ29sb3JcIjp7XCIkcmVmXCI6XCIxNTVcIn0sXCJMaW5lV2VpZ2h0XCI6MS4wLFwiTGluZVR5cGVcIjowfSxcIlZlcnRpY2FsQ29ubmVjdG9yU3R5bGVcIjp7XCIkaWRcIjpcIjQ5MFwiLFwiTGluZUNvbG9yXCI6e1wiJHJlZlwiOlwiMTU4XCJ9LFwiTGluZVdlaWdodFwiOjEuMCxcIkxpbmVUeXBlXCI6MH0sXCJNYXJnaW5cIjpudWxsLFwiU3RhcnREYXRlUG9zaXRpb25cIjowLFwiRW5kRGF0ZVBvc2l0aW9uXCI6MCxcIlRpdGxlUG9zaXRpb25cIjoyLFwiRHVyYXRpb25Qb3NpdGlvblwiOjQsXCJQZXJjZW50YWdlQ29tcGxldGVkUG9zaXRpb25cIjo2LFwiU3BhY2luZ1wiOjUsXCJJc0JlbG93VGltZWJhbmRcIjp0cnVlLFwiUGVyY2VudGFnZUNvbXBsZXRlU2hhcGVPcGFjaXR5XCI6MzUsXCJHcm91cE5hbWVcIjpudWxsLFwiQXR0YWNoZWRNaWxlc3RvbmVzU3R5bGVzXCI6W10sXCJTaGFwZVN0eWxlXCI6e1wiJGlkXCI6XCI0OTFcIixcIk1hcmdpblwiOntcIiRpZFwiOlwiNDkyXCIsXCJUb3BcIjowLjAsXCJMZWZ0XCI6NC4wLFwiUmlnaHRcIjo0LjAsXCJCb3R0b21cIjowLjB9LFwiUGFkZGluZ1wiOntcIiRpZFwiOlwiNDkzXCIsXCJUb3BcIjowLjAsXCJMZWZ0XCI6MC4wLFwiUmlnaHRcIjowLjAsXCJCb3R0b21cIjowLjB9LFwiQmFja2dyb3VuZFwiOntcIiRpZFwiOlwiNDk0XCIsXCJDb2xvclwiOntcIiRpZFwiOlwiNDk1XCIsXCJBXCI6MjU1LFwiUlwiOjE3MyxcIkdcIjoxLFwiQlwiOjF9fSxcIklzVmlzaWJsZVwiOnRydWUsXCJXaWR0aFwiOjAuMCxcIkhlaWdodFwiOjE2LjAsXCJCb3JkZXJTdHlsZVwiOntcIiRpZFwiOlwiNDk2XCIsXCJMaW5lQ29sb3JcIjp7XCIkcmVmXCI6XCIxNjZcIn0sXCJMaW5lV2VpZ2h0XCI6MC4wLFwiTGluZVR5cGVcIjowfX0sXCJUaXRsZVN0eWxlXCI6e1wiJGlkXCI6XCI0OTdcIixcIkZvbnRTZXR0aW5nc1wiOntcIiRpZFwiOlwiNDk4XCIsXCJGb250U2l6ZVwiOjEwLFwiRm9udE5hbWVcIjpcIkNhbGlicmlcIixcIklzQm9sZFwiOnRydWUsXCJJc0l0YWxpY1wiOmZhbHNlLFwiSXNVbmRlcmxpbmVkXCI6ZmFsc2V9LFwiQXV0b1NpemVcIjowLFwiRm9yZWdyb3VuZFwiOntcIiRpZFwiOlwiNDk5XCIsXCJDb2xvclwiOntcIiRpZFwiOlwiNTAw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UwMVwiLFwiVG9wXCI6MC4wLFwiTGVmdFwiOjAuMCxcIlJpZ2h0XCI6MC4wLFwiQm90dG9tXCI6MC4wfSxcIlBhZGRpbmdcIjp7XCIkaWRcIjpcIjUwMlwiLFwiVG9wXCI6MC4wLFwiTGVmdFwiOjAuMCxcIlJpZ2h0XCI6MC4wLFwiQm90dG9tXCI6MC4wfSxcIkJhY2tncm91bmRcIjp7XCIkcmVmXCI6XCIxNzRcIn0sXCJJc1Zpc2libGVcIjp0cnVlLFwiV2lkdGhcIjowLjAsXCJIZWlnaHRcIjowLjAsXCJCb3JkZXJTdHlsZVwiOntcIiRpZFwiOlwiNTAzXCIsXCJMaW5lQ29sb3JcIjpudWxsLFwiTGluZVdlaWdodFwiOjAuMCxcIkxpbmVUeXBlXCI6MH19LFwiRGF0ZVN0eWxlXCI6e1wiJGlkXCI6XCI1MDRcIixcIkZvbnRTZXR0aW5nc1wiOntcIiRpZFwiOlwiNTA1XCIsXCJGb250U2l6ZVwiOjksXCJGb250TmFtZVwiOlwiQ2FsaWJyaVwiLFwiSXNCb2xkXCI6ZmFsc2UsXCJJc0l0YWxpY1wiOmZhbHNlLFwiSXNVbmRlcmxpbmVkXCI6ZmFsc2V9LFwiQXV0b1NpemVcIjowLFwiRm9yZWdyb3VuZFwiOntcIiRpZFwiOlwiNTA2XCIsXCJDb2xvclwiOntcIiRpZFwiOlwiNTA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wOFwiLFwiVG9wXCI6MC4wLFwiTGVmdFwiOjAuMCxcIlJpZ2h0XCI6MC4wLFwiQm90dG9tXCI6MC4wfSxcIlBhZGRpbmdcIjp7XCIkaWRcIjpcIjUwOVwiLFwiVG9wXCI6MC4wLFwiTGVmdFwiOjAuMCxcIlJpZ2h0XCI6MC4wLFwiQm90dG9tXCI6MC4wfSxcIkJhY2tncm91bmRcIjp7XCIkcmVmXCI6XCIxODFcIn0sXCJJc1Zpc2libGVcIjp0cnVlLFwiV2lkdGhcIjowLjAsXCJIZWlnaHRcIjowLjAsXCJCb3JkZXJTdHlsZVwiOntcIiRpZFwiOlwiNTEwXCIsXCJMaW5lQ29sb3JcIjpudWxsLFwiTGluZVdlaWdodFwiOjAuMCxcIkxpbmVUeXBlXCI6MH19LFwiRGF0ZUZvcm1hdFwiOntcIiRpZFwiOlwiNTE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UxMlwiLFwiU2hhcGVcIjoxLFwiU2hhcGVUaGlja25lc3NcIjoxLFwiRHVyYXRpb25Gb3JtYXRcIjowLFwiUGVyY2VudGFnZUNvbXBsZXRlU3R5bGVcIjp7XCIkaWRcIjpcIjUxM1wiLFwiRm9udFNldHRpbmdzXCI6e1wiJGlkXCI6XCI1MTRcIixcIkZvbnRTaXplXCI6MTAsXCJGb250TmFtZVwiOlwiQ2FsaWJyaVwiLFwiSXNCb2xkXCI6ZmFsc2UsXCJJc0l0YWxpY1wiOmZhbHNlLFwiSXNVbmRlcmxpbmVkXCI6ZmFsc2V9LFwiQXV0b1NpemVcIjowLFwiRm9yZWdyb3VuZFwiOntcIiRpZFwiOlwiNTE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UxNlwiLFwiVG9wXCI6MC4wLFwiTGVmdFwiOjAuMCxcIlJpZ2h0XCI6MC4wLFwiQm90dG9tXCI6MC4wfSxcIlBhZGRpbmdcIjp7XCIkaWRcIjpcIjUxN1wiLFwiVG9wXCI6MC4wLFwiTGVmdFwiOjAuMCxcIlJpZ2h0XCI6MC4wLFwiQm90dG9tXCI6MC4wfSxcIkJhY2tncm91bmRcIjp7XCIkcmVmXCI6XCIxNDZcIn0sXCJJc1Zpc2libGVcIjp0cnVlLFwiV2lkdGhcIjowLjAsXCJIZWlnaHRcIjowLjAsXCJCb3JkZXJTdHlsZVwiOntcIiRpZFwiOlwiNTE4XCIsXCJMaW5lQ29sb3JcIjpudWxsLFwiTGluZVdlaWdodFwiOjAuMCxcIkxpbmVUeXBlXCI6MH19LFwiRHVyYXRpb25TdHlsZVwiOntcIiRpZFwiOlwiNTE5XCIsXCJGb250U2V0dGluZ3NcIjp7XCIkaWRcIjpcIjUyMFwiLFwiRm9udFNpemVcIjoxMCxcIkZvbnROYW1lXCI6XCJDYWxpYnJpXCIsXCJJc0JvbGRcIjpmYWxzZSxcIklzSXRhbGljXCI6ZmFsc2UsXCJJc1VuZGVybGluZWRcIjpmYWxzZX0sXCJBdXRvU2l6ZVwiOjAsXCJGb3JlZ3JvdW5kXCI6e1wiJGlkXCI6XCI1MjFcIixcIkNvbG9yXCI6e1wiJGlkXCI6XCI1Mj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TIzXCIsXCJUb3BcIjowLjAsXCJMZWZ0XCI6MC4wLFwiUmlnaHRcIjowLjAsXCJCb3R0b21cIjowLjB9LFwiUGFkZGluZ1wiOntcIiRpZFwiOlwiNTI0XCIsXCJUb3BcIjowLjAsXCJMZWZ0XCI6MC4wLFwiUmlnaHRcIjowLjAsXCJCb3R0b21cIjowLjB9LFwiQmFja2dyb3VuZFwiOntcIiRyZWZcIjpcIjE1M1wifSxcIklzVmlzaWJsZVwiOnRydWUsXCJXaWR0aFwiOjAuMCxcIkhlaWdodFwiOjAuMCxcIkJvcmRlclN0eWxlXCI6e1wiJGlkXCI6XCI1MjVcIixcIkxpbmVDb2xvclwiOm51bGwsXCJMaW5lV2VpZ2h0XCI6MC4wLFwiTGluZVR5cGVcIjowfX0sXCJIb3Jpem9udGFsQ29ubmVjdG9yU3R5bGVcIjp7XCIkaWRcIjpcIjUyNlwiLFwiTGluZUNvbG9yXCI6e1wiJHJlZlwiOlwiMTU1XCJ9LFwiTGluZVdlaWdodFwiOjEuMCxcIkxpbmVUeXBlXCI6MH0sXCJWZXJ0aWNhbENvbm5lY3RvclN0eWxlXCI6e1wiJGlkXCI6XCI1MjdcIixcIkxpbmVDb2xvclwiOntcIiRyZWZcIjpcIjE1OFwifSxcIkxpbmVXZWlnaHRcIjoxLjAsXCJMaW5lVHlwZVwiOjB9LFwiTWFyZ2luXCI6bnVsbCxcIlN0YXJ0RGF0ZVBvc2l0aW9uXCI6MCxcIkVuZERhdGVQb3NpdGlvblwiOjAsXCJUaXRsZVBvc2l0aW9uXCI6MixcIkR1cmF0aW9uUG9zaXRpb25cIjo0LFwiUGVyY2VudGFnZUNvbXBsZXRlZFBvc2l0aW9uXCI6NixcIlNwYWNpbmdcIjo1LFwiSXNCZWxvd1RpbWViYW5kXCI6dHJ1ZSxcIlBlcmNlbnRhZ2VDb21wbGV0ZVNoYXBlT3BhY2l0eVwiOjM1LFwiR3JvdXBOYW1lXCI6bnVsbCxcIkF0dGFjaGVkTWlsZXN0b25lc1N0eWxlc1wiOltdLFwiU2hhcGVTdHlsZVwiOntcIiRpZFwiOlwiNTI4XCIsXCJNYXJnaW5cIjp7XCIkaWRcIjpcIjUyOVwiLFwiVG9wXCI6MC4wLFwiTGVmdFwiOjQuMCxcIlJpZ2h0XCI6NC4wLFwiQm90dG9tXCI6MC4wfSxcIlBhZGRpbmdcIjp7XCIkaWRcIjpcIjUzMFwiLFwiVG9wXCI6MC4wLFwiTGVmdFwiOjAuMCxcIlJpZ2h0XCI6MC4wLFwiQm90dG9tXCI6MC4wfSxcIkJhY2tncm91bmRcIjp7XCIkaWRcIjpcIjUzMVwiLFwiQ29sb3JcIjp7XCIkaWRcIjpcIjUzMlwiLFwiQVwiOjI1NSxcIlJcIjoxNzMsXCJHXCI6MSxcIkJcIjoxfX0sXCJJc1Zpc2libGVcIjp0cnVlLFwiV2lkdGhcIjowLjAsXCJIZWlnaHRcIjoxNi4wLFwiQm9yZGVyU3R5bGVcIjp7XCIkaWRcIjpcIjUzM1wiLFwiTGluZUNvbG9yXCI6e1wiJHJlZlwiOlwiMTY2XCJ9LFwiTGluZVdlaWdodFwiOjAuMCxcIkxpbmVUeXBlXCI6MH19LFwiVGl0bGVTdHlsZVwiOntcIiRpZFwiOlwiNTM0XCIsXCJGb250U2V0dGluZ3NcIjp7XCIkaWRcIjpcIjUzNVwiLFwiRm9udFNpemVcIjoxMCxcIkZvbnROYW1lXCI6XCJDYWxpYnJpXCIsXCJJc0JvbGRcIjp0cnVlLFwiSXNJdGFsaWNcIjpmYWxzZSxcIklzVW5kZXJsaW5lZFwiOmZhbHNlfSxcIkF1dG9TaXplXCI6MCxcIkZvcmVncm91bmRcIjp7XCIkaWRcIjpcIjUzNlwiLFwiQ29sb3JcIjp7XCIkaWRcIjpcIjUzN1wiLFwiQVwiOjI1NSxcIlJcIjoyNTUsXCJHXCI6MjU1LFwiQlwiOjI1NX19LFwiQmFja2dyb3VuZEZpbGxUeXBlXCI6MCxcIk1heFdpZHRoXCI6OTYwLjAsXCJNYXhIZWlnaHRcIjpcIkluZmluaXR5XCIsXCJTbWFydEZvcmVncm91bmRJc0FjdGl2ZVwiOmZhbHNlLFwiSG9yaXpvbnRhbEFsaWdubWVudFwiOjEsXCJWZXJ0aWNhbEFsaWdubWVudFwiOjAsXCJTbWFydEZvcmVncm91bmRcIjpudWxsLFwiTWFyZ2luXCI6e1wiJGlkXCI6XCI1MzhcIixcIlRvcFwiOjAuMCxcIkxlZnRcIjowLjAsXCJSaWdodFwiOjAuMCxcIkJvdHRvbVwiOjAuMH0sXCJQYWRkaW5nXCI6e1wiJGlkXCI6XCI1MzlcIixcIlRvcFwiOjAuMCxcIkxlZnRcIjowLjAsXCJSaWdodFwiOjAuMCxcIkJvdHRvbVwiOjAuMH0sXCJCYWNrZ3JvdW5kXCI6e1wiJHJlZlwiOlwiMTc0XCJ9LFwiSXNWaXNpYmxlXCI6dHJ1ZSxcIldpZHRoXCI6MC4wLFwiSGVpZ2h0XCI6MC4wLFwiQm9yZGVyU3R5bGVcIjp7XCIkaWRcIjpcIjU0MFwiLFwiTGluZUNvbG9yXCI6bnVsbCxcIkxpbmVXZWlnaHRcIjowLjAsXCJMaW5lVHlwZVwiOjB9fSxcIkRhdGVTdHlsZVwiOntcIiRpZFwiOlwiNTQxXCIsXCJGb250U2V0dGluZ3NcIjp7XCIkaWRcIjpcIjU0MlwiLFwiRm9udFNpemVcIjo5LFwiRm9udE5hbWVcIjpcIkNhbGlicmlcIixcIklzQm9sZFwiOmZhbHNlLFwiSXNJdGFsaWNcIjpmYWxzZSxcIklzVW5kZXJsaW5lZFwiOmZhbHNlfSxcIkF1dG9TaXplXCI6MCxcIkZvcmVncm91bmRcIjp7XCIkaWRcIjpcIjU0M1wiLFwiQ29sb3JcIjp7XCIkaWRcIjpcIjU0NF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1NDVcIixcIlRvcFwiOjAuMCxcIkxlZnRcIjowLjAsXCJSaWdodFwiOjAuMCxcIkJvdHRvbVwiOjAuMH0sXCJQYWRkaW5nXCI6e1wiJGlkXCI6XCI1NDZcIixcIlRvcFwiOjAuMCxcIkxlZnRcIjowLjAsXCJSaWdodFwiOjAuMCxcIkJvdHRvbVwiOjAuMH0sXCJCYWNrZ3JvdW5kXCI6e1wiJHJlZlwiOlwiMTgxXCJ9LFwiSXNWaXNpYmxlXCI6dHJ1ZSxcIldpZHRoXCI6MC4wLFwiSGVpZ2h0XCI6MC4wLFwiQm9yZGVyU3R5bGVcIjp7XCIkaWRcIjpcIjU0N1wiLFwiTGluZUNvbG9yXCI6bnVsbCxcIkxpbmVXZWlnaHRcIjowLjAsXCJMaW5lVHlwZVwiOjB9fSxcIkRhdGVGb3JtYXRcIjp7XCIkaWRcIjpcIjU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NDlcIixcIlNoYXBlXCI6MSxcIlNoYXBlVGhpY2tuZXNzXCI6MSxcIkR1cmF0aW9uRm9ybWF0XCI6MCxcIlBlcmNlbnRhZ2VDb21wbGV0ZVN0eWxlXCI6e1wiJGlkXCI6XCI1NTBcIixcIkZvbnRTZXR0aW5nc1wiOntcIiRpZFwiOlwiNTUxXCIsXCJGb250U2l6ZVwiOjEwLFwiRm9udE5hbWVcIjpcIkNhbGlicmlcIixcIklzQm9sZFwiOmZhbHNlLFwiSXNJdGFsaWNcIjpmYWxzZSxcIklzVW5kZXJsaW5lZFwiOmZhbHNlfSxcIkF1dG9TaXplXCI6MCxcIkZvcmVncm91bmRcIjp7XCIkaWRcIjpcIjU1Ml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NTNcIixcIlRvcFwiOjAuMCxcIkxlZnRcIjowLjAsXCJSaWdodFwiOjAuMCxcIkJvdHRvbVwiOjAuMH0sXCJQYWRkaW5nXCI6e1wiJGlkXCI6XCI1NTRcIixcIlRvcFwiOjAuMCxcIkxlZnRcIjowLjAsXCJSaWdodFwiOjAuMCxcIkJvdHRvbVwiOjAuMH0sXCJCYWNrZ3JvdW5kXCI6e1wiJHJlZlwiOlwiMTQ2XCJ9LFwiSXNWaXNpYmxlXCI6dHJ1ZSxcIldpZHRoXCI6MC4wLFwiSGVpZ2h0XCI6MC4wLFwiQm9yZGVyU3R5bGVcIjp7XCIkaWRcIjpcIjU1NVwiLFwiTGluZUNvbG9yXCI6bnVsbCxcIkxpbmVXZWlnaHRcIjowLjAsXCJMaW5lVHlwZVwiOjB9fSxcIkR1cmF0aW9uU3R5bGVcIjp7XCIkaWRcIjpcIjU1NlwiLFwiRm9udFNldHRpbmdzXCI6e1wiJGlkXCI6XCI1NTdcIixcIkZvbnRTaXplXCI6MTAsXCJGb250TmFtZVwiOlwiQ2FsaWJyaVwiLFwiSXNCb2xkXCI6ZmFsc2UsXCJJc0l0YWxpY1wiOmZhbHNlLFwiSXNVbmRlcmxpbmVkXCI6ZmFsc2V9LFwiQXV0b1NpemVcIjowLFwiRm9yZWdyb3VuZFwiOntcIiRpZFwiOlwiNTU4XCIsXCJDb2xvclwiOntcIiRpZFwiOlwiNTU5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2MFwiLFwiVG9wXCI6MC4wLFwiTGVmdFwiOjAuMCxcIlJpZ2h0XCI6MC4wLFwiQm90dG9tXCI6MC4wfSxcIlBhZGRpbmdcIjp7XCIkaWRcIjpcIjU2MVwiLFwiVG9wXCI6MC4wLFwiTGVmdFwiOjAuMCxcIlJpZ2h0XCI6MC4wLFwiQm90dG9tXCI6MC4wfSxcIkJhY2tncm91bmRcIjp7XCIkcmVmXCI6XCIxNTNcIn0sXCJJc1Zpc2libGVcIjp0cnVlLFwiV2lkdGhcIjowLjAsXCJIZWlnaHRcIjowLjAsXCJCb3JkZXJTdHlsZVwiOntcIiRpZFwiOlwiNTYyXCIsXCJMaW5lQ29sb3JcIjpudWxsLFwiTGluZVdlaWdodFwiOjAuMCxcIkxpbmVUeXBlXCI6MH19LFwiSG9yaXpvbnRhbENvbm5lY3RvclN0eWxlXCI6e1wiJGlkXCI6XCI1NjNcIixcIkxpbmVDb2xvclwiOntcIiRyZWZcIjpcIjE1NVwifSxcIkxpbmVXZWlnaHRcIjoxLjAsXCJMaW5lVHlwZVwiOjB9LFwiVmVydGljYWxDb25uZWN0b3JTdHlsZVwiOntcIiRpZFwiOlwiNTY0XCIsXCJMaW5lQ29sb3JcIjp7XCIkcmVmXCI6XCIxNThcIn0sXCJMaW5lV2VpZ2h0XCI6MS4wLFwiTGluZVR5cGVcIjowfSxcIk1hcmdpblwiOm51bGwsXCJTdGFydERhdGVQb3NpdGlvblwiOjAsXCJFbmREYXRlUG9zaXRpb25cIjowLFwiVGl0bGVQb3NpdGlvblwiOjIsXCJEdXJhdGlvblBvc2l0aW9uXCI6NCxcIlBlcmNlbnRhZ2VDb21wbGV0ZWRQb3NpdGlvblwiOjYsXCJTcGFjaW5nXCI6NSxcIklzQmVsb3dUaW1lYmFuZFwiOnRydWUsXCJQZXJjZW50YWdlQ29tcGxldGVTaGFwZU9wYWNpdHlcIjozNSxcIkdyb3VwTmFtZVwiOm51bGwsXCJBdHRhY2hlZE1pbGVzdG9uZXNTdHlsZXNcIjpbXSxcIlNoYXBlU3R5bGVcIjp7XCIkaWRcIjpcIjU2NVwiLFwiTWFyZ2luXCI6e1wiJGlkXCI6XCI1NjZcIixcIlRvcFwiOjAuMCxcIkxlZnRcIjo0LjAsXCJSaWdodFwiOjQuMCxcIkJvdHRvbVwiOjAuMH0sXCJQYWRkaW5nXCI6e1wiJGlkXCI6XCI1NjdcIixcIlRvcFwiOjAuMCxcIkxlZnRcIjowLjAsXCJSaWdodFwiOjAuMCxcIkJvdHRvbVwiOjAuMH0sXCJCYWNrZ3JvdW5kXCI6e1wiJGlkXCI6XCI1NjhcIixcIkNvbG9yXCI6e1wiJGlkXCI6XCI1NjlcIixcIkFcIjoyNTUsXCJSXCI6MTczLFwiR1wiOjEsXCJCXCI6MX19LFwiSXNWaXNpYmxlXCI6dHJ1ZSxcIldpZHRoXCI6MC4wLFwiSGVpZ2h0XCI6MTYuMCxcIkJvcmRlclN0eWxlXCI6e1wiJGlkXCI6XCI1NzBcIixcIkxpbmVDb2xvclwiOntcIiRyZWZcIjpcIjE2NlwifSxcIkxpbmVXZWlnaHRcIjowLjAsXCJMaW5lVHlwZVwiOjB9fSxcIlRpdGxlU3R5bGVcIjp7XCIkaWRcIjpcIjU3MVwiLFwiRm9udFNldHRpbmdzXCI6e1wiJGlkXCI6XCI1NzJcIixcIkZvbnRTaXplXCI6MTAsXCJGb250TmFtZVwiOlwiQ2FsaWJyaVwiLFwiSXNCb2xkXCI6dHJ1ZSxcIklzSXRhbGljXCI6ZmFsc2UsXCJJc1VuZGVybGluZWRcIjpmYWxzZX0sXCJBdXRvU2l6ZVwiOjAsXCJGb3JlZ3JvdW5kXCI6e1wiJGlkXCI6XCI1NzNcIixcIkNvbG9yXCI6e1wiJGlkXCI6XCI1NzRcIixcIkFcIjoyNTUsXCJSXCI6MjU1LFwiR1wiOjI1NSxcIkJcIjoyNTV9fSxcIkJhY2tncm91bmRGaWxsVHlwZVwiOjAsXCJNYXhXaWR0aFwiOjk2MC4wLFwiTWF4SGVpZ2h0XCI6XCJJbmZpbml0eVwiLFwiU21hcnRGb3JlZ3JvdW5kSXNBY3RpdmVcIjpmYWxzZSxcIkhvcml6b250YWxBbGlnbm1lbnRcIjoxLFwiVmVydGljYWxBbGlnbm1lbnRcIjowLFwiU21hcnRGb3JlZ3JvdW5kXCI6bnVsbCxcIk1hcmdpblwiOntcIiRpZFwiOlwiNTc1XCIsXCJUb3BcIjowLjAsXCJMZWZ0XCI6MC4wLFwiUmlnaHRcIjowLjAsXCJCb3R0b21cIjowLjB9LFwiUGFkZGluZ1wiOntcIiRpZFwiOlwiNTc2XCIsXCJUb3BcIjowLjAsXCJMZWZ0XCI6MC4wLFwiUmlnaHRcIjowLjAsXCJCb3R0b21cIjowLjB9LFwiQmFja2dyb3VuZFwiOntcIiRyZWZcIjpcIjE3NFwifSxcIklzVmlzaWJsZVwiOnRydWUsXCJXaWR0aFwiOjAuMCxcIkhlaWdodFwiOjAuMCxcIkJvcmRlclN0eWxlXCI6e1wiJGlkXCI6XCI1NzdcIixcIkxpbmVDb2xvclwiOm51bGwsXCJMaW5lV2VpZ2h0XCI6MC4wLFwiTGluZVR5cGVcIjowfX0sXCJEYXRlU3R5bGVcIjp7XCIkaWRcIjpcIjU3OFwiLFwiRm9udFNldHRpbmdzXCI6e1wiJGlkXCI6XCI1NzlcIixcIkZvbnRTaXplXCI6OSxcIkZvbnROYW1lXCI6XCJDYWxpYnJpXCIsXCJJc0JvbGRcIjpmYWxzZSxcIklzSXRhbGljXCI6ZmFsc2UsXCJJc1VuZGVybGluZWRcIjpmYWxzZX0sXCJBdXRvU2l6ZVwiOjAsXCJGb3JlZ3JvdW5kXCI6e1wiJGlkXCI6XCI1ODBcIixcIkNvbG9yXCI6e1wiJGlkXCI6XCI1ODF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TgyXCIsXCJUb3BcIjowLjAsXCJMZWZ0XCI6MC4wLFwiUmlnaHRcIjowLjAsXCJCb3R0b21cIjowLjB9LFwiUGFkZGluZ1wiOntcIiRpZFwiOlwiNTgzXCIsXCJUb3BcIjowLjAsXCJMZWZ0XCI6MC4wLFwiUmlnaHRcIjowLjAsXCJCb3R0b21cIjowLjB9LFwiQmFja2dyb3VuZFwiOntcIiRyZWZcIjpcIjE4MVwifSxcIklzVmlzaWJsZVwiOnRydWUsXCJXaWR0aFwiOjAuMCxcIkhlaWdodFwiOjAuMCxcIkJvcmRlclN0eWxlXCI6e1wiJGlkXCI6XCI1ODRcIixcIkxpbmVDb2xvclwiOm51bGwsXCJMaW5lV2VpZ2h0XCI6MC4wLFwiTGluZVR5cGVcIjowfX0sXCJEYXRlRm9ybWF0XCI6e1wiJGlkXCI6XCI1O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Tg2XCIsXCJTaGFwZVwiOjEsXCJTaGFwZVRoaWNrbmVzc1wiOjEsXCJEdXJhdGlvbkZvcm1hdFwiOjAsXCJQZXJjZW50YWdlQ29tcGxldGVTdHlsZVwiOntcIiRpZFwiOlwiNTg3XCIsXCJGb250U2V0dGluZ3NcIjp7XCIkaWRcIjpcIjU4OFwiLFwiRm9udFNpemVcIjoxMCxcIkZvbnROYW1lXCI6XCJDYWxpYnJpXCIsXCJJc0JvbGRcIjpmYWxzZSxcIklzSXRhbGljXCI6ZmFsc2UsXCJJc1VuZGVybGluZWRcIjpmYWxzZX0sXCJBdXRvU2l6ZVwiOjAsXCJGb3JlZ3JvdW5kXCI6e1wiJGlkXCI6XCI1OD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TkwXCIsXCJUb3BcIjowLjAsXCJMZWZ0XCI6MC4wLFwiUmlnaHRcIjowLjAsXCJCb3R0b21cIjowLjB9LFwiUGFkZGluZ1wiOntcIiRpZFwiOlwiNTkxXCIsXCJUb3BcIjowLjAsXCJMZWZ0XCI6MC4wLFwiUmlnaHRcIjowLjAsXCJCb3R0b21cIjowLjB9LFwiQmFja2dyb3VuZFwiOntcIiRyZWZcIjpcIjE0NlwifSxcIklzVmlzaWJsZVwiOnRydWUsXCJXaWR0aFwiOjAuMCxcIkhlaWdodFwiOjAuMCxcIkJvcmRlclN0eWxlXCI6e1wiJGlkXCI6XCI1OTJcIixcIkxpbmVDb2xvclwiOm51bGwsXCJMaW5lV2VpZ2h0XCI6MC4wLFwiTGluZVR5cGVcIjowfX0sXCJEdXJhdGlvblN0eWxlXCI6e1wiJGlkXCI6XCI1OTNcIixcIkZvbnRTZXR0aW5nc1wiOntcIiRpZFwiOlwiNTk0XCIsXCJGb250U2l6ZVwiOjEwLFwiRm9udE5hbWVcIjpcIkNhbGlicmlcIixcIklzQm9sZFwiOmZhbHNlLFwiSXNJdGFsaWNcIjpmYWxzZSxcIklzVW5kZXJsaW5lZFwiOmZhbHNlfSxcIkF1dG9TaXplXCI6MCxcIkZvcmVncm91bmRcIjp7XCIkaWRcIjpcIjU5NVwiLFwiQ29sb3JcIjp7XCIkaWRcIjpcIjU5N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1OTdcIixcIlRvcFwiOjAuMCxcIkxlZnRcIjowLjAsXCJSaWdodFwiOjAuMCxcIkJvdHRvbVwiOjAuMH0sXCJQYWRkaW5nXCI6e1wiJGlkXCI6XCI1OThcIixcIlRvcFwiOjAuMCxcIkxlZnRcIjowLjAsXCJSaWdodFwiOjAuMCxcIkJvdHRvbVwiOjAuMH0sXCJCYWNrZ3JvdW5kXCI6e1wiJHJlZlwiOlwiMTUzXCJ9LFwiSXNWaXNpYmxlXCI6dHJ1ZSxcIldpZHRoXCI6MC4wLFwiSGVpZ2h0XCI6MC4wLFwiQm9yZGVyU3R5bGVcIjp7XCIkaWRcIjpcIjU5OVwiLFwiTGluZUNvbG9yXCI6bnVsbCxcIkxpbmVXZWlnaHRcIjowLjAsXCJMaW5lVHlwZVwiOjB9fSxcIkhvcml6b250YWxDb25uZWN0b3JTdHlsZVwiOntcIiRpZFwiOlwiNjAwXCIsXCJMaW5lQ29sb3JcIjp7XCIkcmVmXCI6XCIxNTVcIn0sXCJMaW5lV2VpZ2h0XCI6MS4wLFwiTGluZVR5cGVcIjowfSxcIlZlcnRpY2FsQ29ubmVjdG9yU3R5bGVcIjp7XCIkaWRcIjpcIjYwMVwiLFwiTGluZUNvbG9yXCI6e1wiJHJlZlwiOlwiMTU4XCJ9LFwiTGluZVdlaWdodFwiOjEuMCxcIkxpbmVUeXBlXCI6MH0sXCJNYXJnaW5cIjpudWxsLFwiU3RhcnREYXRlUG9zaXRpb25cIjowLFwiRW5kRGF0ZVBvc2l0aW9uXCI6MCxcIlRpdGxlUG9zaXRpb25cIjoyLFwiRHVyYXRpb25Qb3NpdGlvblwiOjQsXCJQZXJjZW50YWdlQ29tcGxldGVkUG9zaXRpb25cIjo2LFwiU3BhY2luZ1wiOjUsXCJJc0JlbG93VGltZWJhbmRcIjp0cnVlLFwiUGVyY2VudGFnZUNvbXBsZXRlU2hhcGVPcGFjaXR5XCI6MzUsXCJHcm91cE5hbWVcIjpudWxsLFwiQXR0YWNoZWRNaWxlc3RvbmVzU3R5bGVzXCI6W10sXCJTaGFwZVN0eWxlXCI6e1wiJGlkXCI6XCI2MDJcIixcIk1hcmdpblwiOntcIiRpZFwiOlwiNjAzXCIsXCJUb3BcIjowLjAsXCJMZWZ0XCI6NC4wLFwiUmlnaHRcIjo0LjAsXCJCb3R0b21cIjowLjB9LFwiUGFkZGluZ1wiOntcIiRpZFwiOlwiNjA0XCIsXCJUb3BcIjowLjAsXCJMZWZ0XCI6MC4wLFwiUmlnaHRcIjowLjAsXCJCb3R0b21cIjowLjB9LFwiQmFja2dyb3VuZFwiOntcIiRpZFwiOlwiNjA1XCIsXCJDb2xvclwiOntcIiRpZFwiOlwiNjA2XCIsXCJBXCI6MjU1LFwiUlwiOjE3MyxcIkdcIjoxLFwiQlwiOjF9fSxcIklzVmlzaWJsZVwiOnRydWUsXCJXaWR0aFwiOjAuMCxcIkhlaWdodFwiOjE2LjAsXCJCb3JkZXJTdHlsZVwiOntcIiRpZFwiOlwiNjA3XCIsXCJMaW5lQ29sb3JcIjp7XCIkcmVmXCI6XCIxNjZcIn0sXCJMaW5lV2VpZ2h0XCI6MC4wLFwiTGluZVR5cGVcIjowfX0sXCJUaXRsZVN0eWxlXCI6e1wiJGlkXCI6XCI2MDhcIixcIkZvbnRTZXR0aW5nc1wiOntcIiRpZFwiOlwiNjA5XCIsXCJGb250U2l6ZVwiOjEwLFwiRm9udE5hbWVcIjpcIkNhbGlicmlcIixcIklzQm9sZFwiOnRydWUsXCJJc0l0YWxpY1wiOmZhbHNlLFwiSXNVbmRlcmxpbmVkXCI6ZmFsc2V9LFwiQXV0b1NpemVcIjowLFwiRm9yZWdyb3VuZFwiOntcIiRpZFwiOlwiNjEwXCIsXCJDb2xvclwiOntcIiRpZFwiOlwiNjEx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YxMlwiLFwiVG9wXCI6MC4wLFwiTGVmdFwiOjAuMCxcIlJpZ2h0XCI6MC4wLFwiQm90dG9tXCI6MC4wfSxcIlBhZGRpbmdcIjp7XCIkaWRcIjpcIjYxM1wiLFwiVG9wXCI6MC4wLFwiTGVmdFwiOjAuMCxcIlJpZ2h0XCI6MC4wLFwiQm90dG9tXCI6MC4wfSxcIkJhY2tncm91bmRcIjp7XCIkcmVmXCI6XCIxNzRcIn0sXCJJc1Zpc2libGVcIjp0cnVlLFwiV2lkdGhcIjowLjAsXCJIZWlnaHRcIjowLjAsXCJCb3JkZXJTdHlsZVwiOntcIiRpZFwiOlwiNjE0XCIsXCJMaW5lQ29sb3JcIjpudWxsLFwiTGluZVdlaWdodFwiOjAuMCxcIkxpbmVUeXBlXCI6MH19LFwiRGF0ZVN0eWxlXCI6e1wiJGlkXCI6XCI2MTVcIixcIkZvbnRTZXR0aW5nc1wiOntcIiRpZFwiOlwiNjE2XCIsXCJGb250U2l6ZVwiOjksXCJGb250TmFtZVwiOlwiQ2FsaWJyaVwiLFwiSXNCb2xkXCI6ZmFsc2UsXCJJc0l0YWxpY1wiOmZhbHNlLFwiSXNVbmRlcmxpbmVkXCI6ZmFsc2V9LFwiQXV0b1NpemVcIjowLFwiRm9yZWdyb3VuZFwiOntcIiRpZFwiOlwiNjE3XCIsXCJDb2xvclwiOntcIiRpZFwiOlwiNjE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YxOVwiLFwiVG9wXCI6MC4wLFwiTGVmdFwiOjAuMCxcIlJpZ2h0XCI6MC4wLFwiQm90dG9tXCI6MC4wfSxcIlBhZGRpbmdcIjp7XCIkaWRcIjpcIjYyMFwiLFwiVG9wXCI6MC4wLFwiTGVmdFwiOjAuMCxcIlJpZ2h0XCI6MC4wLFwiQm90dG9tXCI6MC4wfSxcIkJhY2tncm91bmRcIjp7XCIkcmVmXCI6XCIxODFcIn0sXCJJc1Zpc2libGVcIjp0cnVlLFwiV2lkdGhcIjowLjAsXCJIZWlnaHRcIjowLjAsXCJCb3JkZXJTdHlsZVwiOntcIiRpZFwiOlwiNjIxXCIsXCJMaW5lQ29sb3JcIjpudWxsLFwiTGluZVdlaWdodFwiOjAuMCxcIkxpbmVUeXBlXCI6MH19LFwiRGF0ZUZvcm1hdFwiOntcIiRpZFwiOlwiNjI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YyM1wiLFwiU2hhcGVcIjoxLFwiU2hhcGVUaGlja25lc3NcIjoxLFwiRHVyYXRpb25Gb3JtYXRcIjowLFwiUGVyY2VudGFnZUNvbXBsZXRlU3R5bGVcIjp7XCIkaWRcIjpcIjYyNFwiLFwiRm9udFNldHRpbmdzXCI6e1wiJGlkXCI6XCI2MjVcIixcIkZvbnRTaXplXCI6MTAsXCJGb250TmFtZVwiOlwiQ2FsaWJyaVwiLFwiSXNCb2xkXCI6ZmFsc2UsXCJJc0l0YWxpY1wiOmZhbHNlLFwiSXNVbmRlcmxpbmVkXCI6ZmFsc2V9LFwiQXV0b1NpemVcIjowLFwiRm9yZWdyb3VuZFwiOntcIiRpZFwiOlwiNjI2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YyN1wiLFwiVG9wXCI6MC4wLFwiTGVmdFwiOjAuMCxcIlJpZ2h0XCI6MC4wLFwiQm90dG9tXCI6MC4wfSxcIlBhZGRpbmdcIjp7XCIkaWRcIjpcIjYyOFwiLFwiVG9wXCI6MC4wLFwiTGVmdFwiOjAuMCxcIlJpZ2h0XCI6MC4wLFwiQm90dG9tXCI6MC4wfSxcIkJhY2tncm91bmRcIjp7XCIkcmVmXCI6XCIxNDZcIn0sXCJJc1Zpc2libGVcIjp0cnVlLFwiV2lkdGhcIjowLjAsXCJIZWlnaHRcIjowLjAsXCJCb3JkZXJTdHlsZVwiOntcIiRpZFwiOlwiNjI5XCIsXCJMaW5lQ29sb3JcIjpudWxsLFwiTGluZVdlaWdodFwiOjAuMCxcIkxpbmVUeXBlXCI6MH19LFwiRHVyYXRpb25TdHlsZVwiOntcIiRpZFwiOlwiNjMwXCIsXCJGb250U2V0dGluZ3NcIjp7XCIkaWRcIjpcIjYzMVwiLFwiRm9udFNpemVcIjoxMCxcIkZvbnROYW1lXCI6XCJDYWxpYnJpXCIsXCJJc0JvbGRcIjpmYWxzZSxcIklzSXRhbGljXCI6ZmFsc2UsXCJJc1VuZGVybGluZWRcIjpmYWxzZX0sXCJBdXRvU2l6ZVwiOjAsXCJGb3JlZ3JvdW5kXCI6e1wiJGlkXCI6XCI2MzJcIixcIkNvbG9yXCI6e1wiJGlkXCI6XCI2MzN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jM0XCIsXCJUb3BcIjowLjAsXCJMZWZ0XCI6MC4wLFwiUmlnaHRcIjowLjAsXCJCb3R0b21cIjowLjB9LFwiUGFkZGluZ1wiOntcIiRpZFwiOlwiNjM1XCIsXCJUb3BcIjowLjAsXCJMZWZ0XCI6MC4wLFwiUmlnaHRcIjowLjAsXCJCb3R0b21cIjowLjB9LFwiQmFja2dyb3VuZFwiOntcIiRyZWZcIjpcIjE1M1wifSxcIklzVmlzaWJsZVwiOnRydWUsXCJXaWR0aFwiOjAuMCxcIkhlaWdodFwiOjAuMCxcIkJvcmRlclN0eWxlXCI6e1wiJGlkXCI6XCI2MzZcIixcIkxpbmVDb2xvclwiOm51bGwsXCJMaW5lV2VpZ2h0XCI6MC4wLFwiTGluZVR5cGVcIjowfX0sXCJIb3Jpem9udGFsQ29ubmVjdG9yU3R5bGVcIjp7XCIkaWRcIjpcIjYzN1wiLFwiTGluZUNvbG9yXCI6e1wiJHJlZlwiOlwiMTU1XCJ9LFwiTGluZVdlaWdodFwiOjEuMCxcIkxpbmVUeXBlXCI6MH0sXCJWZXJ0aWNhbENvbm5lY3RvclN0eWxlXCI6e1wiJGlkXCI6XCI2MzhcIixcIkxpbmVDb2xvclwiOntcIiRyZWZcIjpcIjE1OFwifSxcIkxpbmVXZWlnaHRcIjoxLjAsXCJMaW5lVHlwZVwiOjB9LFwiTWFyZ2luXCI6bnVsbCxcIlN0YXJ0RGF0ZVBvc2l0aW9uXCI6MCxcIkVuZERhdGVQb3NpdGlvblwiOjAsXCJUaXRsZVBvc2l0aW9uXCI6MixcIkR1cmF0aW9uUG9zaXRpb25cIjo0LFwiUGVyY2VudGFnZUNvbXBsZXRlZFBvc2l0aW9uXCI6NixcIlNwYWNpbmdcIjo1LFwiSXNCZWxvd1RpbWViYW5kXCI6dHJ1ZSxcIlBlcmNlbnRhZ2VDb21wbGV0ZVNoYXBlT3BhY2l0eVwiOjM1LFwiR3JvdXBOYW1lXCI6bnVsbCxcIkF0dGFjaGVkTWlsZXN0b25lc1N0eWxlc1wiOltdLFwiU2hhcGVTdHlsZVwiOntcIiRpZFwiOlwiNjM5XCIsXCJNYXJnaW5cIjp7XCIkaWRcIjpcIjY0MFwiLFwiVG9wXCI6MC4wLFwiTGVmdFwiOjQuMCxcIlJpZ2h0XCI6NC4wLFwiQm90dG9tXCI6MC4wfSxcIlBhZGRpbmdcIjp7XCIkaWRcIjpcIjY0MVwiLFwiVG9wXCI6MC4wLFwiTGVmdFwiOjAuMCxcIlJpZ2h0XCI6MC4wLFwiQm90dG9tXCI6MC4wfSxcIkJhY2tncm91bmRcIjp7XCIkaWRcIjpcIjY0MlwiLFwiQ29sb3JcIjp7XCIkaWRcIjpcIjY0M1wiLFwiQVwiOjI1NSxcIlJcIjoxNzMsXCJHXCI6MSxcIkJcIjoxfX0sXCJJc1Zpc2libGVcIjp0cnVlLFwiV2lkdGhcIjowLjAsXCJIZWlnaHRcIjoxNi4wLFwiQm9yZGVyU3R5bGVcIjp7XCIkaWRcIjpcIjY0NFwiLFwiTGluZUNvbG9yXCI6e1wiJHJlZlwiOlwiMTY2XCJ9LFwiTGluZVdlaWdodFwiOjAuMCxcIkxpbmVUeXBlXCI6MH19LFwiVGl0bGVTdHlsZVwiOntcIiRpZFwiOlwiNjQ1XCIsXCJGb250U2V0dGluZ3NcIjp7XCIkaWRcIjpcIjY0NlwiLFwiRm9udFNpemVcIjoxMCxcIkZvbnROYW1lXCI6XCJDYWxpYnJpXCIsXCJJc0JvbGRcIjp0cnVlLFwiSXNJdGFsaWNcIjpmYWxzZSxcIklzVW5kZXJsaW5lZFwiOmZhbHNlfSxcIkF1dG9TaXplXCI6MCxcIkZvcmVncm91bmRcIjp7XCIkaWRcIjpcIjY0N1wiLFwiQ29sb3JcIjp7XCIkaWRcIjpcIjY0OFwiLFwiQVwiOjI1NSxcIlJcIjoyNTUsXCJHXCI6MjU1LFwiQlwiOjI1NX19LFwiQmFja2dyb3VuZEZpbGxUeXBlXCI6MCxcIk1heFdpZHRoXCI6OTYwLjAsXCJNYXhIZWlnaHRcIjpcIkluZmluaXR5XCIsXCJTbWFydEZvcmVncm91bmRJc0FjdGl2ZVwiOmZhbHNlLFwiSG9yaXpvbnRhbEFsaWdubWVudFwiOjEsXCJWZXJ0aWNhbEFsaWdubWVudFwiOjAsXCJTbWFydEZvcmVncm91bmRcIjpudWxsLFwiTWFyZ2luXCI6e1wiJGlkXCI6XCI2NDlcIixcIlRvcFwiOjAuMCxcIkxlZnRcIjowLjAsXCJSaWdodFwiOjAuMCxcIkJvdHRvbVwiOjAuMH0sXCJQYWRkaW5nXCI6e1wiJGlkXCI6XCI2NTBcIixcIlRvcFwiOjAuMCxcIkxlZnRcIjowLjAsXCJSaWdodFwiOjAuMCxcIkJvdHRvbVwiOjAuMH0sXCJCYWNrZ3JvdW5kXCI6e1wiJHJlZlwiOlwiMTc0XCJ9LFwiSXNWaXNpYmxlXCI6dHJ1ZSxcIldpZHRoXCI6MC4wLFwiSGVpZ2h0XCI6MC4wLFwiQm9yZGVyU3R5bGVcIjp7XCIkaWRcIjpcIjY1MVwiLFwiTGluZUNvbG9yXCI6bnVsbCxcIkxpbmVXZWlnaHRcIjowLjAsXCJMaW5lVHlwZVwiOjB9fSxcIkRhdGVTdHlsZVwiOntcIiRpZFwiOlwiNjUyXCIsXCJGb250U2V0dGluZ3NcIjp7XCIkaWRcIjpcIjY1M1wiLFwiRm9udFNpemVcIjo5LFwiRm9udE5hbWVcIjpcIkNhbGlicmlcIixcIklzQm9sZFwiOmZhbHNlLFwiSXNJdGFsaWNcIjpmYWxzZSxcIklzVW5kZXJsaW5lZFwiOmZhbHNlfSxcIkF1dG9TaXplXCI6MCxcIkZvcmVncm91bmRcIjp7XCIkaWRcIjpcIjY1NFwiLFwiQ29sb3JcIjp7XCIkaWRcIjpcIjY1N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2NTZcIixcIlRvcFwiOjAuMCxcIkxlZnRcIjowLjAsXCJSaWdodFwiOjAuMCxcIkJvdHRvbVwiOjAuMH0sXCJQYWRkaW5nXCI6e1wiJGlkXCI6XCI2NTdcIixcIlRvcFwiOjAuMCxcIkxlZnRcIjowLjAsXCJSaWdodFwiOjAuMCxcIkJvdHRvbVwiOjAuMH0sXCJCYWNrZ3JvdW5kXCI6e1wiJHJlZlwiOlwiMTgxXCJ9LFwiSXNWaXNpYmxlXCI6dHJ1ZSxcIldpZHRoXCI6MC4wLFwiSGVpZ2h0XCI6MC4wLFwiQm9yZGVyU3R5bGVcIjp7XCIkaWRcIjpcIjY1OFwiLFwiTGluZUNvbG9yXCI6bnVsbCxcIkxpbmVXZWlnaHRcIjowLjAsXCJMaW5lVHlwZVwiOjB9fSxcIkRhdGVGb3JtYXRcIjp7XCIkaWRcIjpcIjY1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2NjBcIixcIlNoYXBlXCI6MSxcIlNoYXBlVGhpY2tuZXNzXCI6MSxcIkR1cmF0aW9uRm9ybWF0XCI6MCxcIlBlcmNlbnRhZ2VDb21wbGV0ZVN0eWxlXCI6e1wiJGlkXCI6XCI2NjFcIixcIkZvbnRTZXR0aW5nc1wiOntcIiRpZFwiOlwiNjYyXCIsXCJGb250U2l6ZVwiOjEwLFwiRm9udE5hbWVcIjpcIkNhbGlicmlcIixcIklzQm9sZFwiOmZhbHNlLFwiSXNJdGFsaWNcIjpmYWxzZSxcIklzVW5kZXJsaW5lZFwiOmZhbHNlfSxcIkF1dG9TaXplXCI6MCxcIkZvcmVncm91bmRcIjp7XCIkaWRcIjpcIjY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2NjRcIixcIlRvcFwiOjAuMCxcIkxlZnRcIjowLjAsXCJSaWdodFwiOjAuMCxcIkJvdHRvbVwiOjAuMH0sXCJQYWRkaW5nXCI6e1wiJGlkXCI6XCI2NjVcIixcIlRvcFwiOjAuMCxcIkxlZnRcIjowLjAsXCJSaWdodFwiOjAuMCxcIkJvdHRvbVwiOjAuMH0sXCJCYWNrZ3JvdW5kXCI6e1wiJHJlZlwiOlwiMTQ2XCJ9LFwiSXNWaXNpYmxlXCI6dHJ1ZSxcIldpZHRoXCI6MC4wLFwiSGVpZ2h0XCI6MC4wLFwiQm9yZGVyU3R5bGVcIjp7XCIkaWRcIjpcIjY2NlwiLFwiTGluZUNvbG9yXCI6bnVsbCxcIkxpbmVXZWlnaHRcIjowLjAsXCJMaW5lVHlwZVwiOjB9fSxcIkR1cmF0aW9uU3R5bGVcIjp7XCIkaWRcIjpcIjY2N1wiLFwiRm9udFNldHRpbmdzXCI6e1wiJGlkXCI6XCI2NjhcIixcIkZvbnRTaXplXCI6MTAsXCJGb250TmFtZVwiOlwiQ2FsaWJyaVwiLFwiSXNCb2xkXCI6ZmFsc2UsXCJJc0l0YWxpY1wiOmZhbHNlLFwiSXNVbmRlcmxpbmVkXCI6ZmFsc2V9LFwiQXV0b1NpemVcIjowLFwiRm9yZWdyb3VuZFwiOntcIiRpZFwiOlwiNjY5XCIsXCJDb2xvclwiOntcIiRpZFwiOlwiNjc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Y3MVwiLFwiVG9wXCI6MC4wLFwiTGVmdFwiOjAuMCxcIlJpZ2h0XCI6MC4wLFwiQm90dG9tXCI6MC4wfSxcIlBhZGRpbmdcIjp7XCIkaWRcIjpcIjY3MlwiLFwiVG9wXCI6MC4wLFwiTGVmdFwiOjAuMCxcIlJpZ2h0XCI6MC4wLFwiQm90dG9tXCI6MC4wfSxcIkJhY2tncm91bmRcIjp7XCIkcmVmXCI6XCIxNTNcIn0sXCJJc1Zpc2libGVcIjp0cnVlLFwiV2lkdGhcIjowLjAsXCJIZWlnaHRcIjowLjAsXCJCb3JkZXJTdHlsZVwiOntcIiRpZFwiOlwiNjczXCIsXCJMaW5lQ29sb3JcIjpudWxsLFwiTGluZVdlaWdodFwiOjAuMCxcIkxpbmVUeXBlXCI6MH19LFwiSG9yaXpvbnRhbENvbm5lY3RvclN0eWxlXCI6e1wiJGlkXCI6XCI2NzRcIixcIkxpbmVDb2xvclwiOntcIiRyZWZcIjpcIjE1NVwifSxcIkxpbmVXZWlnaHRcIjoxLjAsXCJMaW5lVHlwZVwiOjB9LFwiVmVydGljYWxDb25uZWN0b3JTdHlsZVwiOntcIiRpZFwiOlwiNjc1XCIsXCJMaW5lQ29sb3JcIjp7XCIkaWRcIjpcIjY3NlwiLFwiJHR5cGVcIjpcIk5MUkUuQ29tbW9uLkRvbS5Tb2xpZENvbG9yQnJ1c2gsIE5MUkUuQ29tbW9uXCIsXCJDb2xvclwiOntcIiRpZFwiOlwiNjc3XCIsXCJBXCI6MjU1LFwiUlwiOjIwNCxcIkdcIjoyMDQsXCJCXCI6MjA0fX0sXCJMaW5lV2VpZ2h0XCI6MS4wLFwiTGluZVR5cGVcIjowfSxcIk1hcmdpblwiOm51bGwsXCJTdGFydERhdGVQb3NpdGlvblwiOjAsXCJFbmREYXRlUG9zaXRpb25cIjowLFwiVGl0bGVQb3NpdGlvblwiOjIsXCJEdXJhdGlvblBvc2l0aW9uXCI6NCxcIlBlcmNlbnRhZ2VDb21wbGV0ZWRQb3NpdGlvblwiOjYsXCJTcGFjaW5nXCI6NSxcIklzQmVsb3dUaW1lYmFuZFwiOnRydWUsXCJQZXJjZW50YWdlQ29tcGxldGVTaGFwZU9wYWNpdHlcIjozNSxcIkdyb3VwTmFtZVwiOm51bGwsXCJBdHRhY2hlZE1pbGVzdG9uZXNTdHlsZXNcIjpbXSxcIlNoYXBlU3R5bGVcIjp7XCIkaWRcIjpcIjY3OFwiLFwiTWFyZ2luXCI6e1wiJGlkXCI6XCI2NzlcIixcIlRvcFwiOjAuMCxcIkxlZnRcIjo0LjAsXCJSaWdodFwiOjQuMCxcIkJvdHRvbVwiOjAuMH0sXCJQYWRkaW5nXCI6e1wiJGlkXCI6XCI2ODBcIixcIlRvcFwiOjAuMCxcIkxlZnRcIjowLjAsXCJSaWdodFwiOjAuMCxcIkJvdHRvbVwiOjAuMH0sXCJCYWNrZ3JvdW5kXCI6e1wiJGlkXCI6XCI2ODFcIixcIkNvbG9yXCI6e1wiJGlkXCI6XCI2ODJcIixcIkFcIjoyNTUsXCJSXCI6MTczLFwiR1wiOjEsXCJCXCI6MX19LFwiSXNWaXNpYmxlXCI6dHJ1ZSxcIldpZHRoXCI6MC4wLFwiSGVpZ2h0XCI6MTYuMCxcIkJvcmRlclN0eWxlXCI6e1wiJGlkXCI6XCI2ODNcIixcIkxpbmVDb2xvclwiOntcIiRyZWZcIjpcIjE2NlwifSxcIkxpbmVXZWlnaHRcIjowLjAsXCJMaW5lVHlwZVwiOjB9fSxcIlRpdGxlU3R5bGVcIjp7XCIkaWRcIjpcIjY4NFwiLFwiRm9udFNldHRpbmdzXCI6e1wiJGlkXCI6XCI2ODVcIixcIkZvbnRTaXplXCI6MTAsXCJGb250TmFtZVwiOlwiQ2FsaWJyaVwiLFwiSXNCb2xkXCI6dHJ1ZSxcIklzSXRhbGljXCI6ZmFsc2UsXCJJc1VuZGVybGluZWRcIjpmYWxzZX0sXCJBdXRvU2l6ZVwiOjAsXCJGb3JlZ3JvdW5kXCI6e1wiJGlkXCI6XCI2ODZcIixcIkNvbG9yXCI6e1wiJGlkXCI6XCI2ODdcIixcIkFcIjoyNTUsXCJSXCI6MjU1LFwiR1wiOjI1NSxcIkJcIjoyNTV9fSxcIkJhY2tncm91bmRGaWxsVHlwZVwiOjAsXCJNYXhXaWR0aFwiOjk2MC4wLFwiTWF4SGVpZ2h0XCI6XCJJbmZpbml0eVwiLFwiU21hcnRGb3JlZ3JvdW5kSXNBY3RpdmVcIjpmYWxzZSxcIkhvcml6b250YWxBbGlnbm1lbnRcIjoxLFwiVmVydGljYWxBbGlnbm1lbnRcIjowLFwiU21hcnRGb3JlZ3JvdW5kXCI6bnVsbCxcIk1hcmdpblwiOntcIiRpZFwiOlwiNjg4XCIsXCJUb3BcIjowLjAsXCJMZWZ0XCI6MC4wLFwiUmlnaHRcIjowLjAsXCJCb3R0b21cIjowLjB9LFwiUGFkZGluZ1wiOntcIiRpZFwiOlwiNjg5XCIsXCJUb3BcIjowLjAsXCJMZWZ0XCI6MC4wLFwiUmlnaHRcIjowLjAsXCJCb3R0b21cIjowLjB9LFwiQmFja2dyb3VuZFwiOntcIiRyZWZcIjpcIjE3NFwifSxcIklzVmlzaWJsZVwiOnRydWUsXCJXaWR0aFwiOjAuMCxcIkhlaWdodFwiOjAuMCxcIkJvcmRlclN0eWxlXCI6e1wiJGlkXCI6XCI2OTBcIixcIkxpbmVDb2xvclwiOm51bGwsXCJMaW5lV2VpZ2h0XCI6MC4wLFwiTGluZVR5cGVcIjowfX0sXCJEYXRlU3R5bGVcIjp7XCIkaWRcIjpcIjY5MVwiLFwiRm9udFNldHRpbmdzXCI6e1wiJGlkXCI6XCI2OTJcIixcIkZvbnRTaXplXCI6OSxcIkZvbnROYW1lXCI6XCJDYWxpYnJpXCIsXCJJc0JvbGRcIjpmYWxzZSxcIklzSXRhbGljXCI6ZmFsc2UsXCJJc1VuZGVybGluZWRcIjpmYWxzZX0sXCJBdXRvU2l6ZVwiOjAsXCJGb3JlZ3JvdW5kXCI6e1wiJGlkXCI6XCI2OTNcIixcIkNvbG9yXCI6e1wiJGlkXCI6XCI2OTR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jk1XCIsXCJUb3BcIjowLjAsXCJMZWZ0XCI6MC4wLFwiUmlnaHRcIjowLjAsXCJCb3R0b21cIjowLjB9LFwiUGFkZGluZ1wiOntcIiRpZFwiOlwiNjk2XCIsXCJUb3BcIjowLjAsXCJMZWZ0XCI6MC4wLFwiUmlnaHRcIjowLjAsXCJCb3R0b21cIjowLjB9LFwiQmFja2dyb3VuZFwiOntcIiRyZWZcIjpcIjE4MVwifSxcIklzVmlzaWJsZVwiOnRydWUsXCJXaWR0aFwiOjAuMCxcIkhlaWdodFwiOjAuMCxcIkJvcmRlclN0eWxlXCI6e1wiJGlkXCI6XCI2OTdcIixcIkxpbmVDb2xvclwiOm51bGwsXCJMaW5lV2VpZ2h0XCI6MC4wLFwiTGluZVR5cGVcIjowfX0sXCJEYXRlRm9ybWF0XCI6e1wiJGlkXCI6XCI2OT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N3aW1sYW5lRGVmaW5pdGlvblN0eWxlTGlzdFwiOltdLFwiQ3VzdG9tU3dpbWxhbmVWMlN0eWxlTGlzdFwiOltdLFwiR3JpZGxpbmVQYW5lbFN0eWxlXCI6e1wiJGlkXCI6XCI2OTlcIixcIkdyaWRsaW5lU3R5bGVcIjp7XCIkaWRcIjpcIjcwMFwiLFwiTGluZUNvbG9yXCI6e1wiJGlkXCI6XCI3MDFcIixcIiR0eXBlXCI6XCJOTFJFLkNvbW1vbi5Eb20uU29saWRDb2xvckJydXNoLCBOTFJFLkNvbW1vblwiLFwiQ29sb3JcIjp7XCIkaWRcIjpcIjcwMlwiLFwiQVwiOjM4LFwiUlwiOjkxLFwiR1wiOjE1NSxcIkJcIjoyMTN9fSxcIkxpbmVXZWlnaHRcIjoxLjAsXCJMaW5lVHlwZVwiOjB9LFwiSXNWaXNpYmxlXCI6dHJ1ZX0sXCJBY3Rpdml0eUxpbmVQYW5lbFN0eWxlXCI6e1wiJGlkXCI6XCI3MDNcIixcIkFjdGl2aXR5TGluZVN0eWxlXCI6e1wiJGlkXCI6XCI3MDRcIixcIkxpbmVDb2xvclwiOntcIiRpZFwiOlwiNzA1XCIsXCIkdHlwZVwiOlwiTkxSRS5Db21tb24uRG9tLlNvbGlkQ29sb3JCcnVzaCwgTkxSRS5Db21tb25cIixcIkNvbG9yXCI6e1wiJGlkXCI6XCI3MDZcIixcIkFcIjozOCxcIlJcIjo2OCxcIkdcIjoxMTQsXCJCXCI6MTk2fX0sXCJMaW5lV2VpZ2h0XCI6MS4wLFwiTGluZVR5cGVcIjowfSxcIklzVmlzaWJsZVwiOnRydWV9LFwiRGVmYXVsdERlcGVuZGVuY3lTdHlsZVwiOntcIiRpZFwiOlwiNzA3XCIsXCJMaW5lU3R5bGVcIjp7XCIkaWRcIjpcIjcwOFwiLFwiTGluZUNvbG9yXCI6e1wiJGlkXCI6XCI3MDlcIixcIiR0eXBlXCI6XCJOTFJFLkNvbW1vbi5Eb20uU29saWRDb2xvckJydXNoLCBOTFJFLkNvbW1vblwiLFwiQ29sb3JcIjp7XCIkaWRcIjpcIjcxMFwiLFwiQVwiOjI1NSxcIlJcIjowLFwiR1wiOjAsXCJCXCI6MH19LFwiTGluZVdlaWdodFwiOjEuMCxcIkxpbmVUeXBlXCI6MH0sXCJFbmRBcnJvd2hlYWRMaW5lU3R5bGVcIjp7XCIkaWRcIjpcIjcxMVwiLFwiS2luZFwiOjEsXCJXaWR0aFwiOjEsXCJMZW5ndGhcIjowLFwiUGFyZW50U3R5bGVcIjpudWxsfSxcIkJyaW5nVG9Gcm9udFwiOnRydWUsXCJJc1Zpc2libGVcIjp0cnVlLFwiUmFkaXVzXCI6MC4wfSxcIkNyaXRpY2FsUGF0aFN0eWxlXCI6e1wiJGlkXCI6XCI3MTJcIixcIkNyaXRpY2FsUGF0aFN0eWxlT3B0aW9uc1wiOjE1LFwiTGluZVN0eWxlXCI6e1wiJGlkXCI6XCI3MTNcIixcIkxpbmVDb2xvclwiOntcIiRpZFwiOlwiNzE0XCIsXCIkdHlwZVwiOlwiTkxSRS5Db21tb24uRG9tLlNvbGlkQ29sb3JCcnVzaCwgTkxSRS5Db21tb25cIixcIkNvbG9yXCI6e1wiJGlkXCI6XCI3MTVcIixcIkFcIjoyNTUsXCJSXCI6MjIyLFwiR1wiOjUwLFwiQlwiOjUwfX0sXCJMaW5lV2VpZ2h0XCI6MS4wLFwiTGluZVR5cGVcIjowfSxcIlRpdGxlRm9yZWdyb3VuZFwiOntcIiRpZFwiOlwiNzE2XCIsXCJDb2xvclwiOntcIiRpZFwiOlwiNzE3XCIsXCJBXCI6MjU1LFwiUlwiOjE3NixcIkdcIjoxOSxcIkJcIjoyNX19LFwiU2hhcGVzQmFja2dyb3VuZFwiOntcIiRpZFwiOlwiNzE4XCIsXCJDb2xvclwiOntcIiRpZFwiOlwiNzE5XCIsXCJBXCI6MjU1LFwiUlwiOjI1MyxcIkdcIjoyMDMsXCJCXCI6MjA4fX0sXCJTaGFwZXNCb3JkZXJTdHlsZVwiOntcIiRpZFwiOlwiNzIwXCIsXCJMaW5lQ29sb3JcIjp7XCIkaWRcIjpcIjcyMVwiLFwiJHR5cGVcIjpcIk5MUkUuQ29tbW9uLkRvbS5Tb2xpZENvbG9yQnJ1c2gsIE5MUkUuQ29tbW9uXCIsXCJDb2xvclwiOntcIiRpZFwiOlwiNzIyXCIsXCJBXCI6MjU1LFwiUlwiOjIyMixcIkdcIjo1MCxcIkJcIjo1MH19LFwiTGluZVdlaWdodFwiOjEuNSxcIkxpbmVUeXBlXCI6MH0sXCJJc1Zpc2libGVcIjpmYWxzZX0sXCJQYW5lbHNTcGFjaW5nRGVmaW5pdGlvblwiOntcIiRpZFwiOlwiNzIzXCIsXCJTcGFjaW5nQWJvdmVUaW1lYmFuZFwiOjUsXCJTcGFjaW5nQmVsb3dUaW1lYmFuZFwiOjUsXCJTcGFjaW5nQWJvdmVCZXR3ZWVuU3dpbWxhbmVzQW5kVGFza3NcIjo1LFwiU3BhY2luZ0JlbG93QmV0d2VlblN3aW1sYW5lc0FuZFRhc2tzXCI6NX19LFwiU2NhbGVcIjp7XCIkaWRcIjpcIjcyNFwiLFwiU3RhcnREYXRlXCI6XCIyMDE4LTA5LTA4VDAwOjAwOjAwWlwiLFwiRW5kRGF0ZVwiOlwiMjAxOC0xMS0zMFQyMzo1OTo1OS45OTlaXCIsXCJGb3JtYXRcIjpcIk1NTVwiLFwiVHlwZVwiOjIsXCJBdXRvRGF0ZVJhbmdlXCI6dHJ1ZSxcIldvcmtpbmdEYXlzXCI6MzEsXCJUb2RheU1hcmtlclRleHRcIjpcIlRvZGF5XCIsXCJBdXRvU2NhbGVUeXBlXCI6dHJ1ZX0sXCJTY2FsZVYyXCI6e1wiJGlkXCI6XCI3MjVcIixcIlN0YXJ0RGF0ZVwiOlwiMjAxOC0wOS0wOFQwMDowMDowMFpcIixcIkVuZERhdGVcIjpcIjIwMTgtMTEtMzBUMjM6NTk6NTkuOTk5WlwiLFwiQXV0b0RhdGVSYW5nZVwiOnRydWUsXCJXb3JraW5nRGF5c1wiOjMxLFwiVG9kYXlNYXJrZXJUZXh0XCI6XCJUb2RheVwiLFwiQXV0b1NjYWxlVHlwZVwiOnRydWUsXCJUaW1lYmFuZFNjYWxlc1wiOntcIiRpZFwiOlwiNzI2XCIsXCJUb3BTY2FsZUxheWVyXCI6e1wiJGlkXCI6XCI3MjdcIixcIkZvcm1hdFwiOlwiTU1NXCIsXCJUeXBlXCI6Mn0sXCJNaWRkbGVTY2FsZUxheWVyXCI6e1wiJGlkXCI6XCI3MjhcIixcIkZvcm1hdFwiOm51bGwsXCJUeXBlXCI6MH0sXCJCb3R0b21TY2FsZUxheWVyXCI6e1wiJGlkXCI6XCI3MjlcIixcIkZvcm1hdFwiOm51bGwsXCJUeXBlXCI6MH19fSxcIk1pbGVzdG9uZXNcIjpbXSxcIlRhc2tzXCI6W10sXCJTd2ltbGFuZXNcIjpbXSxcIlN3aW1sYW5lc1YyXCI6W10sXCJEZXBlbmRlbmNpZXNcIjpbXSxcIkRlcGVuZGVuY3lTZXR0aW5nc1wiOntcIiRpZFwiOlwiNzMwXCIsXCJEZXBlbmRlbmN5TW9kdWxlRW5hYmxlZFwiOmZhbHNlLFwiU2NoZWR1bGluZ1NldHRpbmdzXCI6e1wiJGlkXCI6XCI3MzFcIixcIkRlcGVuZGVuY2llc1NjaGVkdWxpbmdNb2RlU2V0dGluZ1wiOjEsXCJEZXBlbmRlbmNpZXNQcmV2aW91c1NjaGVkdWxpbmdNb2RlXCI6MSxcIk9uQnJlYWtpbmdGbGV4aWJsZVNjaGVkdWxpbmdNb2RlU2V0dGluZ1wiOjAsXCJPbkJyZWFraW5nU3RyaWN0U2NoZWR1bGluZ01vZGVTZXR0aW5nXCI6MH19LFwiU2V0dGluZ3NcIjp7XCIkaWRcIjpcIjczMlwiLFwiSW1wYU9wdGlvbnNcIjp7XCIkaWRcIjpcIjczM1wiLFwiTGVmdFRvUmlnaHRcIjpmYWxzZSxcIlBheWxvYWRPcHRpb25zXCI6Mn19LFwiVGltZUNvbmZpZ3VyYXRpb25cIjp7XCIkaWRcIjpcIjczNFwiLFwiVXNlVGltZVwiOmZhbHNlLFwiV29ya0RheVN0YXJ0XCI6XCIwMDowMDowMFwiLFwiV29ya0RheUVuZFwiOlwiMjM6NTk6MDBcIn19In0sIlNldHRpbmdzIjp7IiRpZCI6Ijk1MCIsIkltcGFPcHRpb25zIjp7IiRpZCI6Ijk1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k1MiIsIlVzZVRpbWUiOmZhbHNlLCJXb3JrRGF5U3RhcnQiOiIwMDowMDowMCIsIldvcmtEYXlFbmQiOiIyMzo1OTowMCJ9LCJMYXN0VXNlZFRlbXBsYXRlSWQiOiIyMmQ1NWZjNi00ZGZlLTQ3OGMtODcxMC05OWIxOTA1NmRlODYiLCJGaXJzdFdlZWtPZlllYXIiOjAsIlBsYWNlTWlsZXN0b25lQXRUaGVCZWdpbm5pbmdPZlRoZURheSI6ZmFsc2UsIkRlcGVuZGVuY3lTY2hlZHVsaW5nU2V0dGluZ3MiOnsiJGlkIjoiOTUz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mYWxz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Yea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2015-12-1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  <p:tag name="OTLTIMEBANDDEPENABLED" val="False"/>
  <p:tag name="OTLTIMEBANDENDDATE" val="2023-11-21T23:59:00.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2015-12-1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  <p:tag name="OTLTIMEBANDDEPENABLED" val="False"/>
  <p:tag name="OTLTIMEBANDENDDATE" val="2023-11-21T23:59:00.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11-17T00:00:00.0000000Z"/>
  <p:tag name="OTLENDDATE" val="2023-11-21T23:59:00.0000000Z"/>
  <p:tag name="OTLDURATIONFORMAT" val="day"/>
  <p:tag name="OTLSPACING" val="3"/>
  <p:tag name="OTLSHAPETHICKNESSTYPE" val="Cust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31T23:59:00.0000000Z"/>
  <p:tag name="OTLENDDATE" val="2023-04-28T23:59:00.0000000Z"/>
  <p:tag name="OTLDURATIONFORMAT" val="day"/>
  <p:tag name="OTLSPACING" val="3"/>
  <p:tag name="OTLSHAPETHICKNESSTYPE" val="Thi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2-01T23:59:00.0000000"/>
  <p:tag name="OTLPOSITIONONTASK" val="None"/>
  <p:tag name="OTLRELATEDTASKID" val="00000000-0000-0000-0000-000000000000"/>
  <p:tag name="OTLMTITLE" val="ChatGPT &#10;Plu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1-30T23:59:00.0000000"/>
  <p:tag name="OTLPOSITIONONTASK" val="None"/>
  <p:tag name="OTLRELATEDTASKID" val="00000000-0000-0000-0000-000000000000"/>
  <p:tag name="OTLMTITLE" val="ChatGPT hits&#10;100 million user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3-01T23:59:00.0000000"/>
  <p:tag name="OTLPOSITIONONTASK" val="None"/>
  <p:tag name="OTLRELATEDTASKID" val="00000000-0000-0000-0000-000000000000"/>
  <p:tag name="OTLMTITLE" val="ChatGPT &#10;AP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3-14T23:59:00.0000000"/>
  <p:tag name="OTLPOSITIONONTASK" val="None"/>
  <p:tag name="OTLRELATEDTASKID" val="00000000-0000-0000-0000-000000000000"/>
  <p:tag name="OTLMTITLE" val="GPT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4-25T23:59:00.0000000"/>
  <p:tag name="OTLPOSITIONONTASK" val="None"/>
  <p:tag name="OTLRELATEDTASKID" val="00000000-0000-0000-0000-000000000000"/>
  <p:tag name="OTLMTITLE" val="ChatGPT users can control data inclusion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atGPT iOS app"/>
  <p:tag name="OTLDATE" val="2023-05-15T23:59:00.0000000"/>
  <p:tag name="OTLPOSITIONONTASK" val="None"/>
  <p:tag name="OTLRELATEDTASKID" val="00000000-0000-0000-0000-00000000000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5-23T23:59:00.0000000"/>
  <p:tag name="OTLPOSITIONONTASK" val="None"/>
  <p:tag name="OTLRELATEDTASKID" val="00000000-0000-0000-0000-000000000000"/>
  <p:tag name="OTLMTITLE" val="Bing to power&#10;ChatGPT web browsi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2-11-30T23:59:00.0000000"/>
  <p:tag name="OTLPOSITIONONTASK" val="None"/>
  <p:tag name="OTLRELATEDTASKID" val="00000000-0000-0000-0000-000000000000"/>
  <p:tag name="OTLDATEFORMATSTRING" val="MMM d, yyyy"/>
  <p:tag name="OTLMTITLE" val="ChatGPT is bor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2-11-02T23:59:00.0000000"/>
  <p:tag name="OTLMTITLE" val="GPT1 – 2018&#10;GPT2 – 2019&#10;GPT3 – 2020&#10;InstructGPT - 20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3-05-16T23:59:00.0000000"/>
  <p:tag name="OTLPOSITIONONTASK" val="None"/>
  <p:tag name="OTLRELATEDTASKID" val="00000000-0000-0000-0000-000000000000"/>
  <p:tag name="OTLMTITLE" val="AI regulations in Senate hear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atGPT Android app"/>
  <p:tag name="OTLPOSITIONONTASK" val="None"/>
  <p:tag name="OTLRELATEDTASKID" val="00000000-0000-0000-0000-000000000000"/>
  <p:tag name="OTLDATE" val="2023-07-21T23:59:00.00000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atGPT integrates with DALL-E 3"/>
  <p:tag name="OTLDATE" val="2023-09-20T23:59:00.0000000"/>
  <p:tag name="OTLPOSITIONONTASK" val="None"/>
  <p:tag name="OTLRELATEDTASKID" val="00000000-0000-0000-0000-0000000000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pen letter urges for pause"/>
  <p:tag name="OTLDATE" val="2023-03-22T23:59:00.0000000"/>
  <p:tag name="OTLPOSITIONONTASK" val="None"/>
  <p:tag name="OTLRELATEDTASKID" val="00000000-0000-0000-0000-0000000000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atGPT Enterprise"/>
  <p:tag name="OTLDATE" val="2023-08-28T23:59:00.0000000"/>
  <p:tag name="OTLPOSITIONONTASK" val="None"/>
  <p:tag name="OTLRELATEDTASKID" val="00000000-0000-0000-0000-0000000000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2023-10-27T12:57:14Z</dcterms:created>
  <dcterms:modified xsi:type="dcterms:W3CDTF">2023-12-05T13:46:18Z</dcterms:modified>
</cp:coreProperties>
</file>