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8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D300"/>
    <a:srgbClr val="29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72D5-C298-B31C-3D7C-6B1C3C9F8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2090E-8B4C-7230-92C1-C7FB0D8B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30BA9-65D7-268A-3E9A-F453D817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ED5E-486B-2EEA-02DB-58C8F055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A9D0F-193C-DDD3-7EA4-80889002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B4C4-8FB2-D53D-BEB5-A6043C90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C18BF-0F30-FEB4-85D3-B8E22F8D5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C7DD-417B-E1AC-8B27-165AD8FD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85CD-3D63-2C58-D5BA-CB856EE0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A794-2653-576E-99B5-CA0DA84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4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1DF8B-B896-6E5D-2A42-96154B7C1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55A6E-26C8-0E39-A33D-2AF55B507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7065-D91F-CFD0-3F8C-9142B76C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A403-03E3-2E4F-B354-9B88DE6D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60F0-AC61-8E8D-9B91-845C0C78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17F3-E53F-30F9-F32F-32A1F222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7EBB-9A55-48DD-1A64-65E75FF2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7166-762E-2006-E5AF-F27B6A85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75F9-FC83-8BDB-9244-81E22F77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5EE7-5997-7F81-89FA-5871F995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2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A947-7D1B-249A-39B4-35DBDB0A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16EB0-1123-DC4B-BF75-C7FFA017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9047-4095-8ABD-3CE5-9CB22955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4B4B-7A69-A058-C707-22EB9B55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64FE-39E5-795C-5AE0-D1EEC7A9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CE3E-C1BA-522E-CB65-0DFD3D3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9189-F516-FD6A-D9A0-24D0275B5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E9719-00E6-BA07-6C57-4253DD39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F080-B5A4-2DA9-0C97-F4B421FD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74D5A-960D-3448-F325-15F89875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692C-90A9-039A-7ACC-715AF8E6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77B6-08BA-7EEE-F663-CEFD2556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E91D-D079-9417-3883-4D66E436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6F1E2-EC9C-EFF9-204D-87085C05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51702-B7F7-28D5-42F9-F2A4A2B5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C3D51-A803-F014-F91D-A66E9B5B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4EFE9-4DD9-57FE-D00D-D90CC44A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0F8B6-ABD6-8B88-FDF2-B7CE5C2D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9A81-4133-8263-AB10-238A700B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CF2-3DA9-E6DF-B9D3-65BAE4BD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8BE8-9A5A-9C92-E568-C3DE678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C8A33-3796-AFA6-CD40-D0C11249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BF87F-0EF2-46C0-8633-7142AF07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21812-3976-E085-1BD0-3F3DAFFE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C57A6-306E-0BE7-F5FD-D9901FDA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1A3B-B8F6-897E-7ECC-53EB9FBF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9F3A-72F6-FCF1-5159-D45CC72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BF79-9384-8ADA-30A9-D9B51DEAB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A7EA2-993E-3409-7924-1BD7A8C74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4796-6042-4ACA-A7B1-CD5CEA37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0106D-DBAB-F117-76C3-3916A774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6F7DC-4C76-D7F1-F1F0-D5CEC02A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FFBD-22D4-1B4A-B19E-8F7B2AB5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43B6D-3424-38F3-3922-CDD095D54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465B5-3C23-DCA6-088A-B9B1907C1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7D7F-575A-D32C-DB44-129D334D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720EA-2F48-0B41-931C-7993A8C3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A5E4-EBC0-7600-7536-ED972FA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05EA7-25D1-6E7D-A443-8509EFB1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993B-9133-96B8-C0A0-5CBC2FA2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8AE9-D326-2443-AF30-398E519E6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6C82-5B93-4FE8-B4D2-5C1364FB021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9DA5-B9C9-3CAE-B77A-DA62E7AAA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3EF94-7A3A-79F0-70E7-239C57D80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D5A8-5FFD-42AB-86D6-741B93F3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officetimeline.com/14-days-trial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image" Target="../media/image3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7F2D38-0611-4881-8FC3-28B9DE53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4BBF45-E112-42E9-855C-40B1C6D7E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297" y="6131659"/>
            <a:ext cx="1692915" cy="2476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493B1-CA18-492C-8FC1-4DF5F29E67C9}"/>
              </a:ext>
            </a:extLst>
          </p:cNvPr>
          <p:cNvCxnSpPr>
            <a:cxnSpLocks/>
          </p:cNvCxnSpPr>
          <p:nvPr/>
        </p:nvCxnSpPr>
        <p:spPr>
          <a:xfrm>
            <a:off x="605990" y="1127812"/>
            <a:ext cx="10983132" cy="0"/>
          </a:xfrm>
          <a:prstGeom prst="line">
            <a:avLst/>
          </a:prstGeom>
          <a:ln w="25400">
            <a:solidFill>
              <a:srgbClr val="7373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9C7893D4-B1C5-4FEA-997D-E84689AF11F4}"/>
              </a:ext>
            </a:extLst>
          </p:cNvPr>
          <p:cNvSpPr txBox="1">
            <a:spLocks/>
          </p:cNvSpPr>
          <p:nvPr/>
        </p:nvSpPr>
        <p:spPr>
          <a:xfrm>
            <a:off x="541608" y="1296100"/>
            <a:ext cx="4689552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Office Timeline add-in for PowerPoint will help you edit it with just a few clicks.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your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14-day trial of Office Timeline here: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u="sng" dirty="0">
                <a:solidFill>
                  <a:srgbClr val="C43E1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https://www.officetimeline.com/14-days-trial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Re-open this template, and create your impressive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PowerPoint visual in 3 easy steps: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CA27E-B9E5-4D53-8E6C-E5ED5C19F38D}"/>
              </a:ext>
            </a:extLst>
          </p:cNvPr>
          <p:cNvSpPr/>
          <p:nvPr/>
        </p:nvSpPr>
        <p:spPr>
          <a:xfrm>
            <a:off x="541608" y="444366"/>
            <a:ext cx="10983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How to update this template in seconds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CB4A45-0BF5-4F47-B60E-7F1A59D500B1}"/>
              </a:ext>
            </a:extLst>
          </p:cNvPr>
          <p:cNvGrpSpPr/>
          <p:nvPr/>
        </p:nvGrpSpPr>
        <p:grpSpPr>
          <a:xfrm>
            <a:off x="637515" y="3267834"/>
            <a:ext cx="4593644" cy="1831216"/>
            <a:chOff x="637515" y="3267834"/>
            <a:chExt cx="4593644" cy="1831216"/>
          </a:xfrm>
        </p:grpSpPr>
        <p:grpSp>
          <p:nvGrpSpPr>
            <p:cNvPr id="8" name="Group 7" descr="Small circle with number 1 inside  indicating step 1">
              <a:extLst>
                <a:ext uri="{FF2B5EF4-FFF2-40B4-BE49-F238E27FC236}">
                  <a16:creationId xmlns:a16="http://schemas.microsoft.com/office/drawing/2014/main" id="{0666101F-A056-496B-8241-B717914ECD59}"/>
                </a:ext>
              </a:extLst>
            </p:cNvPr>
            <p:cNvGrpSpPr/>
            <p:nvPr/>
          </p:nvGrpSpPr>
          <p:grpSpPr bwMode="blackWhite">
            <a:xfrm>
              <a:off x="637515" y="3269909"/>
              <a:ext cx="366361" cy="320323"/>
              <a:chOff x="7059389" y="785291"/>
              <a:chExt cx="366361" cy="320323"/>
            </a:xfrm>
          </p:grpSpPr>
          <p:sp>
            <p:nvSpPr>
              <p:cNvPr id="18" name="Oval 17" descr="Small circle">
                <a:extLst>
                  <a:ext uri="{FF2B5EF4-FFF2-40B4-BE49-F238E27FC236}">
                    <a16:creationId xmlns:a16="http://schemas.microsoft.com/office/drawing/2014/main" id="{8FFEEBAA-8770-4C93-82E6-59DDB2A95A7C}"/>
                  </a:ext>
                </a:extLst>
              </p:cNvPr>
              <p:cNvSpPr/>
              <p:nvPr/>
            </p:nvSpPr>
            <p:spPr bwMode="blackWhite">
              <a:xfrm>
                <a:off x="7082408" y="785291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 descr="Number 1">
                <a:extLst>
                  <a:ext uri="{FF2B5EF4-FFF2-40B4-BE49-F238E27FC236}">
                    <a16:creationId xmlns:a16="http://schemas.microsoft.com/office/drawing/2014/main" id="{3EBCBE3A-6580-40EB-AA2F-0E279DAA4B35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7059389" y="806953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5B9326-A6F6-4A79-8936-27DBE7C60358}"/>
                </a:ext>
              </a:extLst>
            </p:cNvPr>
            <p:cNvGrpSpPr/>
            <p:nvPr userDrawn="1"/>
          </p:nvGrpSpPr>
          <p:grpSpPr>
            <a:xfrm>
              <a:off x="637515" y="3962297"/>
              <a:ext cx="366361" cy="320323"/>
              <a:chOff x="637515" y="3893421"/>
              <a:chExt cx="366361" cy="320323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614155FF-509D-464B-8377-D251AF5D735E}"/>
                  </a:ext>
                </a:extLst>
              </p:cNvPr>
              <p:cNvSpPr/>
              <p:nvPr userDrawn="1"/>
            </p:nvSpPr>
            <p:spPr bwMode="blackWhite">
              <a:xfrm>
                <a:off x="660534" y="3893421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EF8A35E1-B17C-4E6A-85FD-82FB92AB5F48}"/>
                  </a:ext>
                </a:extLst>
              </p:cNvPr>
              <p:cNvSpPr txBox="1">
                <a:spLocks noChangeAspect="1"/>
              </p:cNvSpPr>
              <p:nvPr userDrawn="1"/>
            </p:nvSpPr>
            <p:spPr bwMode="blackWhite">
              <a:xfrm>
                <a:off x="637515" y="3915083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BB5F54-2190-45B8-84C0-741045814981}"/>
                </a:ext>
              </a:extLst>
            </p:cNvPr>
            <p:cNvGrpSpPr/>
            <p:nvPr userDrawn="1"/>
          </p:nvGrpSpPr>
          <p:grpSpPr>
            <a:xfrm>
              <a:off x="637515" y="4654685"/>
              <a:ext cx="366361" cy="320323"/>
              <a:chOff x="637515" y="4654685"/>
              <a:chExt cx="366361" cy="320323"/>
            </a:xfrm>
          </p:grpSpPr>
          <p:sp>
            <p:nvSpPr>
              <p:cNvPr id="14" name="Oval 13" descr="Small circle">
                <a:extLst>
                  <a:ext uri="{FF2B5EF4-FFF2-40B4-BE49-F238E27FC236}">
                    <a16:creationId xmlns:a16="http://schemas.microsoft.com/office/drawing/2014/main" id="{6C665178-1B9B-4CB6-B521-137B8F1280CD}"/>
                  </a:ext>
                </a:extLst>
              </p:cNvPr>
              <p:cNvSpPr/>
              <p:nvPr userDrawn="1"/>
            </p:nvSpPr>
            <p:spPr bwMode="blackWhite">
              <a:xfrm>
                <a:off x="660534" y="4654685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 descr="Number 1">
                <a:extLst>
                  <a:ext uri="{FF2B5EF4-FFF2-40B4-BE49-F238E27FC236}">
                    <a16:creationId xmlns:a16="http://schemas.microsoft.com/office/drawing/2014/main" id="{5698F8D9-22D4-400F-A12F-22B4FF4F992A}"/>
                  </a:ext>
                </a:extLst>
              </p:cNvPr>
              <p:cNvSpPr txBox="1">
                <a:spLocks noChangeAspect="1"/>
              </p:cNvSpPr>
              <p:nvPr userDrawn="1"/>
            </p:nvSpPr>
            <p:spPr bwMode="blackWhite">
              <a:xfrm>
                <a:off x="637515" y="4676347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11" name="Content Placeholder 17">
              <a:extLst>
                <a:ext uri="{FF2B5EF4-FFF2-40B4-BE49-F238E27FC236}">
                  <a16:creationId xmlns:a16="http://schemas.microsoft.com/office/drawing/2014/main" id="{F8E300B2-EF53-4BAA-A47F-6D4F2E01A71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6513" y="3267834"/>
              <a:ext cx="4069351" cy="35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12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Click the Edit Data button on the Office Timeline tab.</a:t>
              </a:r>
              <a:endParaRPr 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ontent Placeholder 17">
              <a:extLst>
                <a:ext uri="{FF2B5EF4-FFF2-40B4-BE49-F238E27FC236}">
                  <a16:creationId xmlns:a16="http://schemas.microsoft.com/office/drawing/2014/main" id="{CDA20BD9-86E6-4922-B46C-BFBE6A9F5EC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5299" y="3890130"/>
              <a:ext cx="3972687" cy="50137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2000"/>
                </a:spcAft>
                <a:buNone/>
                <a:defRPr/>
              </a:pPr>
              <a:r>
                <a:rPr lang="en-US" sz="12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the Data and Timeline views to edit swimlanes, milestones and tasks.</a:t>
              </a:r>
            </a:p>
          </p:txBody>
        </p:sp>
        <p:sp>
          <p:nvSpPr>
            <p:cNvPr id="13" name="Content Placeholder 17">
              <a:extLst>
                <a:ext uri="{FF2B5EF4-FFF2-40B4-BE49-F238E27FC236}">
                  <a16:creationId xmlns:a16="http://schemas.microsoft.com/office/drawing/2014/main" id="{92FFF896-9BAA-450D-B7DF-A699981489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6513" y="4659365"/>
              <a:ext cx="4174646" cy="4396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12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Click Save to instantly update the template.</a:t>
              </a:r>
              <a:endParaRPr 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16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3">
            <a:extLst>
              <a:ext uri="{FF2B5EF4-FFF2-40B4-BE49-F238E27FC236}">
                <a16:creationId xmlns:a16="http://schemas.microsoft.com/office/drawing/2014/main" id="{C6792367-EDDF-91EF-4ED5-23BF79A41051}"/>
              </a:ext>
            </a:extLst>
          </p:cNvPr>
          <p:cNvPicPr>
            <a:picLocks noChangeAspect="1"/>
          </p:cNvPicPr>
          <p:nvPr/>
        </p:nvPicPr>
        <p:blipFill>
          <a:blip r:embed="rId1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448" y="-53469"/>
            <a:ext cx="12394996" cy="697218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26" name="OTLSHAPE_SL_8c64e64e91ed42a8895854711a4bf93c_BackgroundRectangle">
            <a:extLst>
              <a:ext uri="{FF2B5EF4-FFF2-40B4-BE49-F238E27FC236}">
                <a16:creationId xmlns:a16="http://schemas.microsoft.com/office/drawing/2014/main" id="{FD6046DA-2D71-58DC-C144-09D537B10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159000"/>
            <a:ext cx="11290300" cy="1241891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TLSHAPE_SL_ab9d70c29c9f427ca03804602139c341_BackgroundRectangle">
            <a:extLst>
              <a:ext uri="{FF2B5EF4-FFF2-40B4-BE49-F238E27FC236}">
                <a16:creationId xmlns:a16="http://schemas.microsoft.com/office/drawing/2014/main" id="{F76FA2F8-E6A9-D2BA-D45D-8DC5BE8035C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426290"/>
            <a:ext cx="11290300" cy="728811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TLSHAPE_SL_cccf0dc8655345f381cf9d09ea3be96c_BackgroundRectangle">
            <a:extLst>
              <a:ext uri="{FF2B5EF4-FFF2-40B4-BE49-F238E27FC236}">
                <a16:creationId xmlns:a16="http://schemas.microsoft.com/office/drawing/2014/main" id="{64E74CF7-11DA-8201-602F-E064E397073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180501"/>
            <a:ext cx="11290300" cy="88383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TLSHAPE_SL_95e58316572c4bd3bb64bb6680c7cb09_BackgroundRectangle">
            <a:extLst>
              <a:ext uri="{FF2B5EF4-FFF2-40B4-BE49-F238E27FC236}">
                <a16:creationId xmlns:a16="http://schemas.microsoft.com/office/drawing/2014/main" id="{899E6678-4921-F061-63C2-41BDA1D1916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089737"/>
            <a:ext cx="11290300" cy="88383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TLSHAPE_SL_2164e8b5e2994fb4bec147f87a60b842_BackgroundRectangle">
            <a:extLst>
              <a:ext uri="{FF2B5EF4-FFF2-40B4-BE49-F238E27FC236}">
                <a16:creationId xmlns:a16="http://schemas.microsoft.com/office/drawing/2014/main" id="{597635CC-CA07-13A3-D665-8841102D6DF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998972"/>
            <a:ext cx="11290300" cy="728811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OTLSHAPE_M_d355dca1471a46b391a5241dae739e5e_Connector1">
            <a:extLst>
              <a:ext uri="{FF2B5EF4-FFF2-40B4-BE49-F238E27FC236}">
                <a16:creationId xmlns:a16="http://schemas.microsoft.com/office/drawing/2014/main" id="{D810DA85-CA69-3ADD-9755-6D916801B34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663080" y="1216745"/>
            <a:ext cx="0" cy="635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OTLSHAPE_M_b31573c5ef81424196d45cea51878aa0_Connector1">
            <a:extLst>
              <a:ext uri="{FF2B5EF4-FFF2-40B4-BE49-F238E27FC236}">
                <a16:creationId xmlns:a16="http://schemas.microsoft.com/office/drawing/2014/main" id="{9C99C8C5-BD8B-A78F-EF64-5A0F0391ECF4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0256670" y="1216745"/>
            <a:ext cx="0" cy="472355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3a3986ecd937448fbb534b5813d798c3_Connector1">
            <a:extLst>
              <a:ext uri="{FF2B5EF4-FFF2-40B4-BE49-F238E27FC236}">
                <a16:creationId xmlns:a16="http://schemas.microsoft.com/office/drawing/2014/main" id="{ED1B326D-C0FB-5C68-121B-C3C1D959D98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44839" y="833289"/>
            <a:ext cx="0" cy="635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3a3986ecd937448fbb534b5813d798c3_Connector2">
            <a:extLst>
              <a:ext uri="{FF2B5EF4-FFF2-40B4-BE49-F238E27FC236}">
                <a16:creationId xmlns:a16="http://schemas.microsoft.com/office/drawing/2014/main" id="{BF166BB6-4C7C-F921-70C4-BC1B753C879A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44839" y="1051814"/>
            <a:ext cx="0" cy="637286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M_d355dca1471a46b391a5241dae739e5e_Connector2">
            <a:extLst>
              <a:ext uri="{FF2B5EF4-FFF2-40B4-BE49-F238E27FC236}">
                <a16:creationId xmlns:a16="http://schemas.microsoft.com/office/drawing/2014/main" id="{1296C395-EFA8-06EC-1505-1DC610B6C5C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663080" y="1435269"/>
            <a:ext cx="0" cy="253831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M_ae15f24e87f84ff790d40848dde6fde2_Connector1">
            <a:extLst>
              <a:ext uri="{FF2B5EF4-FFF2-40B4-BE49-F238E27FC236}">
                <a16:creationId xmlns:a16="http://schemas.microsoft.com/office/drawing/2014/main" id="{6EFFE3AB-2BA5-F798-4024-E2A04DADB3E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482412" y="1061720"/>
            <a:ext cx="0" cy="62738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OTLSHAPE_M_253354a218844068beeda478124c7ac9_Connector1">
            <a:extLst>
              <a:ext uri="{FF2B5EF4-FFF2-40B4-BE49-F238E27FC236}">
                <a16:creationId xmlns:a16="http://schemas.microsoft.com/office/drawing/2014/main" id="{19CA5761-4E76-923E-D88D-15CB68273E55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255953" y="1061720"/>
            <a:ext cx="0" cy="635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M_253354a218844068beeda478124c7ac9_Connector2">
            <a:extLst>
              <a:ext uri="{FF2B5EF4-FFF2-40B4-BE49-F238E27FC236}">
                <a16:creationId xmlns:a16="http://schemas.microsoft.com/office/drawing/2014/main" id="{29B17920-8C0F-523E-16A5-025047496CAA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255953" y="1435269"/>
            <a:ext cx="0" cy="253831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E243BFD4-7B0C-C06E-DD03-B27ACE906D3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44465" y="1714500"/>
            <a:ext cx="105156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TLSHAPE_SL_8c64e64e91ed42a8895854711a4bf93c_HeaderRectangle">
            <a:extLst>
              <a:ext uri="{FF2B5EF4-FFF2-40B4-BE49-F238E27FC236}">
                <a16:creationId xmlns:a16="http://schemas.microsoft.com/office/drawing/2014/main" id="{1A79D7D8-2A14-1C84-4E90-E367F30DC8B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2159000"/>
            <a:ext cx="660400" cy="124189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TLSHAPE_SL_ab9d70c29c9f427ca03804602139c341_HeaderRectangle">
            <a:extLst>
              <a:ext uri="{FF2B5EF4-FFF2-40B4-BE49-F238E27FC236}">
                <a16:creationId xmlns:a16="http://schemas.microsoft.com/office/drawing/2014/main" id="{9D97985F-EEDF-3602-0043-E0A184D72FF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3500" y="3426290"/>
            <a:ext cx="660400" cy="728811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TLSHAPE_SL_cccf0dc8655345f381cf9d09ea3be96c_HeaderRectangle">
            <a:extLst>
              <a:ext uri="{FF2B5EF4-FFF2-40B4-BE49-F238E27FC236}">
                <a16:creationId xmlns:a16="http://schemas.microsoft.com/office/drawing/2014/main" id="{606C3A1B-24CD-1E1C-5B16-872BD01DA06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500" y="4180501"/>
            <a:ext cx="660400" cy="88383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TLSHAPE_SL_95e58316572c4bd3bb64bb6680c7cb09_HeaderRectangle">
            <a:extLst>
              <a:ext uri="{FF2B5EF4-FFF2-40B4-BE49-F238E27FC236}">
                <a16:creationId xmlns:a16="http://schemas.microsoft.com/office/drawing/2014/main" id="{960B02D3-617D-00F0-9DA7-C2AB618009D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3500" y="5089737"/>
            <a:ext cx="660400" cy="88383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TLSHAPE_SL_2164e8b5e2994fb4bec147f87a60b842_HeaderRectangle">
            <a:extLst>
              <a:ext uri="{FF2B5EF4-FFF2-40B4-BE49-F238E27FC236}">
                <a16:creationId xmlns:a16="http://schemas.microsoft.com/office/drawing/2014/main" id="{88042569-83B3-8DBB-B83D-CEAC4DD5E28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3500" y="5998972"/>
            <a:ext cx="660400" cy="728811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TLSHAPE_SLM_8a4f565411fd49748353787a8c608303_Shape">
            <a:extLst>
              <a:ext uri="{FF2B5EF4-FFF2-40B4-BE49-F238E27FC236}">
                <a16:creationId xmlns:a16="http://schemas.microsoft.com/office/drawing/2014/main" id="{0B40715A-D34C-ACC8-FE65-56879D72DD1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28561" y="2613533"/>
            <a:ext cx="177800" cy="177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TLSHAPE_SLM_deffe445ffb64693b3449878ca9781d6_Shape">
            <a:extLst>
              <a:ext uri="{FF2B5EF4-FFF2-40B4-BE49-F238E27FC236}">
                <a16:creationId xmlns:a16="http://schemas.microsoft.com/office/drawing/2014/main" id="{C6922E43-E3F3-9C25-B954-E4AE3214054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574180" y="3049101"/>
            <a:ext cx="177800" cy="177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TLSHAPE_SLM_095dc300bdb846b28a18cced2e91d0ea_Shape">
            <a:extLst>
              <a:ext uri="{FF2B5EF4-FFF2-40B4-BE49-F238E27FC236}">
                <a16:creationId xmlns:a16="http://schemas.microsoft.com/office/drawing/2014/main" id="{B391CA89-1A33-DB12-1257-6C858081B78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92250" y="2255478"/>
            <a:ext cx="177800" cy="177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TLSHAPE_SLM_656723c8d18b4681b0e8dc952a0f7bc1_Shape">
            <a:extLst>
              <a:ext uri="{FF2B5EF4-FFF2-40B4-BE49-F238E27FC236}">
                <a16:creationId xmlns:a16="http://schemas.microsoft.com/office/drawing/2014/main" id="{001DAEA6-4A24-44AF-C392-CFCAAB0FDCD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938414" y="2255478"/>
            <a:ext cx="177800" cy="177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TLSHAPE_SLM_346bdd7addea4f658924148120a43ef1_Shape">
            <a:extLst>
              <a:ext uri="{FF2B5EF4-FFF2-40B4-BE49-F238E27FC236}">
                <a16:creationId xmlns:a16="http://schemas.microsoft.com/office/drawing/2014/main" id="{3D9C0A5D-9CAA-A164-45DF-7BD68F53B01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893340" y="2613533"/>
            <a:ext cx="177800" cy="177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TLSHAPE_SLM_33db689121ee4fab8de1dff9e3d92766_Shape">
            <a:extLst>
              <a:ext uri="{FF2B5EF4-FFF2-40B4-BE49-F238E27FC236}">
                <a16:creationId xmlns:a16="http://schemas.microsoft.com/office/drawing/2014/main" id="{7B3115C3-7894-8960-647A-850E3E93689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029652" y="3049101"/>
            <a:ext cx="177800" cy="177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TLSHAPE_SLM_f0b6ba6efe2a467394a759b8c85f97d6_Shape">
            <a:extLst>
              <a:ext uri="{FF2B5EF4-FFF2-40B4-BE49-F238E27FC236}">
                <a16:creationId xmlns:a16="http://schemas.microsoft.com/office/drawing/2014/main" id="{9756751B-7FC1-95BA-B6DD-191E42C4B0C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847893" y="3522768"/>
            <a:ext cx="177800" cy="17780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TLSHAPE_SLM_2bf72b804b884910ab4734c0998a2eb6_Shape">
            <a:extLst>
              <a:ext uri="{FF2B5EF4-FFF2-40B4-BE49-F238E27FC236}">
                <a16:creationId xmlns:a16="http://schemas.microsoft.com/office/drawing/2014/main" id="{C0525DFC-83EA-7132-78E4-5B38539F7E4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120889" y="3522768"/>
            <a:ext cx="177800" cy="17780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TLSHAPE_SLM_3b6dca6bb9644663a5725f5ec2180a87_Shape">
            <a:extLst>
              <a:ext uri="{FF2B5EF4-FFF2-40B4-BE49-F238E27FC236}">
                <a16:creationId xmlns:a16="http://schemas.microsoft.com/office/drawing/2014/main" id="{0B487E43-2252-151C-895B-95F5E7138D1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530197" y="3880824"/>
            <a:ext cx="177800" cy="17780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TLSHAPE_SLM_be69b064ab894231b09ae82a1b8d1d65_Shape">
            <a:extLst>
              <a:ext uri="{FF2B5EF4-FFF2-40B4-BE49-F238E27FC236}">
                <a16:creationId xmlns:a16="http://schemas.microsoft.com/office/drawing/2014/main" id="{2BDD8E61-6199-2EC2-CC1F-8630ADCF9113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939131" y="3880824"/>
            <a:ext cx="177800" cy="17780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TLSHAPE_SLM_94dba95d2fbf4f7298a57d0ccc9adab7_Shape">
            <a:extLst>
              <a:ext uri="{FF2B5EF4-FFF2-40B4-BE49-F238E27FC236}">
                <a16:creationId xmlns:a16="http://schemas.microsoft.com/office/drawing/2014/main" id="{B202647D-B6A6-1641-F547-AFC55E6C96AA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804284" y="3522768"/>
            <a:ext cx="177800" cy="17780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TLSHAPE_SLM_91d6b10139804d998eb544769606f348_Shape">
            <a:extLst>
              <a:ext uri="{FF2B5EF4-FFF2-40B4-BE49-F238E27FC236}">
                <a16:creationId xmlns:a16="http://schemas.microsoft.com/office/drawing/2014/main" id="{D84E79D1-BA7F-09B7-1C86-6DDDF253212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076533" y="4354491"/>
            <a:ext cx="177800" cy="17780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TLSHAPE_SLM_25fdaede6e224382b7f1aa2539099487_Shape">
            <a:extLst>
              <a:ext uri="{FF2B5EF4-FFF2-40B4-BE49-F238E27FC236}">
                <a16:creationId xmlns:a16="http://schemas.microsoft.com/office/drawing/2014/main" id="{8A1605D8-E3CD-A9F0-8748-8D5DBC85109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212844" y="4354491"/>
            <a:ext cx="177800" cy="17780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TLSHAPE_SLM_5ffc1da2a7fc4a29bb23a39e045ae908_Shape">
            <a:extLst>
              <a:ext uri="{FF2B5EF4-FFF2-40B4-BE49-F238E27FC236}">
                <a16:creationId xmlns:a16="http://schemas.microsoft.com/office/drawing/2014/main" id="{86B10948-3EA7-1E4A-DBD7-32B534B9227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9405920" y="4790059"/>
            <a:ext cx="177800" cy="17780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TLSHAPE_SLM_883b4f5262964cc48c03201edbc7c5e5_Shape">
            <a:extLst>
              <a:ext uri="{FF2B5EF4-FFF2-40B4-BE49-F238E27FC236}">
                <a16:creationId xmlns:a16="http://schemas.microsoft.com/office/drawing/2014/main" id="{06758758-3B84-D0FC-76E0-3F3B1E0ACAF2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485840" y="4790059"/>
            <a:ext cx="177800" cy="17780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SLM_621c4b96a63f48258fea12aa7b709779_Shape">
            <a:extLst>
              <a:ext uri="{FF2B5EF4-FFF2-40B4-BE49-F238E27FC236}">
                <a16:creationId xmlns:a16="http://schemas.microsoft.com/office/drawing/2014/main" id="{061938E5-E75E-763B-D976-0099A2FF18C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758462" y="5263727"/>
            <a:ext cx="177800" cy="1778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M_6480c70746ed4d6e891021931e1b180a_Shape">
            <a:extLst>
              <a:ext uri="{FF2B5EF4-FFF2-40B4-BE49-F238E27FC236}">
                <a16:creationId xmlns:a16="http://schemas.microsoft.com/office/drawing/2014/main" id="{FDC6FDAE-1B6A-3380-BEDE-78B317E25F55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9895147" y="5263727"/>
            <a:ext cx="177800" cy="1778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SLM_3d1cb5deb6f14aff8821c3ec4bf62876_Shape">
            <a:extLst>
              <a:ext uri="{FF2B5EF4-FFF2-40B4-BE49-F238E27FC236}">
                <a16:creationId xmlns:a16="http://schemas.microsoft.com/office/drawing/2014/main" id="{7F289978-0EC1-5E3F-5087-A3F8794D80C5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955647" y="5699294"/>
            <a:ext cx="177800" cy="1778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SLM_4985f84bb344452a850899757bc2a0f1_Shape">
            <a:extLst>
              <a:ext uri="{FF2B5EF4-FFF2-40B4-BE49-F238E27FC236}">
                <a16:creationId xmlns:a16="http://schemas.microsoft.com/office/drawing/2014/main" id="{0338E799-D35B-937A-C8A5-A5AF148A88D8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0031459" y="5699294"/>
            <a:ext cx="177800" cy="1778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TLSHAPE_SLM_29dfb6f223f34d12bea6bf32a24c3ebd_Shape">
            <a:extLst>
              <a:ext uri="{FF2B5EF4-FFF2-40B4-BE49-F238E27FC236}">
                <a16:creationId xmlns:a16="http://schemas.microsoft.com/office/drawing/2014/main" id="{790779BD-DECA-847D-8CE2-762112985274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0360847" y="6095450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TLSHAPE_SLM_561b4d0126cf428da11e0b99c1775b7f_Shape">
            <a:extLst>
              <a:ext uri="{FF2B5EF4-FFF2-40B4-BE49-F238E27FC236}">
                <a16:creationId xmlns:a16="http://schemas.microsoft.com/office/drawing/2014/main" id="{3C77A27D-BBAD-C290-0731-12F983FB69E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0740278" y="6453505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SLM_f54c69904b5e49d68e53c4056633bd29_Shape">
            <a:extLst>
              <a:ext uri="{FF2B5EF4-FFF2-40B4-BE49-F238E27FC236}">
                <a16:creationId xmlns:a16="http://schemas.microsoft.com/office/drawing/2014/main" id="{697E6E51-8277-D2F1-C203-0C3E30646BFF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0442260" y="6095450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TLSHAPE_SLM_00a2d20ce32943e79c298331be00009a_Shape">
            <a:extLst>
              <a:ext uri="{FF2B5EF4-FFF2-40B4-BE49-F238E27FC236}">
                <a16:creationId xmlns:a16="http://schemas.microsoft.com/office/drawing/2014/main" id="{745FE30D-ADA9-679E-55A6-3BC1081E8450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710865" y="3049101"/>
            <a:ext cx="177800" cy="177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_8c64e64e91ed42a8895854711a4bf93c_Header">
            <a:extLst>
              <a:ext uri="{FF2B5EF4-FFF2-40B4-BE49-F238E27FC236}">
                <a16:creationId xmlns:a16="http://schemas.microsoft.com/office/drawing/2014/main" id="{F1CF8B80-6319-E3A5-FBE8-D93737ED1FE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2702433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lt1"/>
                </a:solidFill>
                <a:latin typeface="Calibri" panose="020F0502020204030204" pitchFamily="34" charset="0"/>
              </a:rPr>
              <a:t>1950-1979</a:t>
            </a:r>
          </a:p>
        </p:txBody>
      </p:sp>
      <p:sp>
        <p:nvSpPr>
          <p:cNvPr id="262" name="OTLSHAPE_SL_ab9d70c29c9f427ca03804602139c341_Header">
            <a:extLst>
              <a:ext uri="{FF2B5EF4-FFF2-40B4-BE49-F238E27FC236}">
                <a16:creationId xmlns:a16="http://schemas.microsoft.com/office/drawing/2014/main" id="{0B655CFE-39E7-0E84-CB20-DF6E749CBDE6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3713184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1980-2009</a:t>
            </a:r>
          </a:p>
        </p:txBody>
      </p:sp>
      <p:sp>
        <p:nvSpPr>
          <p:cNvPr id="303" name="OTLSHAPE_SL_cccf0dc8655345f381cf9d09ea3be96c_Header">
            <a:extLst>
              <a:ext uri="{FF2B5EF4-FFF2-40B4-BE49-F238E27FC236}">
                <a16:creationId xmlns:a16="http://schemas.microsoft.com/office/drawing/2014/main" id="{9993CBD9-CC1D-DE91-CF73-8C0DC0B67038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3500" y="454490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2010-2014</a:t>
            </a:r>
          </a:p>
        </p:txBody>
      </p:sp>
      <p:sp>
        <p:nvSpPr>
          <p:cNvPr id="307" name="OTLSHAPE_SL_95e58316572c4bd3bb64bb6680c7cb09_Header">
            <a:extLst>
              <a:ext uri="{FF2B5EF4-FFF2-40B4-BE49-F238E27FC236}">
                <a16:creationId xmlns:a16="http://schemas.microsoft.com/office/drawing/2014/main" id="{166802C6-37C5-78FD-D91F-908E9420C31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3500" y="5454142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2015-2019</a:t>
            </a:r>
          </a:p>
        </p:txBody>
      </p:sp>
      <p:sp>
        <p:nvSpPr>
          <p:cNvPr id="313" name="OTLSHAPE_SL_2164e8b5e2994fb4bec147f87a60b842_Header">
            <a:extLst>
              <a:ext uri="{FF2B5EF4-FFF2-40B4-BE49-F238E27FC236}">
                <a16:creationId xmlns:a16="http://schemas.microsoft.com/office/drawing/2014/main" id="{7C94A255-996C-49E5-1BDB-C95204813A5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3500" y="6285865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2020-2025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F33CAF4-A9A2-2159-680A-4375047D323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907965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1950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5AE841BA-4F9E-4EAB-4A1D-1B3A464AD7C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862892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1957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077C5FA7-5FF0-7495-5EAC-CF04ADF1A81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817444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1964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AE43EDAC-5EFA-9B58-D754-9B5F442DB2D9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772371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1971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8B2C5AB6-CDBA-A402-9686-3F3774726BF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727297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1978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C31F3CF6-3547-CA87-A334-CEF9C938DDD0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682224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1985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5BAAAD5D-413B-B383-536C-33EBD422DABC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636776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1992</a:t>
            </a:r>
          </a:p>
        </p:txBody>
      </p:sp>
      <p:sp>
        <p:nvSpPr>
          <p:cNvPr id="90" name="OTLSHAPE_TB_00000000000000000000000000000000_TimescaleInterval8">
            <a:extLst>
              <a:ext uri="{FF2B5EF4-FFF2-40B4-BE49-F238E27FC236}">
                <a16:creationId xmlns:a16="http://schemas.microsoft.com/office/drawing/2014/main" id="{DDF78667-180C-3777-5E19-6AE838E91B08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591703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1999</a:t>
            </a:r>
          </a:p>
        </p:txBody>
      </p:sp>
      <p:sp>
        <p:nvSpPr>
          <p:cNvPr id="92" name="OTLSHAPE_TB_00000000000000000000000000000000_TimescaleInterval9">
            <a:extLst>
              <a:ext uri="{FF2B5EF4-FFF2-40B4-BE49-F238E27FC236}">
                <a16:creationId xmlns:a16="http://schemas.microsoft.com/office/drawing/2014/main" id="{8600CA5E-5291-38E0-E026-07E49105ED9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8546629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2006</a:t>
            </a:r>
          </a:p>
        </p:txBody>
      </p:sp>
      <p:sp>
        <p:nvSpPr>
          <p:cNvPr id="211" name="OTLSHAPE_TB_00000000000000000000000000000000_TimescaleInterval10">
            <a:extLst>
              <a:ext uri="{FF2B5EF4-FFF2-40B4-BE49-F238E27FC236}">
                <a16:creationId xmlns:a16="http://schemas.microsoft.com/office/drawing/2014/main" id="{A855A938-0B14-C069-B5A9-15D22C6794E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501556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254" name="OTLSHAPE_TB_00000000000000000000000000000000_TimescaleInterval11">
            <a:extLst>
              <a:ext uri="{FF2B5EF4-FFF2-40B4-BE49-F238E27FC236}">
                <a16:creationId xmlns:a16="http://schemas.microsoft.com/office/drawing/2014/main" id="{13028F43-6011-F246-A96D-C12C5C29DFA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0456108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51" name="OTLSHAPE_SLM_8a4f565411fd49748353787a8c608303_Date">
            <a:extLst>
              <a:ext uri="{FF2B5EF4-FFF2-40B4-BE49-F238E27FC236}">
                <a16:creationId xmlns:a16="http://schemas.microsoft.com/office/drawing/2014/main" id="{0622BBEE-C1BC-21EF-1F53-8C3D9781D2A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57161" y="2710180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1952</a:t>
            </a:r>
          </a:p>
        </p:txBody>
      </p:sp>
      <p:sp>
        <p:nvSpPr>
          <p:cNvPr id="52" name="OTLSHAPE_SLM_8a4f565411fd49748353787a8c608303_Title">
            <a:extLst>
              <a:ext uri="{FF2B5EF4-FFF2-40B4-BE49-F238E27FC236}">
                <a16:creationId xmlns:a16="http://schemas.microsoft.com/office/drawing/2014/main" id="{1B55A133-8F85-9319-0D06-44E6E06E203E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57161" y="2555155"/>
            <a:ext cx="179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Samuel Checkers-Playing Program</a:t>
            </a:r>
          </a:p>
        </p:txBody>
      </p:sp>
      <p:sp>
        <p:nvSpPr>
          <p:cNvPr id="56" name="OTLSHAPE_SLM_00a2d20ce32943e79c298331be00009a_Date">
            <a:extLst>
              <a:ext uri="{FF2B5EF4-FFF2-40B4-BE49-F238E27FC236}">
                <a16:creationId xmlns:a16="http://schemas.microsoft.com/office/drawing/2014/main" id="{910D5771-591E-D4EA-77D8-48BF481E0FBC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939465" y="3145748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1957</a:t>
            </a:r>
          </a:p>
        </p:txBody>
      </p:sp>
      <p:sp>
        <p:nvSpPr>
          <p:cNvPr id="57" name="OTLSHAPE_SLM_00a2d20ce32943e79c298331be00009a_Title">
            <a:extLst>
              <a:ext uri="{FF2B5EF4-FFF2-40B4-BE49-F238E27FC236}">
                <a16:creationId xmlns:a16="http://schemas.microsoft.com/office/drawing/2014/main" id="{B610CE5E-9B72-C811-A3FD-9A7AC91F090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939465" y="2990723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The General Problem Solver</a:t>
            </a:r>
          </a:p>
        </p:txBody>
      </p:sp>
      <p:sp>
        <p:nvSpPr>
          <p:cNvPr id="59" name="OTLSHAPE_SLM_deffe445ffb64693b3449878ca9781d6_Date">
            <a:extLst>
              <a:ext uri="{FF2B5EF4-FFF2-40B4-BE49-F238E27FC236}">
                <a16:creationId xmlns:a16="http://schemas.microsoft.com/office/drawing/2014/main" id="{13B54432-4144-CEF6-FEA5-65CF421A725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91732" y="3223260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1956</a:t>
            </a:r>
          </a:p>
        </p:txBody>
      </p:sp>
      <p:sp>
        <p:nvSpPr>
          <p:cNvPr id="60" name="OTLSHAPE_SLM_deffe445ffb64693b3449878ca9781d6_Title">
            <a:extLst>
              <a:ext uri="{FF2B5EF4-FFF2-40B4-BE49-F238E27FC236}">
                <a16:creationId xmlns:a16="http://schemas.microsoft.com/office/drawing/2014/main" id="{2AFDD392-4CC6-BF7B-3E8A-77036C4F26F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004500" y="2913211"/>
            <a:ext cx="520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b="1">
                <a:solidFill>
                  <a:schemeClr val="lt1"/>
                </a:solidFill>
                <a:latin typeface="Calibri" panose="020F0502020204030204" pitchFamily="34" charset="0"/>
              </a:rPr>
              <a:t>The Logic Theorist</a:t>
            </a:r>
          </a:p>
        </p:txBody>
      </p:sp>
      <p:sp>
        <p:nvSpPr>
          <p:cNvPr id="63" name="OTLSHAPE_SLM_095dc300bdb846b28a18cced2e91d0ea_Date">
            <a:extLst>
              <a:ext uri="{FF2B5EF4-FFF2-40B4-BE49-F238E27FC236}">
                <a16:creationId xmlns:a16="http://schemas.microsoft.com/office/drawing/2014/main" id="{9995965D-748C-E2F4-B427-7D55B4AC9E8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120850" y="2352125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1951</a:t>
            </a:r>
          </a:p>
        </p:txBody>
      </p:sp>
      <p:sp>
        <p:nvSpPr>
          <p:cNvPr id="256" name="OTLSHAPE_SLM_095dc300bdb846b28a18cced2e91d0ea_Title">
            <a:extLst>
              <a:ext uri="{FF2B5EF4-FFF2-40B4-BE49-F238E27FC236}">
                <a16:creationId xmlns:a16="http://schemas.microsoft.com/office/drawing/2014/main" id="{09BF49EE-6868-462E-7FC7-AD48EEC74CE8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120850" y="21971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SNARC</a:t>
            </a:r>
          </a:p>
        </p:txBody>
      </p:sp>
      <p:sp>
        <p:nvSpPr>
          <p:cNvPr id="267" name="OTLSHAPE_SLM_656723c8d18b4681b0e8dc952a0f7bc1_Date">
            <a:extLst>
              <a:ext uri="{FF2B5EF4-FFF2-40B4-BE49-F238E27FC236}">
                <a16:creationId xmlns:a16="http://schemas.microsoft.com/office/drawing/2014/main" id="{75D2D18D-F4F4-FC9C-7A94-9DD2AFF8B9D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167014" y="2352125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dirty="0">
                <a:solidFill>
                  <a:schemeClr val="lt2"/>
                </a:solidFill>
                <a:latin typeface="Calibri" panose="020F0502020204030204" pitchFamily="34" charset="0"/>
              </a:rPr>
              <a:t>1966</a:t>
            </a:r>
          </a:p>
        </p:txBody>
      </p:sp>
      <p:sp>
        <p:nvSpPr>
          <p:cNvPr id="268" name="OTLSHAPE_SLM_656723c8d18b4681b0e8dc952a0f7bc1_Title">
            <a:extLst>
              <a:ext uri="{FF2B5EF4-FFF2-40B4-BE49-F238E27FC236}">
                <a16:creationId xmlns:a16="http://schemas.microsoft.com/office/drawing/2014/main" id="{36EBAAEB-5745-2E97-9B70-D6732CE5190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167014" y="2197100"/>
            <a:ext cx="914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dirty="0">
                <a:solidFill>
                  <a:schemeClr val="lt1"/>
                </a:solidFill>
                <a:latin typeface="Calibri" panose="020F0502020204030204" pitchFamily="34" charset="0"/>
              </a:rPr>
              <a:t>ELIZA and Shakey</a:t>
            </a:r>
          </a:p>
        </p:txBody>
      </p:sp>
      <p:sp>
        <p:nvSpPr>
          <p:cNvPr id="274" name="OTLSHAPE_SLM_346bdd7addea4f658924148120a43ef1_Date">
            <a:extLst>
              <a:ext uri="{FF2B5EF4-FFF2-40B4-BE49-F238E27FC236}">
                <a16:creationId xmlns:a16="http://schemas.microsoft.com/office/drawing/2014/main" id="{5CE69C2B-869B-14B8-2C0A-5BD64B61CD9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121940" y="2710180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1973</a:t>
            </a:r>
          </a:p>
        </p:txBody>
      </p:sp>
      <p:sp>
        <p:nvSpPr>
          <p:cNvPr id="275" name="OTLSHAPE_SLM_346bdd7addea4f658924148120a43ef1_Title">
            <a:extLst>
              <a:ext uri="{FF2B5EF4-FFF2-40B4-BE49-F238E27FC236}">
                <a16:creationId xmlns:a16="http://schemas.microsoft.com/office/drawing/2014/main" id="{11FA8DBC-9F4A-29F8-1D01-17B24030E03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121940" y="2555155"/>
            <a:ext cx="205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>
                <a:solidFill>
                  <a:schemeClr val="lt1"/>
                </a:solidFill>
                <a:latin typeface="Calibri" panose="020F0502020204030204" pitchFamily="34" charset="0"/>
              </a:rPr>
              <a:t>Artificial Intelligence: A General Survey</a:t>
            </a:r>
          </a:p>
        </p:txBody>
      </p:sp>
      <p:sp>
        <p:nvSpPr>
          <p:cNvPr id="277" name="OTLSHAPE_SLM_33db689121ee4fab8de1dff9e3d92766_Date">
            <a:extLst>
              <a:ext uri="{FF2B5EF4-FFF2-40B4-BE49-F238E27FC236}">
                <a16:creationId xmlns:a16="http://schemas.microsoft.com/office/drawing/2014/main" id="{47F38B45-D994-7B92-AA29-3299871E89CC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258252" y="3145748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1974</a:t>
            </a:r>
          </a:p>
        </p:txBody>
      </p:sp>
      <p:sp>
        <p:nvSpPr>
          <p:cNvPr id="279" name="OTLSHAPE_SLM_33db689121ee4fab8de1dff9e3d92766_Title">
            <a:extLst>
              <a:ext uri="{FF2B5EF4-FFF2-40B4-BE49-F238E27FC236}">
                <a16:creationId xmlns:a16="http://schemas.microsoft.com/office/drawing/2014/main" id="{2CABF53E-AD24-AB47-82C0-13E611F2E64D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4258252" y="2990723"/>
            <a:ext cx="1320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4">
                <a:solidFill>
                  <a:schemeClr val="lt1"/>
                </a:solidFill>
                <a:latin typeface="Calibri" panose="020F0502020204030204" pitchFamily="34" charset="0"/>
              </a:rPr>
              <a:t>The first AI winter begins</a:t>
            </a:r>
            <a:endParaRPr lang="en-US" sz="1000" b="1" spc="-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5" name="OTLSHAPE_SLM_f0b6ba6efe2a467394a759b8c85f97d6_Title">
            <a:extLst>
              <a:ext uri="{FF2B5EF4-FFF2-40B4-BE49-F238E27FC236}">
                <a16:creationId xmlns:a16="http://schemas.microsoft.com/office/drawing/2014/main" id="{69F12531-FA49-20E0-DAFC-E79B3853A11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2657397" y="3464390"/>
            <a:ext cx="214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b="1" spc="-2">
                <a:solidFill>
                  <a:schemeClr val="lt1"/>
                </a:solidFill>
                <a:latin typeface="Calibri" panose="020F0502020204030204" pitchFamily="34" charset="0"/>
              </a:rPr>
              <a:t>Symbolics Lisp machines commercialized</a:t>
            </a:r>
          </a:p>
        </p:txBody>
      </p:sp>
      <p:sp>
        <p:nvSpPr>
          <p:cNvPr id="316" name="OTLSHAPE_SLM_f0b6ba6efe2a467394a759b8c85f97d6_Date">
            <a:extLst>
              <a:ext uri="{FF2B5EF4-FFF2-40B4-BE49-F238E27FC236}">
                <a16:creationId xmlns:a16="http://schemas.microsoft.com/office/drawing/2014/main" id="{BE4A3E00-3B75-EBE9-193D-92689CF9BAF5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565445" y="3619416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1980</a:t>
            </a:r>
          </a:p>
        </p:txBody>
      </p:sp>
      <p:sp>
        <p:nvSpPr>
          <p:cNvPr id="318" name="OTLSHAPE_SLM_2bf72b804b884910ab4734c0998a2eb6_Title">
            <a:extLst>
              <a:ext uri="{FF2B5EF4-FFF2-40B4-BE49-F238E27FC236}">
                <a16:creationId xmlns:a16="http://schemas.microsoft.com/office/drawing/2014/main" id="{2221C648-B5C1-A7D0-58B0-2C218BBCCAC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5349489" y="3464390"/>
            <a:ext cx="187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Fifth Generation Computer Systems</a:t>
            </a:r>
          </a:p>
        </p:txBody>
      </p:sp>
      <p:sp>
        <p:nvSpPr>
          <p:cNvPr id="319" name="OTLSHAPE_SLM_2bf72b804b884910ab4734c0998a2eb6_Date">
            <a:extLst>
              <a:ext uri="{FF2B5EF4-FFF2-40B4-BE49-F238E27FC236}">
                <a16:creationId xmlns:a16="http://schemas.microsoft.com/office/drawing/2014/main" id="{B429D04D-9D0F-0A18-16C1-9340DA8CAA6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5349489" y="3619416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1982</a:t>
            </a:r>
          </a:p>
        </p:txBody>
      </p:sp>
      <p:sp>
        <p:nvSpPr>
          <p:cNvPr id="65" name="OTLSHAPE_SLM_3b6dca6bb9644663a5725f5ec2180a87_Title">
            <a:extLst>
              <a:ext uri="{FF2B5EF4-FFF2-40B4-BE49-F238E27FC236}">
                <a16:creationId xmlns:a16="http://schemas.microsoft.com/office/drawing/2014/main" id="{83EF4970-E181-B1F0-FEBF-7CD11169737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3689035" y="3822446"/>
            <a:ext cx="179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2">
                <a:solidFill>
                  <a:schemeClr val="lt1"/>
                </a:solidFill>
                <a:latin typeface="Calibri" panose="020F0502020204030204" pitchFamily="34" charset="0"/>
              </a:rPr>
              <a:t>Bayesian networks causal analysis</a:t>
            </a:r>
          </a:p>
        </p:txBody>
      </p:sp>
      <p:sp>
        <p:nvSpPr>
          <p:cNvPr id="66" name="OTLSHAPE_SLM_3b6dca6bb9644663a5725f5ec2180a87_Date">
            <a:extLst>
              <a:ext uri="{FF2B5EF4-FFF2-40B4-BE49-F238E27FC236}">
                <a16:creationId xmlns:a16="http://schemas.microsoft.com/office/drawing/2014/main" id="{FF002507-920E-B80A-D8E4-34F4D6CFFE8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247749" y="3977471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1985</a:t>
            </a:r>
          </a:p>
        </p:txBody>
      </p:sp>
      <p:sp>
        <p:nvSpPr>
          <p:cNvPr id="68" name="OTLSHAPE_SLM_be69b064ab894231b09ae82a1b8d1d65_Title">
            <a:extLst>
              <a:ext uri="{FF2B5EF4-FFF2-40B4-BE49-F238E27FC236}">
                <a16:creationId xmlns:a16="http://schemas.microsoft.com/office/drawing/2014/main" id="{1B452B23-DFD0-F7D0-AC0D-2327888F9B8B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167731" y="3822446"/>
            <a:ext cx="2438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b="1" spc="-4">
                <a:solidFill>
                  <a:schemeClr val="lt1"/>
                </a:solidFill>
                <a:latin typeface="Calibri" panose="020F0502020204030204" pitchFamily="34" charset="0"/>
              </a:rPr>
              <a:t>A Statistical Approach to Language Translation</a:t>
            </a:r>
            <a:endParaRPr lang="en-US" sz="1000" b="1" spc="-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SLM_be69b064ab894231b09ae82a1b8d1d65_Date">
            <a:extLst>
              <a:ext uri="{FF2B5EF4-FFF2-40B4-BE49-F238E27FC236}">
                <a16:creationId xmlns:a16="http://schemas.microsoft.com/office/drawing/2014/main" id="{3B78D194-7FC0-3250-3076-780C81EC7445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167731" y="3977471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1988</a:t>
            </a:r>
          </a:p>
        </p:txBody>
      </p:sp>
      <p:sp>
        <p:nvSpPr>
          <p:cNvPr id="74" name="OTLSHAPE_SLM_94dba95d2fbf4f7298a57d0ccc9adab7_Title">
            <a:extLst>
              <a:ext uri="{FF2B5EF4-FFF2-40B4-BE49-F238E27FC236}">
                <a16:creationId xmlns:a16="http://schemas.microsoft.com/office/drawing/2014/main" id="{F2F0A11F-D29F-F17D-2B4E-303189D6000E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032884" y="3464390"/>
            <a:ext cx="213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>
                <a:solidFill>
                  <a:schemeClr val="lt1"/>
                </a:solidFill>
                <a:latin typeface="Calibri" panose="020F0502020204030204" pitchFamily="34" charset="0"/>
              </a:rPr>
              <a:t>Large-Scale Deep Unsupervised Learning</a:t>
            </a:r>
          </a:p>
        </p:txBody>
      </p:sp>
      <p:sp>
        <p:nvSpPr>
          <p:cNvPr id="75" name="OTLSHAPE_SLM_94dba95d2fbf4f7298a57d0ccc9adab7_Date">
            <a:extLst>
              <a:ext uri="{FF2B5EF4-FFF2-40B4-BE49-F238E27FC236}">
                <a16:creationId xmlns:a16="http://schemas.microsoft.com/office/drawing/2014/main" id="{6944888E-48B8-D92E-5DF6-4C163A918C28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032884" y="3619416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2009</a:t>
            </a:r>
          </a:p>
        </p:txBody>
      </p:sp>
      <p:sp>
        <p:nvSpPr>
          <p:cNvPr id="83" name="OTLSHAPE_SLM_91d6b10139804d998eb544769606f348_Title">
            <a:extLst>
              <a:ext uri="{FF2B5EF4-FFF2-40B4-BE49-F238E27FC236}">
                <a16:creationId xmlns:a16="http://schemas.microsoft.com/office/drawing/2014/main" id="{1DBBF007-304D-C80E-32BD-66035A73043C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7637030" y="4296114"/>
            <a:ext cx="1397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Watson wins on Jeopardy!</a:t>
            </a:r>
          </a:p>
        </p:txBody>
      </p:sp>
      <p:sp>
        <p:nvSpPr>
          <p:cNvPr id="84" name="OTLSHAPE_SLM_91d6b10139804d998eb544769606f348_Date">
            <a:extLst>
              <a:ext uri="{FF2B5EF4-FFF2-40B4-BE49-F238E27FC236}">
                <a16:creationId xmlns:a16="http://schemas.microsoft.com/office/drawing/2014/main" id="{FFDCCD20-8ED9-BBAC-7DB0-E374DE972403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8794084" y="4451138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2011</a:t>
            </a:r>
          </a:p>
        </p:txBody>
      </p:sp>
      <p:sp>
        <p:nvSpPr>
          <p:cNvPr id="86" name="OTLSHAPE_SLM_25fdaede6e224382b7f1aa2539099487_Title">
            <a:extLst>
              <a:ext uri="{FF2B5EF4-FFF2-40B4-BE49-F238E27FC236}">
                <a16:creationId xmlns:a16="http://schemas.microsoft.com/office/drawing/2014/main" id="{58DC454B-1AF0-E640-8E95-32FB79C503E1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441444" y="4218601"/>
            <a:ext cx="1663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nl-NL" sz="1000" b="1">
                <a:solidFill>
                  <a:schemeClr val="lt1"/>
                </a:solidFill>
                <a:latin typeface="Calibri" panose="020F0502020204030204" pitchFamily="34" charset="0"/>
              </a:rPr>
              <a:t>Googles's deep neural network project</a:t>
            </a:r>
            <a:endParaRPr lang="en-US" sz="1000" b="1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M_25fdaede6e224382b7f1aa2539099487_Date">
            <a:extLst>
              <a:ext uri="{FF2B5EF4-FFF2-40B4-BE49-F238E27FC236}">
                <a16:creationId xmlns:a16="http://schemas.microsoft.com/office/drawing/2014/main" id="{2BAEADEA-42EC-4D84-AFF8-47E34A659DAE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9441444" y="4528651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2012</a:t>
            </a:r>
          </a:p>
        </p:txBody>
      </p:sp>
      <p:sp>
        <p:nvSpPr>
          <p:cNvPr id="93" name="OTLSHAPE_SLM_5ffc1da2a7fc4a29bb23a39e045ae908_Title">
            <a:extLst>
              <a:ext uri="{FF2B5EF4-FFF2-40B4-BE49-F238E27FC236}">
                <a16:creationId xmlns:a16="http://schemas.microsoft.com/office/drawing/2014/main" id="{CC28AF4E-7BED-A66D-1AAD-0781D75DF717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714323" y="4731681"/>
            <a:ext cx="165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China's Tianhe-2 fastest system</a:t>
            </a:r>
          </a:p>
        </p:txBody>
      </p:sp>
      <p:sp>
        <p:nvSpPr>
          <p:cNvPr id="94" name="OTLSHAPE_SLM_5ffc1da2a7fc4a29bb23a39e045ae908_Date">
            <a:extLst>
              <a:ext uri="{FF2B5EF4-FFF2-40B4-BE49-F238E27FC236}">
                <a16:creationId xmlns:a16="http://schemas.microsoft.com/office/drawing/2014/main" id="{1559EAEC-DF2B-1E3B-4F22-C1F5B1DE8711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9123473" y="4886706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96" name="OTLSHAPE_SLM_883b4f5262964cc48c03201edbc7c5e5_Title">
            <a:extLst>
              <a:ext uri="{FF2B5EF4-FFF2-40B4-BE49-F238E27FC236}">
                <a16:creationId xmlns:a16="http://schemas.microsoft.com/office/drawing/2014/main" id="{B21D0E22-D232-3722-BC29-52A9F86FDAF5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9714440" y="4731681"/>
            <a:ext cx="163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dirty="0">
                <a:solidFill>
                  <a:schemeClr val="lt1"/>
                </a:solidFill>
                <a:latin typeface="Calibri" panose="020F0502020204030204" pitchFamily="34" charset="0"/>
              </a:rPr>
              <a:t>Facebook introduces DeepFace</a:t>
            </a:r>
          </a:p>
        </p:txBody>
      </p:sp>
      <p:sp>
        <p:nvSpPr>
          <p:cNvPr id="97" name="OTLSHAPE_SLM_883b4f5262964cc48c03201edbc7c5e5_Date">
            <a:extLst>
              <a:ext uri="{FF2B5EF4-FFF2-40B4-BE49-F238E27FC236}">
                <a16:creationId xmlns:a16="http://schemas.microsoft.com/office/drawing/2014/main" id="{240D2DB0-A6CD-E128-6D3F-7757EEC6BA3F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9714440" y="4886706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2014</a:t>
            </a:r>
          </a:p>
        </p:txBody>
      </p:sp>
      <p:sp>
        <p:nvSpPr>
          <p:cNvPr id="102" name="OTLSHAPE_SLM_621c4b96a63f48258fea12aa7b709779_Title">
            <a:extLst>
              <a:ext uri="{FF2B5EF4-FFF2-40B4-BE49-F238E27FC236}">
                <a16:creationId xmlns:a16="http://schemas.microsoft.com/office/drawing/2014/main" id="{A9DA28A0-3552-137B-C270-0FACE63D091E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8665755" y="5205349"/>
            <a:ext cx="1054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2">
                <a:solidFill>
                  <a:schemeClr val="lt1"/>
                </a:solidFill>
                <a:latin typeface="Calibri" panose="020F0502020204030204" pitchFamily="34" charset="0"/>
              </a:rPr>
              <a:t>AlphaGo wins at Go</a:t>
            </a:r>
          </a:p>
        </p:txBody>
      </p:sp>
      <p:sp>
        <p:nvSpPr>
          <p:cNvPr id="103" name="OTLSHAPE_SLM_621c4b96a63f48258fea12aa7b709779_Date">
            <a:extLst>
              <a:ext uri="{FF2B5EF4-FFF2-40B4-BE49-F238E27FC236}">
                <a16:creationId xmlns:a16="http://schemas.microsoft.com/office/drawing/2014/main" id="{60B840E0-C260-5974-FCB5-326AA588E3E5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9476015" y="5360374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05" name="OTLSHAPE_SLM_6480c70746ed4d6e891021931e1b180a_Title">
            <a:extLst>
              <a:ext uri="{FF2B5EF4-FFF2-40B4-BE49-F238E27FC236}">
                <a16:creationId xmlns:a16="http://schemas.microsoft.com/office/drawing/2014/main" id="{CF577F3E-DD4E-E7A7-8690-58EA102CF54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0123747" y="5127837"/>
            <a:ext cx="11938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b="1">
                <a:solidFill>
                  <a:schemeClr val="lt1"/>
                </a:solidFill>
                <a:latin typeface="Calibri" panose="020F0502020204030204" pitchFamily="34" charset="0"/>
              </a:rPr>
              <a:t>Sophia: the first robot with citizenship</a:t>
            </a:r>
            <a:endParaRPr lang="en-US" sz="1000" b="1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M_6480c70746ed4d6e891021931e1b180a_Date">
            <a:extLst>
              <a:ext uri="{FF2B5EF4-FFF2-40B4-BE49-F238E27FC236}">
                <a16:creationId xmlns:a16="http://schemas.microsoft.com/office/drawing/2014/main" id="{0C54A24B-D061-7820-2E34-365550771B71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0123747" y="5437886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08" name="OTLSHAPE_SLM_3d1cb5deb6f14aff8821c3ec4bf62876_Title">
            <a:extLst>
              <a:ext uri="{FF2B5EF4-FFF2-40B4-BE49-F238E27FC236}">
                <a16:creationId xmlns:a16="http://schemas.microsoft.com/office/drawing/2014/main" id="{2B17BE4A-587D-20B0-5E51-91C052BA445F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068470" y="5640917"/>
            <a:ext cx="1841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Google introduces the Transformer</a:t>
            </a:r>
          </a:p>
        </p:txBody>
      </p:sp>
      <p:sp>
        <p:nvSpPr>
          <p:cNvPr id="110" name="OTLSHAPE_SLM_3d1cb5deb6f14aff8821c3ec4bf62876_Date">
            <a:extLst>
              <a:ext uri="{FF2B5EF4-FFF2-40B4-BE49-F238E27FC236}">
                <a16:creationId xmlns:a16="http://schemas.microsoft.com/office/drawing/2014/main" id="{CC341F81-5420-834A-5622-53537C826BCA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9673199" y="5795941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12" name="OTLSHAPE_SLM_4985f84bb344452a850899757bc2a0f1_Title">
            <a:extLst>
              <a:ext uri="{FF2B5EF4-FFF2-40B4-BE49-F238E27FC236}">
                <a16:creationId xmlns:a16="http://schemas.microsoft.com/office/drawing/2014/main" id="{E81499B1-72F0-8D76-B031-DD2CED9A949D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0260059" y="5640917"/>
            <a:ext cx="965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10">
                <a:solidFill>
                  <a:schemeClr val="lt1"/>
                </a:solidFill>
                <a:latin typeface="Calibri" panose="020F0502020204030204" pitchFamily="34" charset="0"/>
              </a:rPr>
              <a:t>Cimon, GPT, Lovot</a:t>
            </a:r>
          </a:p>
        </p:txBody>
      </p:sp>
      <p:sp>
        <p:nvSpPr>
          <p:cNvPr id="113" name="OTLSHAPE_SLM_4985f84bb344452a850899757bc2a0f1_Date">
            <a:extLst>
              <a:ext uri="{FF2B5EF4-FFF2-40B4-BE49-F238E27FC236}">
                <a16:creationId xmlns:a16="http://schemas.microsoft.com/office/drawing/2014/main" id="{4215B601-33CB-86EA-E135-289A8787FF45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0260059" y="5795941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122" name="OTLSHAPE_SLM_f54c69904b5e49d68e53c4056633bd29_Title">
            <a:extLst>
              <a:ext uri="{FF2B5EF4-FFF2-40B4-BE49-F238E27FC236}">
                <a16:creationId xmlns:a16="http://schemas.microsoft.com/office/drawing/2014/main" id="{559E7574-F663-ED91-597F-EB359FE33BE3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0670860" y="6037072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Dall-E</a:t>
            </a:r>
          </a:p>
        </p:txBody>
      </p:sp>
      <p:sp>
        <p:nvSpPr>
          <p:cNvPr id="123" name="OTLSHAPE_SLM_f54c69904b5e49d68e53c4056633bd29_Date">
            <a:extLst>
              <a:ext uri="{FF2B5EF4-FFF2-40B4-BE49-F238E27FC236}">
                <a16:creationId xmlns:a16="http://schemas.microsoft.com/office/drawing/2014/main" id="{DF45D0D6-C961-ACC8-4C6F-941D7D311539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0670860" y="6192097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25" name="OTLSHAPE_SLM_29dfb6f223f34d12bea6bf32a24c3ebd_Title">
            <a:extLst>
              <a:ext uri="{FF2B5EF4-FFF2-40B4-BE49-F238E27FC236}">
                <a16:creationId xmlns:a16="http://schemas.microsoft.com/office/drawing/2014/main" id="{E7A19584-1E44-3C04-EDEA-98194BB17FD6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9414316" y="6037072"/>
            <a:ext cx="901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Curial GPT-3 LLM</a:t>
            </a:r>
          </a:p>
        </p:txBody>
      </p:sp>
      <p:sp>
        <p:nvSpPr>
          <p:cNvPr id="126" name="OTLSHAPE_SLM_29dfb6f223f34d12bea6bf32a24c3ebd_Date">
            <a:extLst>
              <a:ext uri="{FF2B5EF4-FFF2-40B4-BE49-F238E27FC236}">
                <a16:creationId xmlns:a16="http://schemas.microsoft.com/office/drawing/2014/main" id="{80154A98-E1B2-1ED6-91DB-C14C1399EC4A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0078399" y="6192097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20" name="OTLSHAPE_SLM_561b4d0126cf428da11e0b99c1775b7f_Title">
            <a:extLst>
              <a:ext uri="{FF2B5EF4-FFF2-40B4-BE49-F238E27FC236}">
                <a16:creationId xmlns:a16="http://schemas.microsoft.com/office/drawing/2014/main" id="{C8753FBB-F231-835D-6824-70500B5050F2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0968878" y="6395127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chemeClr val="lt1"/>
                </a:solidFill>
                <a:latin typeface="Calibri" panose="020F0502020204030204" pitchFamily="34" charset="0"/>
              </a:rPr>
              <a:t>GPT-4</a:t>
            </a:r>
          </a:p>
        </p:txBody>
      </p:sp>
      <p:sp>
        <p:nvSpPr>
          <p:cNvPr id="321" name="OTLSHAPE_SLM_561b4d0126cf428da11e0b99c1775b7f_Date">
            <a:extLst>
              <a:ext uri="{FF2B5EF4-FFF2-40B4-BE49-F238E27FC236}">
                <a16:creationId xmlns:a16="http://schemas.microsoft.com/office/drawing/2014/main" id="{1D27B249-6162-D382-5FF5-E36F02D0E941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0968878" y="6550152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B2425A25-7698-7CE4-1C87-3F995835C833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>
            <a:off x="1799392" y="17526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41E24D08-1FE1-D41F-6C8B-FBE3CB1AC2AA}"/>
              </a:ext>
            </a:extLst>
          </p:cNvPr>
          <p:cNvCxnSpPr/>
          <p:nvPr>
            <p:custDataLst>
              <p:tags r:id="rId107"/>
            </p:custDataLst>
          </p:nvPr>
        </p:nvCxnSpPr>
        <p:spPr>
          <a:xfrm>
            <a:off x="2753944" y="17526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29159FBB-262E-EC31-D3EE-68ADFD1AF1A4}"/>
              </a:ext>
            </a:extLst>
          </p:cNvPr>
          <p:cNvCxnSpPr/>
          <p:nvPr>
            <p:custDataLst>
              <p:tags r:id="rId108"/>
            </p:custDataLst>
          </p:nvPr>
        </p:nvCxnSpPr>
        <p:spPr>
          <a:xfrm>
            <a:off x="3708871" y="17526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00610B12-423C-17B3-B635-38ADC63FD79B}"/>
              </a:ext>
            </a:extLst>
          </p:cNvPr>
          <p:cNvCxnSpPr/>
          <p:nvPr>
            <p:custDataLst>
              <p:tags r:id="rId109"/>
            </p:custDataLst>
          </p:nvPr>
        </p:nvCxnSpPr>
        <p:spPr>
          <a:xfrm>
            <a:off x="4663797" y="17526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C3547BB3-DCEF-1E09-3323-E17B6AE1EFC0}"/>
              </a:ext>
            </a:extLst>
          </p:cNvPr>
          <p:cNvCxnSpPr/>
          <p:nvPr>
            <p:custDataLst>
              <p:tags r:id="rId110"/>
            </p:custDataLst>
          </p:nvPr>
        </p:nvCxnSpPr>
        <p:spPr>
          <a:xfrm>
            <a:off x="5618724" y="17526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2BA99A26-2F21-AD95-E96F-FC26843D43D2}"/>
              </a:ext>
            </a:extLst>
          </p:cNvPr>
          <p:cNvCxnSpPr/>
          <p:nvPr>
            <p:custDataLst>
              <p:tags r:id="rId111"/>
            </p:custDataLst>
          </p:nvPr>
        </p:nvCxnSpPr>
        <p:spPr>
          <a:xfrm>
            <a:off x="6573276" y="17526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OTLSHAPE_TB_00000000000000000000000000000000_Separator7">
            <a:extLst>
              <a:ext uri="{FF2B5EF4-FFF2-40B4-BE49-F238E27FC236}">
                <a16:creationId xmlns:a16="http://schemas.microsoft.com/office/drawing/2014/main" id="{64EF57F9-8AAF-7824-9667-685B157EBD4C}"/>
              </a:ext>
            </a:extLst>
          </p:cNvPr>
          <p:cNvCxnSpPr/>
          <p:nvPr>
            <p:custDataLst>
              <p:tags r:id="rId112"/>
            </p:custDataLst>
          </p:nvPr>
        </p:nvCxnSpPr>
        <p:spPr>
          <a:xfrm>
            <a:off x="7528203" y="17526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TB_00000000000000000000000000000000_Separator8">
            <a:extLst>
              <a:ext uri="{FF2B5EF4-FFF2-40B4-BE49-F238E27FC236}">
                <a16:creationId xmlns:a16="http://schemas.microsoft.com/office/drawing/2014/main" id="{6DC8E5E5-B626-EFDA-1049-F579FA4F71A5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>
            <a:off x="8483129" y="17526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TB_00000000000000000000000000000000_Separator9">
            <a:extLst>
              <a:ext uri="{FF2B5EF4-FFF2-40B4-BE49-F238E27FC236}">
                <a16:creationId xmlns:a16="http://schemas.microsoft.com/office/drawing/2014/main" id="{99AD5F39-0530-67E4-A82B-C2BFC853D61A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9438056" y="17526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OTLSHAPE_TB_00000000000000000000000000000000_Separator10">
            <a:extLst>
              <a:ext uri="{FF2B5EF4-FFF2-40B4-BE49-F238E27FC236}">
                <a16:creationId xmlns:a16="http://schemas.microsoft.com/office/drawing/2014/main" id="{9E92D5E3-71CC-ABF9-6E56-B174A13F868B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10392608" y="17526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TLSHAPE_M_3a3986ecd937448fbb534b5813d798c3_Shape">
            <a:extLst>
              <a:ext uri="{FF2B5EF4-FFF2-40B4-BE49-F238E27FC236}">
                <a16:creationId xmlns:a16="http://schemas.microsoft.com/office/drawing/2014/main" id="{A32F6FCA-514C-5F97-910E-C750538A3288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755939" y="1600200"/>
            <a:ext cx="177800" cy="177800"/>
          </a:xfrm>
          <a:prstGeom prst="ellipse">
            <a:avLst/>
          </a:prstGeom>
          <a:solidFill>
            <a:schemeClr val="dk2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TLSHAPE_M_d355dca1471a46b391a5241dae739e5e_Shape">
            <a:extLst>
              <a:ext uri="{FF2B5EF4-FFF2-40B4-BE49-F238E27FC236}">
                <a16:creationId xmlns:a16="http://schemas.microsoft.com/office/drawing/2014/main" id="{8E9AD11E-0242-9917-30CF-718F91FF0553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1574180" y="1600200"/>
            <a:ext cx="177800" cy="177800"/>
          </a:xfrm>
          <a:prstGeom prst="ellipse">
            <a:avLst/>
          </a:prstGeom>
          <a:solidFill>
            <a:schemeClr val="dk2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TLSHAPE_M_ae15f24e87f84ff790d40848dde6fde2_Shape">
            <a:extLst>
              <a:ext uri="{FF2B5EF4-FFF2-40B4-BE49-F238E27FC236}">
                <a16:creationId xmlns:a16="http://schemas.microsoft.com/office/drawing/2014/main" id="{ADF5B5D2-A479-3D08-7CE1-610C43EAFCD9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5393512" y="1600200"/>
            <a:ext cx="177800" cy="177800"/>
          </a:xfrm>
          <a:prstGeom prst="ellipse">
            <a:avLst/>
          </a:prstGeom>
          <a:solidFill>
            <a:schemeClr val="dk2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TLSHAPE_M_4a3285bd8cec46e99a3a15d961683682_Shape">
            <a:extLst>
              <a:ext uri="{FF2B5EF4-FFF2-40B4-BE49-F238E27FC236}">
                <a16:creationId xmlns:a16="http://schemas.microsoft.com/office/drawing/2014/main" id="{3ED1E734-AAF3-5C45-B6F5-CD08B2715C9B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6075816" y="1600200"/>
            <a:ext cx="177800" cy="177800"/>
          </a:xfrm>
          <a:prstGeom prst="ellipse">
            <a:avLst/>
          </a:prstGeom>
          <a:solidFill>
            <a:schemeClr val="dk2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M_253354a218844068beeda478124c7ac9_Shape">
            <a:extLst>
              <a:ext uri="{FF2B5EF4-FFF2-40B4-BE49-F238E27FC236}">
                <a16:creationId xmlns:a16="http://schemas.microsoft.com/office/drawing/2014/main" id="{5C297FB9-B485-BB22-583C-FEE66F453B12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7167053" y="1600200"/>
            <a:ext cx="177800" cy="177800"/>
          </a:xfrm>
          <a:prstGeom prst="ellipse">
            <a:avLst/>
          </a:prstGeom>
          <a:solidFill>
            <a:schemeClr val="dk2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TLSHAPE_M_b31573c5ef81424196d45cea51878aa0_Shape">
            <a:extLst>
              <a:ext uri="{FF2B5EF4-FFF2-40B4-BE49-F238E27FC236}">
                <a16:creationId xmlns:a16="http://schemas.microsoft.com/office/drawing/2014/main" id="{F1D1D1FD-CA1C-41D7-4E82-0A08AAB0572D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10167770" y="1600200"/>
            <a:ext cx="177800" cy="177800"/>
          </a:xfrm>
          <a:prstGeom prst="ellipse">
            <a:avLst/>
          </a:prstGeom>
          <a:solidFill>
            <a:schemeClr val="dk2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TLSHAPE_M_3e8d5397850547aebd3575d724074493_Shape">
            <a:extLst>
              <a:ext uri="{FF2B5EF4-FFF2-40B4-BE49-F238E27FC236}">
                <a16:creationId xmlns:a16="http://schemas.microsoft.com/office/drawing/2014/main" id="{FEB60F20-22DC-9B25-DB12-330475CCA5EF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10701438" y="1600200"/>
            <a:ext cx="177800" cy="177800"/>
          </a:xfrm>
          <a:prstGeom prst="ellipse">
            <a:avLst/>
          </a:prstGeom>
          <a:solidFill>
            <a:schemeClr val="dk2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TLSHAPE_M_cdbbb92916084505a6058831743c5ac2_Shape">
            <a:extLst>
              <a:ext uri="{FF2B5EF4-FFF2-40B4-BE49-F238E27FC236}">
                <a16:creationId xmlns:a16="http://schemas.microsoft.com/office/drawing/2014/main" id="{7D8886E6-0F29-8D0F-D6DB-AB55E1B6E313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9076533" y="1600200"/>
            <a:ext cx="177800" cy="177800"/>
          </a:xfrm>
          <a:prstGeom prst="ellipse">
            <a:avLst/>
          </a:prstGeom>
          <a:solidFill>
            <a:schemeClr val="dk2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M_448ecc3119ef4dd3b3d8039db4c633ca_Shape">
            <a:extLst>
              <a:ext uri="{FF2B5EF4-FFF2-40B4-BE49-F238E27FC236}">
                <a16:creationId xmlns:a16="http://schemas.microsoft.com/office/drawing/2014/main" id="{03A49763-BF18-C7B0-4FC4-2E1561AA5B46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1983488" y="1600200"/>
            <a:ext cx="177800" cy="177800"/>
          </a:xfrm>
          <a:prstGeom prst="ellipse">
            <a:avLst/>
          </a:prstGeom>
          <a:solidFill>
            <a:schemeClr val="dk2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TLSHAPE_M_6677099754474d40a6dd72b94fd88c4b_Shape">
            <a:extLst>
              <a:ext uri="{FF2B5EF4-FFF2-40B4-BE49-F238E27FC236}">
                <a16:creationId xmlns:a16="http://schemas.microsoft.com/office/drawing/2014/main" id="{37674BED-49BC-DDD5-7D6C-6EC56E741067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7575987" y="1600200"/>
            <a:ext cx="177800" cy="177800"/>
          </a:xfrm>
          <a:prstGeom prst="ellipse">
            <a:avLst/>
          </a:prstGeom>
          <a:solidFill>
            <a:schemeClr val="dk2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M_3a3986ecd937448fbb534b5813d798c3_Title">
            <a:extLst>
              <a:ext uri="{FF2B5EF4-FFF2-40B4-BE49-F238E27FC236}">
                <a16:creationId xmlns:a16="http://schemas.microsoft.com/office/drawing/2014/main" id="{EAB2E0E6-2FA6-90A7-1512-C3C1D09D7CA0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449509" y="51333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12" dirty="0">
                <a:solidFill>
                  <a:schemeClr val="lt1"/>
                </a:solidFill>
                <a:latin typeface="Calibri" panose="020F0502020204030204" pitchFamily="34" charset="0"/>
              </a:rPr>
              <a:t>The Turing Test</a:t>
            </a:r>
          </a:p>
        </p:txBody>
      </p:sp>
      <p:sp>
        <p:nvSpPr>
          <p:cNvPr id="132" name="OTLSHAPE_M_3a3986ecd937448fbb534b5813d798c3_Date">
            <a:extLst>
              <a:ext uri="{FF2B5EF4-FFF2-40B4-BE49-F238E27FC236}">
                <a16:creationId xmlns:a16="http://schemas.microsoft.com/office/drawing/2014/main" id="{1F6B6C7A-C865-C992-66C8-5C6AEAEF22CD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729015" y="668359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1950</a:t>
            </a:r>
          </a:p>
        </p:txBody>
      </p:sp>
      <p:sp>
        <p:nvSpPr>
          <p:cNvPr id="140" name="OTLSHAPE_M_d355dca1471a46b391a5241dae739e5e_Title">
            <a:extLst>
              <a:ext uri="{FF2B5EF4-FFF2-40B4-BE49-F238E27FC236}">
                <a16:creationId xmlns:a16="http://schemas.microsoft.com/office/drawing/2014/main" id="{B54F93D9-FD6D-C848-8C14-3446A6E40849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577950" y="896789"/>
            <a:ext cx="2171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spc="-4">
                <a:solidFill>
                  <a:schemeClr val="lt1"/>
                </a:solidFill>
                <a:latin typeface="Calibri" panose="020F0502020204030204" pitchFamily="34" charset="0"/>
              </a:rPr>
              <a:t>The term “artificial intelligence“ is coined</a:t>
            </a:r>
            <a:endParaRPr lang="en-US" sz="1000" b="1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M_d355dca1471a46b391a5241dae739e5e_Date">
            <a:extLst>
              <a:ext uri="{FF2B5EF4-FFF2-40B4-BE49-F238E27FC236}">
                <a16:creationId xmlns:a16="http://schemas.microsoft.com/office/drawing/2014/main" id="{A1DCE2E1-A82C-6A6F-4FE5-534B1BBD73B8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547256" y="1051814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lt2"/>
                </a:solidFill>
                <a:latin typeface="Calibri" panose="020F0502020204030204" pitchFamily="34" charset="0"/>
              </a:rPr>
              <a:t>1956</a:t>
            </a:r>
          </a:p>
        </p:txBody>
      </p:sp>
      <p:sp>
        <p:nvSpPr>
          <p:cNvPr id="149" name="OTLSHAPE_M_448ecc3119ef4dd3b3d8039db4c633ca_Title">
            <a:extLst>
              <a:ext uri="{FF2B5EF4-FFF2-40B4-BE49-F238E27FC236}">
                <a16:creationId xmlns:a16="http://schemas.microsoft.com/office/drawing/2014/main" id="{0CE837F9-0281-9F17-A475-C66DF5780F69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060663" y="1280245"/>
            <a:ext cx="203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>
                <a:solidFill>
                  <a:schemeClr val="lt1"/>
                </a:solidFill>
                <a:latin typeface="Calibri" panose="020F0502020204030204" pitchFamily="34" charset="0"/>
              </a:rPr>
              <a:t>The term “machine learning” is coined</a:t>
            </a:r>
            <a:endParaRPr lang="en-US" sz="1000" b="1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M_448ecc3119ef4dd3b3d8039db4c633ca_Date">
            <a:extLst>
              <a:ext uri="{FF2B5EF4-FFF2-40B4-BE49-F238E27FC236}">
                <a16:creationId xmlns:a16="http://schemas.microsoft.com/office/drawing/2014/main" id="{E0BB05BC-70EA-54B6-32C2-F5259F74828F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956564" y="1435269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1959</a:t>
            </a:r>
            <a:endParaRPr lang="en-US" sz="9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M_ae15f24e87f84ff790d40848dde6fde2_Title">
            <a:extLst>
              <a:ext uri="{FF2B5EF4-FFF2-40B4-BE49-F238E27FC236}">
                <a16:creationId xmlns:a16="http://schemas.microsoft.com/office/drawing/2014/main" id="{47232E3D-DFFB-47D7-5225-D95F6BA8E1DA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4688662" y="741765"/>
            <a:ext cx="160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4" dirty="0">
                <a:solidFill>
                  <a:schemeClr val="lt1"/>
                </a:solidFill>
                <a:latin typeface="Calibri" panose="020F0502020204030204" pitchFamily="34" charset="0"/>
              </a:rPr>
              <a:t>The term “AI winter” is coined</a:t>
            </a:r>
          </a:p>
        </p:txBody>
      </p:sp>
      <p:sp>
        <p:nvSpPr>
          <p:cNvPr id="168" name="OTLSHAPE_M_ae15f24e87f84ff790d40848dde6fde2_Date">
            <a:extLst>
              <a:ext uri="{FF2B5EF4-FFF2-40B4-BE49-F238E27FC236}">
                <a16:creationId xmlns:a16="http://schemas.microsoft.com/office/drawing/2014/main" id="{E2E5E4B7-9649-537A-BC30-46012B271F15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5366588" y="896789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1984</a:t>
            </a:r>
          </a:p>
        </p:txBody>
      </p:sp>
      <p:sp>
        <p:nvSpPr>
          <p:cNvPr id="176" name="OTLSHAPE_M_4a3285bd8cec46e99a3a15d961683682_Title">
            <a:extLst>
              <a:ext uri="{FF2B5EF4-FFF2-40B4-BE49-F238E27FC236}">
                <a16:creationId xmlns:a16="http://schemas.microsoft.com/office/drawing/2014/main" id="{128B5734-4F37-0E87-F1A7-2CE2E1C53541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5672188" y="1125220"/>
            <a:ext cx="9906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lt1"/>
                </a:solidFill>
                <a:latin typeface="Calibri" panose="020F0502020204030204" pitchFamily="34" charset="0"/>
              </a:rPr>
              <a:t>CNNs applicability demonstrated</a:t>
            </a:r>
          </a:p>
        </p:txBody>
      </p:sp>
      <p:sp>
        <p:nvSpPr>
          <p:cNvPr id="177" name="OTLSHAPE_M_4a3285bd8cec46e99a3a15d961683682_Date">
            <a:extLst>
              <a:ext uri="{FF2B5EF4-FFF2-40B4-BE49-F238E27FC236}">
                <a16:creationId xmlns:a16="http://schemas.microsoft.com/office/drawing/2014/main" id="{BA4F6289-43FE-7EFE-D0ED-D7AC61DD1AE7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6048892" y="1435269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1989</a:t>
            </a:r>
          </a:p>
        </p:txBody>
      </p:sp>
      <p:sp>
        <p:nvSpPr>
          <p:cNvPr id="179" name="OTLSHAPE_M_253354a218844068beeda478124c7ac9_Title">
            <a:extLst>
              <a:ext uri="{FF2B5EF4-FFF2-40B4-BE49-F238E27FC236}">
                <a16:creationId xmlns:a16="http://schemas.microsoft.com/office/drawing/2014/main" id="{7B03EBEA-5F35-1A92-3AAF-5D63444EE842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763024" y="586740"/>
            <a:ext cx="9906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b="1" dirty="0">
                <a:solidFill>
                  <a:schemeClr val="lt1"/>
                </a:solidFill>
                <a:latin typeface="Calibri" panose="020F0502020204030204" pitchFamily="34" charset="0"/>
              </a:rPr>
              <a:t>Deep Blue defeats Garry Kasparov</a:t>
            </a:r>
            <a:endParaRPr lang="en-US" sz="1000" b="1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M_253354a218844068beeda478124c7ac9_Date">
            <a:extLst>
              <a:ext uri="{FF2B5EF4-FFF2-40B4-BE49-F238E27FC236}">
                <a16:creationId xmlns:a16="http://schemas.microsoft.com/office/drawing/2014/main" id="{8F5AB9EC-8656-5AD1-2495-EF9B54C772BD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7140129" y="896789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1997</a:t>
            </a:r>
            <a:endParaRPr lang="en-US" sz="9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287" name="OTLSHAPE_M_b31573c5ef81424196d45cea51878aa0_Title">
            <a:extLst>
              <a:ext uri="{FF2B5EF4-FFF2-40B4-BE49-F238E27FC236}">
                <a16:creationId xmlns:a16="http://schemas.microsoft.com/office/drawing/2014/main" id="{43307509-8C06-07C4-75C6-F01A38ED55B2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9307240" y="896789"/>
            <a:ext cx="190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4">
                <a:solidFill>
                  <a:schemeClr val="lt1"/>
                </a:solidFill>
                <a:latin typeface="Calibri" panose="020F0502020204030204" pitchFamily="34" charset="0"/>
              </a:rPr>
              <a:t>Turing Natural Language Generation</a:t>
            </a:r>
            <a:endParaRPr lang="en-US" sz="1000" b="1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8" name="OTLSHAPE_M_b31573c5ef81424196d45cea51878aa0_Date">
            <a:extLst>
              <a:ext uri="{FF2B5EF4-FFF2-40B4-BE49-F238E27FC236}">
                <a16:creationId xmlns:a16="http://schemas.microsoft.com/office/drawing/2014/main" id="{8A1A7F33-358F-662B-E031-7DBABD4C902C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0140846" y="1051814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296" name="OTLSHAPE_M_3e8d5397850547aebd3575d724074493_Title">
            <a:extLst>
              <a:ext uri="{FF2B5EF4-FFF2-40B4-BE49-F238E27FC236}">
                <a16:creationId xmlns:a16="http://schemas.microsoft.com/office/drawing/2014/main" id="{1837AACD-2929-64EC-2343-DC331CC7216C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0564363" y="128024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ChatGPT</a:t>
            </a:r>
          </a:p>
        </p:txBody>
      </p:sp>
      <p:sp>
        <p:nvSpPr>
          <p:cNvPr id="297" name="OTLSHAPE_M_3e8d5397850547aebd3575d724074493_Date">
            <a:extLst>
              <a:ext uri="{FF2B5EF4-FFF2-40B4-BE49-F238E27FC236}">
                <a16:creationId xmlns:a16="http://schemas.microsoft.com/office/drawing/2014/main" id="{7F9706EF-F78D-ED86-361B-BCFA49BC9EBD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674514" y="1435269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24" name="OTLSHAPE_M_cdbbb92916084505a6058831743c5ac2_Title">
            <a:extLst>
              <a:ext uri="{FF2B5EF4-FFF2-40B4-BE49-F238E27FC236}">
                <a16:creationId xmlns:a16="http://schemas.microsoft.com/office/drawing/2014/main" id="{C9DC7310-15B3-608E-8CD4-0C97DB05CA1C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8683383" y="1280245"/>
            <a:ext cx="965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2" dirty="0">
                <a:solidFill>
                  <a:schemeClr val="lt1"/>
                </a:solidFill>
                <a:latin typeface="Calibri" panose="020F0502020204030204" pitchFamily="34" charset="0"/>
              </a:rPr>
              <a:t>Apple releases Siri</a:t>
            </a:r>
          </a:p>
        </p:txBody>
      </p:sp>
      <p:sp>
        <p:nvSpPr>
          <p:cNvPr id="25" name="OTLSHAPE_M_cdbbb92916084505a6058831743c5ac2_Date">
            <a:extLst>
              <a:ext uri="{FF2B5EF4-FFF2-40B4-BE49-F238E27FC236}">
                <a16:creationId xmlns:a16="http://schemas.microsoft.com/office/drawing/2014/main" id="{762348A1-1D67-BC13-D70B-D7496A2EBC71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9049609" y="1435269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lt2"/>
                </a:solidFill>
                <a:latin typeface="Calibri" panose="020F0502020204030204" pitchFamily="34" charset="0"/>
              </a:rPr>
              <a:t>2011</a:t>
            </a:r>
          </a:p>
        </p:txBody>
      </p:sp>
      <p:sp>
        <p:nvSpPr>
          <p:cNvPr id="329" name="OTLSHAPE_M_6677099754474d40a6dd72b94fd88c4b_Title">
            <a:extLst>
              <a:ext uri="{FF2B5EF4-FFF2-40B4-BE49-F238E27FC236}">
                <a16:creationId xmlns:a16="http://schemas.microsoft.com/office/drawing/2014/main" id="{14F16E52-B4EC-12F2-14DC-930ACDB2AAD5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7084971" y="1125220"/>
            <a:ext cx="11684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it-IT" sz="1000" b="1" dirty="0">
                <a:solidFill>
                  <a:schemeClr val="lt1"/>
                </a:solidFill>
                <a:latin typeface="Calibri" panose="020F0502020204030204" pitchFamily="34" charset="0"/>
              </a:rPr>
              <a:t>A Neural Probabilistic Language Model</a:t>
            </a:r>
            <a:endParaRPr lang="en-US" sz="1000" b="1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0" name="OTLSHAPE_M_6677099754474d40a6dd72b94fd88c4b_Date">
            <a:extLst>
              <a:ext uri="{FF2B5EF4-FFF2-40B4-BE49-F238E27FC236}">
                <a16:creationId xmlns:a16="http://schemas.microsoft.com/office/drawing/2014/main" id="{A33F3DD8-EE11-F7A2-A5AD-73880E95F320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7549063" y="1435269"/>
            <a:ext cx="241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lt2"/>
                </a:solidFill>
                <a:latin typeface="Calibri" panose="020F0502020204030204" pitchFamily="34" charset="0"/>
              </a:rPr>
              <a:t>2000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2B0E09-0528-B7BD-5C6F-3C7094A9AC8E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76362" y="5524997"/>
            <a:ext cx="2160541" cy="2450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A09AE66-2D82-29A1-3A6D-BC1F99591FA3}"/>
              </a:ext>
            </a:extLst>
          </p:cNvPr>
          <p:cNvSpPr txBox="1"/>
          <p:nvPr/>
        </p:nvSpPr>
        <p:spPr>
          <a:xfrm>
            <a:off x="1394778" y="4744252"/>
            <a:ext cx="4443314" cy="1077218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square" lIns="18288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History of Artificial Intelligence (AI) timeline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568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10sIl9taWxlc3RvbmVzIjpbeyIkaWQiOiI1IiwiSWQiOiIwOTVkYzMwMC1iZGI4LTQ2YjItOGExOC1jY2VkMmU5MWQwZWEiLCJJbmRleCI6MCwiR3JvdXBJZCI6bnVsbCwiVGl0bGUiOiJTTkFSQyIsIkRhdGVUaW1lIjoiMTk1MS0wMS0wMVQyMzo1OTowMFoiLCJQZXJjZW50YWdlQ29tcGxldGUiOm51bGwsIk5vdGUiOm51bGwsIlN0eWxlIjp7IiRpZCI6IjYiLCJUaXRsZVBvc2l0aW9uIjoiUmlnaHQiLCJEYXRlUG9zaXRpb24iOiJSaWdodCIsIlNoYXBlVHlwZSI6MTcsIlNoYXBlU2l6ZSI6MCwiU3BhY2luZyI6NSwiU2hhcGVTdHlsZSI6eyIkaWQiOiI3IiwiTWFyZ2luIjp7IiRpZCI6IjgiLCJUb3AiOjAuMCwiTGVmdCI6MC4wLCJSaWdodCI6MC4wLCJCb3R0b20iOjAuMH0sIlBhZGRpbmciOnsiJGlkIjoiOSIsIlRvcCI6MC4wLCJMZWZ0IjowLjAsIlJpZ2h0IjowLjAsIkJvdHRvbSI6MC4wfSwiQmFja2dyb3VuZCI6eyIkaWQiOiIxMCIsIkNvbG9yIjp7IiRpZCI6IjExIiwiQSI6MjU1LCJSIjoyOCwiRyI6MTczLCJCIjoyMjh9fSwiSXNWaXNpYmxlIjp0cnVlLCJXaWR0aCI6MTQuMCwiSGVpZ2h0IjoxNC4wLCJCb3JkZXJTdHlsZSI6eyIkaWQiOiIxMiIsIkxpbmVDb2xvciI6eyIkaWQiOiIxMyIsIiR0eXBlIjoiTkxSRS5Db21tb24uRG9tLlNvbGlkQ29sb3JCcnVzaCwgTkxSRS5Db21tb24iLCJDb2xvciI6eyIkaWQiOiIxNCIsIkEiOjI1NSwiUiI6MjIzLCJHIjoyMjcsIkIiOjIyOX19LCJMaW5lV2VpZ2h0IjoxLjMzMzMzMzM3LCJMaW5lVHlwZSI6MCwiUGFyZW50U3R5bGUiOm51bGx9LCJQYXJlbnRTdHlsZSI6bnVsbH0sIlRpdGxlU3R5bGUiOnsiJGlkIjoiMTUiLCJGb250U2V0dGluZ3MiOnsiJGlkIjoiMTYiLCJGb250U2l6ZSI6MTAsIkZvbnROYW1lIjoiQ2FsaWJyaSIsIklzQm9sZCI6dHJ1ZSwiSXNJdGFsaWMiOmZhbHNlLCJJc1VuZGVybGluZWQiOmZhbHNlLCJQYXJlbnRTdHlsZSI6bnVsbH0sIkF1dG9TaXplIjowLCJGb3JlZ3JvdW5kIjp7IiRpZCI6IjE3IiwiQ29sb3IiOnsiJGlkIjoiMTg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kiLCJUb3AiOjAuMCwiTGVmdCI6MC4wLCJSaWdodCI6MC4wLCJCb3R0b20iOjAuMH0sIlBhZGRpbmciOnsiJGlkIjoiMjAiLCJUb3AiOjAuMCwiTGVmdCI6MC4wLCJSaWdodCI6MC4wLCJCb3R0b20iOjAuMH0sIkJhY2tncm91bmQiOnsiJGlkIjoiMjEiLCJDb2xvciI6eyIkaWQiOiIyMiIsIkEiOjAsIlIiOjI1NSwiRyI6MjU1LCJCIjoyNTV9fSwiSXNWaXNpYmxlIjp0cnVlLCJXaWR0aCI6MC4wLCJIZWlnaHQiOjAuMCwiQm9yZGVyU3R5bGUiOm51bGwsIlBhcmVudFN0eWxlIjpudWxsfSwiRGF0ZVN0eWxlIjp7IiRpZCI6IjIzIiwiRm9udFNldHRpbmdzIjp7IiRpZCI6IjI0IiwiRm9udFNpemUiOjksIkZvbnROYW1lIjoiQ2FsaWJyaSIsIklzQm9sZCI6ZmFsc2UsIklzSXRhbGljIjpmYWxzZSwiSXNVbmRlcmxpbmVkIjpmYWxzZSwiUGFyZW50U3R5bGUiOm51bGx9LCJBdXRvU2l6ZSI6MCwiRm9yZWdyb3VuZCI6eyIkaWQiOiIyNSIsIkNvbG9yIjp7IiRpZCI6IjI2IiwiQSI6MjU1LCJSIjoyMjMsIkciOjIyNywiQiI6MjI5fX0sIk1heFdpZHRoIjoyMDAuMCwiTWF4SGVpZ2h0IjoiSW5maW5pdHkiLCJTbWFydEZvcmVncm91bmRJc0FjdGl2ZSI6ZmFsc2UsIkhvcml6b250YWxBbGlnbm1lbnQiOjAsIlZlcnRpY2FsQWxpZ25tZW50IjowLCJTbWFydEZvcmVncm91bmQiOm51bGwsIkJhY2tncm91bmRGaWxsVHlwZSI6MCwiTWFyZ2luIjp7IiRpZCI6IjI3IiwiVG9wIjowLjAsIkxlZnQiOjAuMCwiUmlnaHQiOjAuMCwiQm90dG9tIjowLjB9LCJQYWRkaW5nIjp7IiRpZCI6IjI4IiwiVG9wIjowLjAsIkxlZnQiOjAuMCwiUmlnaHQiOjAuMCwiQm90dG9tIjowLjB9LCJCYWNrZ3JvdW5kIjp7IiRpZCI6IjI5IiwiQ29sb3IiOnsiJGlkIjoiMzAiLCJBIjowLCJSIjoyNTUsIkciOjI1NSwiQiI6MjU1fX0sIklzVmlzaWJsZSI6dHJ1ZSwiV2lkdGgiOjAuMCwiSGVpZ2h0IjowLjAsIkJvcmRlclN0eWxlIjpudWxsLCJQYXJlbnRTdHlsZSI6bnVsbH0sIkRhdGVGb3JtYXQiOnsiJGlkIjoiMzEiLCJGb3JtYXRTdHJpbmciOiJ5eXl5IiwiU2VwYXJhdG9yIjoiLyIsIlVzZUludGVybmF0aW9uYWxEYXRlRm9ybWF0IjpmYWxzZSwiRGF0ZUlzVmlzaWJsZSI6dHJ1ZSwiVGltZUlzVmlzaWJsZSI6ZmFsc2UsIkhvdXJEaWdpdHMiOjEsIkFtUG1EZXNpZ25hdG9yIjoyLCJUcmltMDBNaW51dGVzIjpmYWxzZSwiTGFzdEtub3duVmlzaWJpbGl0eVN0YXRlIjp7IiRpZCI6IjMyIiwiRGF0ZVBhcnRJc1Zpc2libGUiOnRydWUsIlRpbWVQYXJ0SXNWaXNpYmxlIjp0cnVlfX0sIldlZWtOdW1iZXJpbmciOnsiJGlkIjoiMzMiLCJGb3JtYXQiOjAsIklzVmlzaWJsZSI6ZmFsc2UsIkxhc3RLbm93blZpc2liaWxpdHlTdGF0ZSI6ZmFsc2V9LCJJc1Zpc2libGUiOnRydWUsIlBhcmVudFN0eWxlIjpudWxsfSwiSHlwZXJsaW5rIjpudWxsLCJJbXBvcnRJZCI6bnVsbH0seyIkaWQiOiIzNCIsIklkIjoiNjU2NzIzYzgtZDE4Yi00NjgxLWIwZTgtZGM5NTJhMGY3YmMxIiwiSW5kZXgiOjEsIkdyb3VwSWQiOm51bGwsIlRpdGxlIjoiRUxJWkEgYW5kIFNoYWtleSIsIkRhdGVUaW1lIjoiMTk2Ni0wMS0wMVQyMzo1OTowMFoiLCJQZXJjZW50YWdlQ29tcGxldGUiOm51bGwsIk5vdGUiOm51bGwsIlN0eWxlIjp7IiRpZCI6IjM1IiwiVGl0bGVQb3NpdGlvbiI6IlJpZ2h0IiwiRGF0ZVBvc2l0aW9uIjoiUmlnaHQiLCJTaGFwZVR5cGUiOjE3LCJTaGFwZVNpemUiOjAsIlNwYWNpbmciOjUsIlNoYXBlU3R5bGUiOnsiJGlkIjoiMzYiLCJNYXJnaW4iOnsiJHJlZiI6IjgifSwiUGFkZGluZyI6eyIkcmVmIjoiOSJ9LCJCYWNrZ3JvdW5kIjp7IiRpZCI6IjM3IiwiQ29sb3IiOnsiJGlkIjoiMzgiLCJBIjoyNTUsIlIiOjI4LCJHIjoxNzMsIkIiOjIyOH19LCJJc1Zpc2libGUiOnRydWUsIldpZHRoIjoxNC4wLCJIZWlnaHQiOjE0LjAsIkJvcmRlclN0eWxlIjp7IiRpZCI6IjM5IiwiTGluZUNvbG9yIjp7IiRpZCI6IjQwIiwiJHR5cGUiOiJOTFJFLkNvbW1vbi5Eb20uU29saWRDb2xvckJydXNoLCBOTFJFLkNvbW1vbiIsIkNvbG9yIjp7IiRpZCI6IjQxIiwiQSI6MjU1LCJSIjoyMjMsIkciOjIyNywiQiI6MjI5fX0sIkxpbmVXZWlnaHQiOjEuMzMzMzMzMzcsIkxpbmVUeXBlIjowLCJQYXJlbnRTdHlsZSI6bnVsbH0sIlBhcmVudFN0eWxlIjpudWxsfSwiVGl0bGVTdHlsZSI6eyIkaWQiOiI0MiIsIkZvbnRTZXR0aW5ncyI6eyIkaWQiOiI0MyIsIkZvbnRTaXplIjoxMCwiRm9udE5hbWUiOiJDYWxpYnJpIiwiSXNCb2xkIjp0cnVlLCJJc0l0YWxpYyI6ZmFsc2UsIklzVW5kZXJsaW5lZCI6ZmFsc2UsIlBhcmVudFN0eWxlIjpudWxsfSwiQXV0b1NpemUiOjAsIkZvcmVncm91bmQiOnsiJGlkIjoiNDQiLCJDb2xvciI6eyIkaWQiOiI0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aWQiOiI0NiIsIkNvbG9yIjp7IiRpZCI6IjQ3IiwiQSI6MCwiUiI6MjU1LCJHIjoyNTUsIkIiOjI1NX19LCJJc1Zpc2libGUiOnRydWUsIldpZHRoIjowLjAsIkhlaWdodCI6MC4wLCJCb3JkZXJTdHlsZSI6bnVsbCwiUGFyZW50U3R5bGUiOm51bGx9LCJEYXRlU3R5bGUiOnsiJGlkIjoiNDgiLCJGb250U2V0dGluZ3MiOnsiJGlkIjoiNDkiLCJGb250U2l6ZSI6OSwiRm9udE5hbWUiOiJDYWxpYnJpIiwiSXNCb2xkIjpmYWxzZSwiSXNJdGFsaWMiOmZhbHNlLCJJc1VuZGVybGluZWQiOmZhbHNlLCJQYXJlbnRTdHlsZSI6bnVsbH0sIkF1dG9TaXplIjowLCJGb3JlZ3JvdW5kIjp7IiRpZCI6IjUwIiwiQ29sb3IiOnsiJGlkIjoiNTEiLCJBIjoyNTUsIlIiOjIyMywiRyI6MjI3LCJCIjoyMjl9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GlkIjoiNTIiLCJDb2xvciI6eyIkaWQiOiI1MyIsIkEiOjAsIlIiOjI1NSwiRyI6MjU1LCJCIjoyNTV9fSwiSXNWaXNpYmxlIjp0cnVlLCJXaWR0aCI6MC4wLCJIZWlnaHQiOjAuMCwiQm9yZGVyU3R5bGUiOm51bGwsIlBhcmVudFN0eWxlIjpudWxsfSwiRGF0ZUZvcm1hdCI6eyIkaWQiOiI1NCIsIkZvcm1hdFN0cmluZyI6Inl5eXkiLCJTZXBhcmF0b3IiOiIvIiwiVXNlSW50ZXJuYXRpb25hbERhdGVGb3JtYXQiOmZhbHNlLCJEYXRlSXNWaXNpYmxlIjp0cnVlLCJUaW1lSXNWaXNpYmxlIjpmYWxzZSwiSG91ckRpZ2l0cyI6MSwiQW1QbURlc2lnbmF0b3IiOjIsIlRyaW0wME1pbnV0ZXMiOmZhbHNlLCJMYXN0S25vd25WaXNpYmlsaXR5U3RhdGUiOnsiJGlkIjoiNTUiLCJEYXRlUGFydElzVmlzaWJsZSI6dHJ1ZSwiVGltZVBhcnRJc1Zpc2libGUiOnRydWV9fSwiV2Vla051bWJlcmluZyI6eyIkaWQiOiI1NiIsIkZvcm1hdCI6MCwiSXNWaXNpYmxlIjpmYWxzZSwiTGFzdEtub3duVmlzaWJpbGl0eVN0YXRlIjpmYWxzZX0sIklzVmlzaWJsZSI6dHJ1ZSwiUGFyZW50U3R5bGUiOm51bGx9LCJIeXBlcmxpbmsiOm51bGwsIkltcG9ydElkIjpudWxsfV0sIklkIjoiYjZlNjZmMWUtNGI5Zi00NDAxLWJiZGEtZmQwZDA3NTgxZTY1IiwiSXNTaW5nbGVJdGVtUm93IjpmYWxzZX0seyIkaWQiOiI1NyIsIl90YXNrcyI6W10sIl9taWxlc3RvbmVzIjpbeyIkaWQiOiI1OCIsIklkIjoiOGE0ZjU2NTQtMTFmZC00OTc0LTgzNTMtNzg3YThjNjA4MzAzIiwiSW5kZXgiOjIsIkdyb3VwSWQiOm51bGwsIlRpdGxlIjoiU2FtdWVsIENoZWNrZXJzLVBsYXlpbmcgUHJvZ3JhbSIsIkRhdGVUaW1lIjoiMTk1Mi0wMS0wMVQyMzo1OTowMFoiLCJQZXJjZW50YWdlQ29tcGxldGUiOm51bGwsIk5vdGUiOm51bGwsIlN0eWxlIjp7IiRpZCI6IjU5IiwiVGl0bGVQb3NpdGlvbiI6IlJpZ2h0IiwiRGF0ZVBvc2l0aW9uIjoiUmlnaHQiLCJTaGFwZVR5cGUiOjE3LCJTaGFwZVNpemUiOjAsIlNwYWNpbmciOjUsIlNoYXBlU3R5bGUiOnsiJGlkIjoiNjAiLCJNYXJnaW4iOnsiJHJlZiI6IjgifSwiUGFkZGluZyI6eyIkcmVmIjoiOSJ9LCJCYWNrZ3JvdW5kIjp7IiRpZCI6IjYxIiwiQ29sb3IiOnsiJGlkIjoiNjIiLCJBIjoyNTUsIlIiOjI4LCJHIjoxNzMsIkIiOjIyOH19LCJJc1Zpc2libGUiOnRydWUsIldpZHRoIjoxNC4wLCJIZWlnaHQiOjE0LjAsIkJvcmRlclN0eWxlIjp7IiRpZCI6IjYzIiwiTGluZUNvbG9yIjp7IiRpZCI6IjY0IiwiJHR5cGUiOiJOTFJFLkNvbW1vbi5Eb20uU29saWRDb2xvckJydXNoLCBOTFJFLkNvbW1vbiIsIkNvbG9yIjp7IiRpZCI6IjY1IiwiQSI6MjU1LCJSIjoyMjMsIkciOjIyNywiQiI6MjI5fX0sIkxpbmVXZWlnaHQiOjEuMzMzMzMzMzcsIkxpbmVUeXBlIjowLCJQYXJlbnRTdHlsZSI6bnVsbH0sIlBhcmVudFN0eWxlIjpudWxsfSwiVGl0bGVTdHlsZSI6eyIkaWQiOiI2NiIsIkZvbnRTZXR0aW5ncyI6eyIkaWQiOiI2NyIsIkZvbnRTaXplIjoxMCwiRm9udE5hbWUiOiJDYWxpYnJpIiwiSXNCb2xkIjp0cnVlLCJJc0l0YWxpYyI6ZmFsc2UsIklzVW5kZXJsaW5lZCI6ZmFsc2UsIlBhcmVudFN0eWxlIjpudWxsfSwiQXV0b1NpemUiOjAsIkZvcmVncm91bmQiOnsiJGlkIjoiNjgiLCJDb2xvciI6eyIkaWQiOiI2O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aWQiOiI3MCIsIkNvbG9yIjp7IiRpZCI6IjcxIiwiQSI6MCwiUiI6MjU1LCJHIjoyNTUsIkIiOjI1NX19LCJJc1Zpc2libGUiOnRydWUsIldpZHRoIjowLjAsIkhlaWdodCI6MC4wLCJCb3JkZXJTdHlsZSI6bnVsbCwiUGFyZW50U3R5bGUiOm51bGx9LCJEYXRlU3R5bGUiOnsiJGlkIjoiNzIiLCJGb250U2V0dGluZ3MiOnsiJGlkIjoiNzMiLCJGb250U2l6ZSI6OSwiRm9udE5hbWUiOiJDYWxpYnJpIiwiSXNCb2xkIjpmYWxzZSwiSXNJdGFsaWMiOmZhbHNlLCJJc1VuZGVybGluZWQiOmZhbHNlLCJQYXJlbnRTdHlsZSI6bnVsbH0sIkF1dG9TaXplIjowLCJGb3JlZ3JvdW5kIjp7IiRpZCI6Ijc0IiwiQ29sb3IiOnsiJGlkIjoiNzUiLCJBIjoyNTUsIlIiOjIyMywiRyI6MjI3LCJCIjoyMjl9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GlkIjoiNzYiLCJDb2xvciI6eyIkaWQiOiI3NyIsIkEiOjAsIlIiOjI1NSwiRyI6MjU1LCJCIjoyNTV9fSwiSXNWaXNpYmxlIjp0cnVlLCJXaWR0aCI6MC4wLCJIZWlnaHQiOjAuMCwiQm9yZGVyU3R5bGUiOm51bGwsIlBhcmVudFN0eWxlIjpudWxsfSwiRGF0ZUZvcm1hdCI6eyIkaWQiOiI3OCIsIkZvcm1hdFN0cmluZyI6Inl5eXkiLCJTZXBhcmF0b3IiOiIvIiwiVXNlSW50ZXJuYXRpb25hbERhdGVGb3JtYXQiOmZhbHNlLCJEYXRlSXNWaXNpYmxlIjp0cnVlLCJUaW1lSXNWaXNpYmxlIjpmYWxzZSwiSG91ckRpZ2l0cyI6MSwiQW1QbURlc2lnbmF0b3IiOjIsIlRyaW0wME1pbnV0ZXMiOmZhbHNlLCJMYXN0S25vd25WaXNpYmlsaXR5U3RhdGUiOnsiJGlkIjoiNzkiLCJEYXRlUGFydElzVmlzaWJsZSI6dHJ1ZSwiVGltZVBhcnRJc1Zpc2libGUiOnRydWV9fSwiV2Vla051bWJlcmluZyI6eyIkaWQiOiI4MCIsIkZvcm1hdCI6MCwiSXNWaXNpYmxlIjpmYWxzZSwiTGFzdEtub3duVmlzaWJpbGl0eVN0YXRlIjpmYWxzZX0sIklzVmlzaWJsZSI6dHJ1ZSwiUGFyZW50U3R5bGUiOm51bGx9LCJIeXBlcmxpbmsiOm51bGwsIkltcG9ydElkIjpudWxsfSx7IiRpZCI6IjgxIiwiSWQiOiIzNDZiZGQ3YS1kZGVhLTRmNjUtODkyNC0xNDgxMjBhNDNlZjEiLCJJbmRleCI6MywiR3JvdXBJZCI6bnVsbCwiVGl0bGUiOiJBcnRpZmljaWFsIEludGVsbGlnZW5jZTogQSBHZW5lcmFsIFN1cnZleSIsIkRhdGVUaW1lIjoiMTk3My0wMS0wMVQyMzo1OTowMFoiLCJQZXJjZW50YWdlQ29tcGxldGUiOm51bGwsIk5vdGUiOm51bGwsIlN0eWxlIjp7IiRpZCI6IjgyIiwiVGl0bGVQb3NpdGlvbiI6IlJpZ2h0IiwiRGF0ZVBvc2l0aW9uIjoiUmlnaHQiLCJTaGFwZVR5cGUiOjE3LCJTaGFwZVNpemUiOjAsIlNwYWNpbmciOjUsIlNoYXBlU3R5bGUiOnsiJGlkIjoiODMiLCJNYXJnaW4iOnsiJHJlZiI6IjgifSwiUGFkZGluZyI6eyIkcmVmIjoiOSJ9LCJCYWNrZ3JvdW5kIjp7IiRpZCI6Ijg0IiwiQ29sb3IiOnsiJGlkIjoiODUiLCJBIjoyNTUsIlIiOjI4LCJHIjoxNzMsIkIiOjIyOH19LCJJc1Zpc2libGUiOnRydWUsIldpZHRoIjoxNC4wLCJIZWlnaHQiOjE0LjAsIkJvcmRlclN0eWxlIjp7IiRpZCI6Ijg2IiwiTGluZUNvbG9yIjp7IiRpZCI6Ijg3IiwiJHR5cGUiOiJOTFJFLkNvbW1vbi5Eb20uU29saWRDb2xvckJydXNoLCBOTFJFLkNvbW1vbiIsIkNvbG9yIjp7IiRpZCI6Ijg4IiwiQSI6MjU1LCJSIjoyMjMsIkciOjIyNywiQiI6MjI5fX0sIkxpbmVXZWlnaHQiOjEuMzMzMzMzMzcsIkxpbmVUeXBlIjowLCJQYXJlbnRTdHlsZSI6bnVsbH0sIlBhcmVudFN0eWxlIjpudWxsfSwiVGl0bGVTdHlsZSI6eyIkaWQiOiI4OSIsIkZvbnRTZXR0aW5ncyI6eyIkaWQiOiI5MCIsIkZvbnRTaXplIjoxMCwiRm9udE5hbWUiOiJDYWxpYnJpIiwiSXNCb2xkIjp0cnVlLCJJc0l0YWxpYyI6ZmFsc2UsIklzVW5kZXJsaW5lZCI6ZmFsc2UsIlBhcmVudFN0eWxlIjpudWxsfSwiQXV0b1NpemUiOjAsIkZvcmVncm91bmQiOnsiJGlkIjoiOTEiLCJDb2xvciI6eyIkaWQiOiI5M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aWQiOiI5MyIsIkNvbG9yIjp7IiRpZCI6Ijk0IiwiQSI6MCwiUiI6MjU1LCJHIjoyNTUsIkIiOjI1NX19LCJJc1Zpc2libGUiOnRydWUsIldpZHRoIjowLjAsIkhlaWdodCI6MC4wLCJCb3JkZXJTdHlsZSI6bnVsbCwiUGFyZW50U3R5bGUiOm51bGx9LCJEYXRlU3R5bGUiOnsiJGlkIjoiOTUiLCJGb250U2V0dGluZ3MiOnsiJGlkIjoiOTYiLCJGb250U2l6ZSI6OSwiRm9udE5hbWUiOiJDYWxpYnJpIiwiSXNCb2xkIjpmYWxzZSwiSXNJdGFsaWMiOmZhbHNlLCJJc1VuZGVybGluZWQiOmZhbHNlLCJQYXJlbnRTdHlsZSI6bnVsbH0sIkF1dG9TaXplIjowLCJGb3JlZ3JvdW5kIjp7IiRpZCI6Ijk3IiwiQ29sb3IiOnsiJGlkIjoiOTgiLCJBIjoyNTUsIlIiOjIyMywiRyI6MjI3LCJCIjoyMjl9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GlkIjoiOTkiLCJDb2xvciI6eyIkaWQiOiIxMDAiLCJBIjowLCJSIjoyNTUsIkciOjI1NSwiQiI6MjU1fX0sIklzVmlzaWJsZSI6dHJ1ZSwiV2lkdGgiOjAuMCwiSGVpZ2h0IjowLjAsIkJvcmRlclN0eWxlIjpudWxsLCJQYXJlbnRTdHlsZSI6bnVsbH0sIkRhdGVGb3JtYXQiOnsiJGlkIjoiMTAxIiwiRm9ybWF0U3RyaW5nIjoieXl5eSIsIlNlcGFyYXRvciI6Ii8iLCJVc2VJbnRlcm5hdGlvbmFsRGF0ZUZvcm1hdCI6ZmFsc2UsIkRhdGVJc1Zpc2libGUiOnRydWUsIlRpbWVJc1Zpc2libGUiOmZhbHNlLCJIb3VyRGlnaXRzIjoxLCJBbVBtRGVzaWduYXRvciI6MiwiVHJpbTAwTWludXRlcyI6ZmFsc2UsIkxhc3RLbm93blZpc2liaWxpdHlTdGF0ZSI6eyIkaWQiOiIxMDIiLCJEYXRlUGFydElzVmlzaWJsZSI6dHJ1ZSwiVGltZVBhcnRJc1Zpc2libGUiOnRydWV9fSwiV2Vla051bWJlcmluZyI6eyIkaWQiOiIxMDMiLCJGb3JtYXQiOjAsIklzVmlzaWJsZSI6ZmFsc2UsIkxhc3RLbm93blZpc2liaWxpdHlTdGF0ZSI6ZmFsc2V9LCJJc1Zpc2libGUiOnRydWUsIlBhcmVudFN0eWxlIjpudWxsfSwiSHlwZXJsaW5rIjpudWxsLCJJbXBvcnRJZCI6bnVsbH1dLCJJZCI6ImQzNmUxOGFiLTg4N2ItNGE4Ni04NjMwLTQ3YWIyNGNjN2UzZSIsIklzU2luZ2xlSXRlbVJvdyI6ZmFsc2V9LHsiJGlkIjoiMTA0IiwiX3Rhc2tzIjpbXSwiX21pbGVzdG9uZXMiOlt7IiRpZCI6IjEwNSIsIklkIjoiMDBhMmQyMGMtZTMyOS00M2U3LTljMjktODMzMWJlMDAwMDlhIiwiSW5kZXgiOjQsIkdyb3VwSWQiOm51bGwsIlRpdGxlIjoiVGhlIEdlbmVyYWwgUHJvYmxlbSBTb2x2ZXIiLCJEYXRlVGltZSI6IjE5NTctMDEtMDFUMjM6NTk6MDBaIiwiUGVyY2VudGFnZUNvbXBsZXRlIjpudWxsLCJOb3RlIjpudWxsLCJTdHlsZSI6eyIkaWQiOiIxMDYiLCJUaXRsZVBvc2l0aW9uIjoiUmlnaHQiLCJEYXRlUG9zaXRpb24iOiJSaWdodCIsIlNoYXBlVHlwZSI6MTcsIlNoYXBlU2l6ZSI6MCwiU3BhY2luZyI6NSwiU2hhcGVTdHlsZSI6eyIkaWQiOiIxMDciLCJNYXJnaW4iOnsiJHJlZiI6IjgifSwiUGFkZGluZyI6eyIkcmVmIjoiOSJ9LCJCYWNrZ3JvdW5kIjp7IiRpZCI6IjEwOCIsIkNvbG9yIjp7IiRpZCI6IjEwOSIsIkEiOjI1NSwiUiI6MjgsIkciOjE3MywiQiI6MjI4fX0sIklzVmlzaWJsZSI6dHJ1ZSwiV2lkdGgiOjE0LjAsIkhlaWdodCI6MTQuMCwiQm9yZGVyU3R5bGUiOnsiJGlkIjoiMTEwIiwiTGluZUNvbG9yIjp7IiRpZCI6IjExMSIsIiR0eXBlIjoiTkxSRS5Db21tb24uRG9tLlNvbGlkQ29sb3JCcnVzaCwgTkxSRS5Db21tb24iLCJDb2xvciI6eyIkaWQiOiIxMTIiLCJBIjoyNTUsIlIiOjIyMywiRyI6MjI3LCJCIjoyMjl9fSwiTGluZVdlaWdodCI6MS4zMzMzMzMzNywiTGluZVR5cGUiOjAsIlBhcmVudFN0eWxlIjpudWxsfSwiUGFyZW50U3R5bGUiOm51bGx9LCJUaXRsZVN0eWxlIjp7IiRpZCI6IjExMyIsIkZvbnRTZXR0aW5ncyI6eyIkaWQiOiIxMTQiLCJGb250U2l6ZSI6MTAsIkZvbnROYW1lIjoiQ2FsaWJyaSIsIklzQm9sZCI6dHJ1ZSwiSXNJdGFsaWMiOmZhbHNlLCJJc1VuZGVybGluZWQiOmZhbHNlLCJQYXJlbnRTdHlsZSI6bnVsbH0sIkF1dG9TaXplIjowLCJGb3JlZ3JvdW5kIjp7IiRpZCI6IjExNSIsIkNvbG9yIjp7IiRpZCI6IjExN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aWQiOiIxMTciLCJDb2xvciI6eyIkaWQiOiIxMTgiLCJBIjowLCJSIjoyNTUsIkciOjI1NSwiQiI6MjU1fX0sIklzVmlzaWJsZSI6dHJ1ZSwiV2lkdGgiOjAuMCwiSGVpZ2h0IjowLjAsIkJvcmRlclN0eWxlIjpudWxsLCJQYXJlbnRTdHlsZSI6bnVsbH0sIkRhdGVTdHlsZSI6eyIkaWQiOiIxMTkiLCJGb250U2V0dGluZ3MiOnsiJGlkIjoiMTIwIiwiRm9udFNpemUiOjksIkZvbnROYW1lIjoiQ2FsaWJyaSIsIklzQm9sZCI6ZmFsc2UsIklzSXRhbGljIjpmYWxzZSwiSXNVbmRlcmxpbmVkIjpmYWxzZSwiUGFyZW50U3R5bGUiOm51bGx9LCJBdXRvU2l6ZSI6MCwiRm9yZWdyb3VuZCI6eyIkaWQiOiIxMjEiLCJDb2xvciI6eyIkaWQiOiIxMjIiLCJBIjoyNTUsIlIiOjIyMywiRyI6MjI3LCJCIjoyMjl9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GlkIjoiMTIzIiwiQ29sb3IiOnsiJGlkIjoiMTI0IiwiQSI6MCwiUiI6MjU1LCJHIjoyNTUsIkIiOjI1NX19LCJJc1Zpc2libGUiOnRydWUsIldpZHRoIjowLjAsIkhlaWdodCI6MC4wLCJCb3JkZXJTdHlsZSI6bnVsbCwiUGFyZW50U3R5bGUiOm51bGx9LCJEYXRlRm9ybWF0Ijp7IiRpZCI6IjEyNSIsIkZvcm1hdFN0cmluZyI6Inl5eXkiLCJTZXBhcmF0b3IiOiIvIiwiVXNlSW50ZXJuYXRpb25hbERhdGVGb3JtYXQiOmZhbHNlLCJEYXRlSXNWaXNpYmxlIjp0cnVlLCJUaW1lSXNWaXNpYmxlIjpmYWxzZSwiSG91ckRpZ2l0cyI6MSwiQW1QbURlc2lnbmF0b3IiOjIsIlRyaW0wME1pbnV0ZXMiOmZhbHNlLCJMYXN0S25vd25WaXNpYmlsaXR5U3RhdGUiOnsiJGlkIjoiMTI2IiwiRGF0ZVBhcnRJc1Zpc2libGUiOnRydWUsIlRpbWVQYXJ0SXNWaXNpYmxlIjp0cnVlfX0sIldlZWtOdW1iZXJpbmciOnsiJGlkIjoiMTI3IiwiRm9ybWF0IjowLCJJc1Zpc2libGUiOmZhbHNlLCJMYXN0S25vd25WaXNpYmlsaXR5U3RhdGUiOmZhbHNlfSwiSXNWaXNpYmxlIjp0cnVlLCJQYXJlbnRTdHlsZSI6bnVsbH0sIkh5cGVybGluayI6bnVsbCwiSW1wb3J0SWQiOm51bGx9LHsiJGlkIjoiMTI4IiwiSWQiOiIzM2RiNjg5MS0yMWVlLTRmYWItOGRlMS1kZmY5ZTNkOTI3NjYiLCJJbmRleCI6NSwiR3JvdXBJZCI6bnVsbCwiVGl0bGUiOiJUaGUgZmlyc3QgQUkgd2ludGVyIGJlZ2lucyIsIkRhdGVUaW1lIjoiMTk3NC0wMS0wMVQyMzo1OTowMFoiLCJQZXJjZW50YWdlQ29tcGxldGUiOm51bGwsIk5vdGUiOm51bGwsIlN0eWxlIjp7IiRpZCI6IjEyOSIsIlRpdGxlUG9zaXRpb24iOiJSaWdodCIsIkRhdGVQb3NpdGlvbiI6IlJpZ2h0IiwiU2hhcGVUeXBlIjoxNywiU2hhcGVTaXplIjowLCJTcGFjaW5nIjo1LCJTaGFwZVN0eWxlIjp7IiRpZCI6IjEzMCIsIk1hcmdpbiI6eyIkcmVmIjoiOCJ9LCJQYWRkaW5nIjp7IiRyZWYiOiI5In0sIkJhY2tncm91bmQiOnsiJGlkIjoiMTMxIiwiQ29sb3IiOnsiJGlkIjoiMTMyIiwiQSI6MjU1LCJSIjoyOCwiRyI6MTczLCJCIjoyMjh9fSwiSXNWaXNpYmxlIjp0cnVlLCJXaWR0aCI6MTQuMCwiSGVpZ2h0IjoxNC4wLCJCb3JkZXJTdHlsZSI6eyIkaWQiOiIxMzMiLCJMaW5lQ29sb3IiOnsiJGlkIjoiMTM0IiwiJHR5cGUiOiJOTFJFLkNvbW1vbi5Eb20uU29saWRDb2xvckJydXNoLCBOTFJFLkNvbW1vbiIsIkNvbG9yIjp7IiRpZCI6IjEzNSIsIkEiOjI1NSwiUiI6MjIzLCJHIjoyMjcsIkIiOjIyOX19LCJMaW5lV2VpZ2h0IjoxLjMzMzMzMzM3LCJMaW5lVHlwZSI6MCwiUGFyZW50U3R5bGUiOm51bGx9LCJQYXJlbnRTdHlsZSI6bnVsbH0sIlRpdGxlU3R5bGUiOnsiJGlkIjoiMTM2IiwiRm9udFNldHRpbmdzIjp7IiRpZCI6IjEzNyIsIkZvbnRTaXplIjoxMCwiRm9udE5hbWUiOiJDYWxpYnJpIiwiSXNCb2xkIjp0cnVlLCJJc0l0YWxpYyI6ZmFsc2UsIklzVW5kZXJsaW5lZCI6ZmFsc2UsIlBhcmVudFN0eWxlIjpudWxsfSwiQXV0b1NpemUiOjAsIkZvcmVncm91bmQiOnsiJGlkIjoiMTM4IiwiQ29sb3IiOnsiJGlkIjoiMTM5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xOSJ9LCJQYWRkaW5nIjp7IiRyZWYiOiIyMCJ9LCJCYWNrZ3JvdW5kIjp7IiRpZCI6IjE0MCIsIkNvbG9yIjp7IiRpZCI6IjE0MSIsIkEiOjAsIlIiOjI1NSwiRyI6MjU1LCJCIjoyNTV9fSwiSXNWaXNpYmxlIjp0cnVlLCJXaWR0aCI6MC4wLCJIZWlnaHQiOjAuMCwiQm9yZGVyU3R5bGUiOm51bGwsIlBhcmVudFN0eWxlIjpudWxsfSwiRGF0ZVN0eWxlIjp7IiRpZCI6IjE0MiIsIkZvbnRTZXR0aW5ncyI6eyIkaWQiOiIxNDMiLCJGb250U2l6ZSI6OSwiRm9udE5hbWUiOiJDYWxpYnJpIiwiSXNCb2xkIjpmYWxzZSwiSXNJdGFsaWMiOmZhbHNlLCJJc1VuZGVybGluZWQiOmZhbHNlLCJQYXJlbnRTdHlsZSI6bnVsbH0sIkF1dG9TaXplIjowLCJGb3JlZ3JvdW5kIjp7IiRpZCI6IjE0NCIsIkNvbG9yIjp7IiRpZCI6IjE0NSIsIkEiOjI1NSwiUiI6MjIzLCJHIjoyMjcsIkIiOjIyOX19LCJNYXhXaWR0aCI6MjAwLjAsIk1heEhlaWdodCI6IkluZmluaXR5IiwiU21hcnRGb3JlZ3JvdW5kSXNBY3RpdmUiOmZhbHNlLCJIb3Jpem9udGFsQWxpZ25tZW50IjowLCJWZXJ0aWNhbEFsaWdubWVudCI6MCwiU21hcnRGb3JlZ3JvdW5kIjpudWxsLCJCYWNrZ3JvdW5kRmlsbFR5cGUiOjAsIk1hcmdpbiI6eyIkcmVmIjoiMjcifSwiUGFkZGluZyI6eyIkcmVmIjoiMjgifSwiQmFja2dyb3VuZCI6eyIkaWQiOiIxNDYiLCJDb2xvciI6eyIkaWQiOiIxNDciLCJBIjowLCJSIjoyNTUsIkciOjI1NSwiQiI6MjU1fX0sIklzVmlzaWJsZSI6dHJ1ZSwiV2lkdGgiOjAuMCwiSGVpZ2h0IjowLjAsIkJvcmRlclN0eWxlIjpudWxsLCJQYXJlbnRTdHlsZSI6bnVsbH0sIkRhdGVGb3JtYXQiOnsiJGlkIjoiMTQ4IiwiRm9ybWF0U3RyaW5nIjoieXl5eSIsIlNlcGFyYXRvciI6Ii8iLCJVc2VJbnRlcm5hdGlvbmFsRGF0ZUZvcm1hdCI6ZmFsc2UsIkRhdGVJc1Zpc2libGUiOnRydWUsIlRpbWVJc1Zpc2libGUiOmZhbHNlLCJIb3VyRGlnaXRzIjoxLCJBbVBtRGVzaWduYXRvciI6MiwiVHJpbTAwTWludXRlcyI6ZmFsc2UsIkxhc3RLbm93blZpc2liaWxpdHlTdGF0ZSI6eyIkaWQiOiIxNDkiLCJEYXRlUGFydElzVmlzaWJsZSI6dHJ1ZSwiVGltZVBhcnRJc1Zpc2libGUiOnRydWV9fSwiV2Vla051bWJlcmluZyI6eyIkaWQiOiIxNTAiLCJGb3JtYXQiOjAsIklzVmlzaWJsZSI6ZmFsc2UsIkxhc3RLbm93blZpc2liaWxpdHlTdGF0ZSI6ZmFsc2V9LCJJc1Zpc2libGUiOnRydWUsIlBhcmVudFN0eWxlIjpudWxsfSwiSHlwZXJsaW5rIjpudWxsLCJJbXBvcnRJZCI6bnVsbH0seyIkaWQiOiIxNTEiLCJJZCI6ImRlZmZlNDQ1LWZmYjYtNDY5My1iMzQ0LTk4NzhjYTk3ODFkNiIsIkluZGV4Ijo2LCJHcm91cElkIjpudWxsLCJUaXRsZSI6IlRoZSBMb2dpYyBUaGVvcmlzdCIsIkRhdGVUaW1lIjoiMTk1Ni0wMS0wMVQyMzo1OTowMFoiLCJQZXJjZW50YWdlQ29tcGxldGUiOm51bGwsIk5vdGUiOm51bGwsIlN0eWxlIjp7IiRpZCI6IjE1MiIsIlRpdGxlUG9zaXRpb24iOiJMZWZ0IiwiRGF0ZVBvc2l0aW9uIjoiTGVmdCIsIlNoYXBlVHlwZSI6MTcsIlNoYXBlU2l6ZSI6MCwiU3BhY2luZyI6NSwiU2hhcGVTdHlsZSI6eyIkaWQiOiIxNTMiLCJNYXJnaW4iOnsiJHJlZiI6IjgifSwiUGFkZGluZyI6eyIkcmVmIjoiOSJ9LCJCYWNrZ3JvdW5kIjp7IiRpZCI6IjE1NCIsIkNvbG9yIjp7IiRpZCI6IjE1NSIsIkEiOjI1NSwiUiI6MjgsIkciOjE3MywiQiI6MjI4fX0sIklzVmlzaWJsZSI6dHJ1ZSwiV2lkdGgiOjE0LjAsIkhlaWdodCI6MTQuMCwiQm9yZGVyU3R5bGUiOnsiJGlkIjoiMTU2IiwiTGluZUNvbG9yIjp7IiRpZCI6IjE1NyIsIiR0eXBlIjoiTkxSRS5Db21tb24uRG9tLlNvbGlkQ29sb3JCcnVzaCwgTkxSRS5Db21tb24iLCJDb2xvciI6eyIkaWQiOiIxNTgiLCJBIjoyNTUsIlIiOjIyMywiRyI6MjI3LCJCIjoyMjl9fSwiTGluZVdlaWdodCI6MS4zMzMzMzMzNywiTGluZVR5cGUiOjAsIlBhcmVudFN0eWxlIjpudWxsfSwiUGFyZW50U3R5bGUiOm51bGx9LCJUaXRsZVN0eWxlIjp7IiRpZCI6IjE1OSIsIkZvbnRTZXR0aW5ncyI6eyIkaWQiOiIxNjAiLCJGb250U2l6ZSI6MTAsIkZvbnROYW1lIjoiQ2FsaWJyaSIsIklzQm9sZCI6dHJ1ZSwiSXNJdGFsaWMiOmZhbHNlLCJJc1VuZGVybGluZWQiOmZhbHNlLCJQYXJlbnRTdHlsZSI6bnVsbH0sIkF1dG9TaXplIjoyLCJGb3JlZ3JvdW5kIjp7IiRpZCI6IjE2MSIsIkNvbG9yIjp7IiRpZCI6IjE2MiIsIkEiOjI1NSwiUiI6MjU1LCJHIjoyNTUsIkIiOjI1NX19LCJNYXhXaWR0aCI6NjYuNTY0NTczNjQzNDEwODY3LCJNYXhIZWlnaHQiOiJJbmZpbml0eSIsIlNtYXJ0Rm9yZWdyb3VuZElzQWN0aXZlIjpmYWxzZSwiSG9yaXpvbnRhbEFsaWdubWVudCI6MiwiVmVydGljYWxBbGlnbm1lbnQiOjAsIlNtYXJ0Rm9yZWdyb3VuZCI6bnVsbCwiQmFja2dyb3VuZEZpbGxUeXBlIjowLCJNYXJnaW4iOnsiJHJlZiI6IjE5In0sIlBhZGRpbmciOnsiJHJlZiI6IjIwIn0sIkJhY2tncm91bmQiOnsiJGlkIjoiMTYzIiwiQ29sb3IiOnsiJGlkIjoiMTY0IiwiQSI6MCwiUiI6MjU1LCJHIjoyNTUsIkIiOjI1NX19LCJJc1Zpc2libGUiOnRydWUsIldpZHRoIjowLjAsIkhlaWdodCI6MC4wLCJCb3JkZXJTdHlsZSI6bnVsbCwiUGFyZW50U3R5bGUiOm51bGx9LCJEYXRlU3R5bGUiOnsiJGlkIjoiMTY1IiwiRm9udFNldHRpbmdzIjp7IiRpZCI6IjE2NiIsIkZvbnRTaXplIjo5LCJGb250TmFtZSI6IkNhbGlicmkiLCJJc0JvbGQiOmZhbHNlLCJJc0l0YWxpYyI6ZmFsc2UsIklzVW5kZXJsaW5lZCI6ZmFsc2UsIlBhcmVudFN0eWxlIjpudWxsfSwiQXV0b1NpemUiOjAsIkZvcmVncm91bmQiOnsiJGlkIjoiMTY3IiwiQ29sb3IiOnsiJGlkIjoiMTY4IiwiQSI6MjU1LCJSIjoyMjMsIkciOjIyNywiQiI6MjI5fX0sIk1heFdpZHRoIjoyMDAuMCwiTWF4SGVpZ2h0IjoiSW5maW5pdHkiLCJTbWFydEZvcmVncm91bmRJc0FjdGl2ZSI6ZmFsc2UsIkhvcml6b250YWxBbGlnbm1lbnQiOjIsIlZlcnRpY2FsQWxpZ25tZW50IjowLCJTbWFydEZvcmVncm91bmQiOm51bGwsIkJhY2tncm91bmRGaWxsVHlwZSI6MCwiTWFyZ2luIjp7IiRyZWYiOiIyNyJ9LCJQYWRkaW5nIjp7IiRyZWYiOiIyOCJ9LCJCYWNrZ3JvdW5kIjp7IiRpZCI6IjE2OSIsIkNvbG9yIjp7IiRpZCI6IjE3MCIsIkEiOjAsIlIiOjI1NSwiRyI6MjU1LCJCIjoyNTV9fSwiSXNWaXNpYmxlIjp0cnVlLCJXaWR0aCI6MC4wLCJIZWlnaHQiOjAuMCwiQm9yZGVyU3R5bGUiOm51bGwsIlBhcmVudFN0eWxlIjpudWxsfSwiRGF0ZUZvcm1hdCI6eyIkaWQiOiIxNzEiLCJGb3JtYXRTdHJpbmciOiJ5eXl5IiwiU2VwYXJhdG9yIjoiLyIsIlVzZUludGVybmF0aW9uYWxEYXRlRm9ybWF0IjpmYWxzZSwiRGF0ZUlzVmlzaWJsZSI6dHJ1ZSwiVGltZUlzVmlzaWJsZSI6ZmFsc2UsIkhvdXJEaWdpdHMiOjEsIkFtUG1EZXNpZ25hdG9yIjoyLCJUcmltMDBNaW51dGVzIjpmYWxzZSwiTGFzdEtub3duVmlzaWJpbGl0eVN0YXRlIjp7IiRpZCI6IjE3MiIsIkRhdGVQYXJ0SXNWaXNpYmxlIjp0cnVlLCJUaW1lUGFydElzVmlzaWJsZSI6dHJ1ZX19LCJXZWVrTnVtYmVyaW5nIjp7IiRpZCI6IjE3MyIsIkZvcm1hdCI6MCwiSXNWaXNpYmxlIjpmYWxzZSwiTGFzdEtub3duVmlzaWJpbGl0eVN0YXRlIjpmYWxzZX0sIklzVmlzaWJsZSI6dHJ1ZSwiUGFyZW50U3R5bGUiOm51bGx9LCJIeXBlcmxpbmsiOm51bGwsIkltcG9ydElkIjpudWxsfV0sIklkIjoiZjYxYTM2MWUtNjE0NS00NGUwLThlNDMtNDE1YTEwZjUzYjVmIiwiSXNTaW5nbGVJdGVtUm93IjpmYWxzZX1dLCJJbmRleCI6MCwiSWQiOiI4ODliM2E3ZC0zYzIyLTRjZWUtYjY1Mi0xNzY5ZjY3NGM5OWIiLCJIZWFkZXJUZXh0IjpudWxsLCJJc0RlZmF1bHQiOnRydWUsIlN0eWxlIjp7IiRpZCI6IjE3NCIsIkhlYWRlclN0eWxlIjp7IiRpZCI6IjE3NSIsIlRleHRTdHlsZSI6eyIkaWQiOiIxNzYiLCJGb250U2V0dGluZ3MiOnsiJGlkIjoiMTc3IiwiRm9udFNpemUiOjExLCJGb250TmFtZSI6IkNhbGlicmkiLCJJc0JvbGQiOmZhbHNlLCJJc0l0YWxpYyI6ZmFsc2UsIklzVW5kZXJsaW5lZCI6ZmFsc2UsIlBhcmVudFN0eWxlIjpudWxsfSwiQXV0b1NpemUiOjIsIkZvcmVncm91bmQiOnsiJGlkIjoiMTc4IiwiQ29sb3IiOnsiJGlkIjoiMTc5IiwiQSI6MjU1LCJSIjowLCJHIjowLCJCIjowfX0sIk1heFdpZHRoIjowLjAsIk1heEhlaWdodCI6MC4w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m51bGwsIklzVmlzaWJsZSI6dHJ1ZSwiV2lkdGgiOjAuMCwiSGVpZ2h0IjowLjAsIkJvcmRlclN0eWxlIjpudWxsLCJQYXJlbnRTdHlsZSI6bnVsbH0sIlJlY3RhbmdsZVN0eWxlIjp7IiRpZCI6IjE4MiIsIk1hcmdpbiI6eyIkaWQiOiIxODMiLCJUb3AiOjAuMCwiTGVmdCI6MC4wLCJSaWdodCI6MC4wLCJCb3R0b20iOjAuMH0sIlBhZGRpbmciOnsiJGlkIjoiMTg0IiwiVG9wIjowLjAsIkxlZnQiOjAuMCwiUmlnaHQiOjAuMCwiQm90dG9tIjowLjB9LCJCYWNrZ3JvdW5kIjp7IiRpZCI6IjE4NSIsIkNvbG9yIjp7IiRpZCI6IjE4NiIsIkEiOjYzLCJSIjo2OCwiRyI6MTE0LCJCIjoxOTZ9fSwiSXNWaXNpYmxlIjp0cnVlLCJXaWR0aCI6MC4wLCJIZWlnaHQiOjAuMCwiQm9yZGVyU3R5bGUiOnsiJGlkIjoiMTg3IiwiTGluZUNvbG9yIjp7IiRpZCI6IjE4OCIsIiR0eXBlIjoiTkxSRS5Db21tb24uRG9tLlNvbGlkQ29sb3JCcnVzaCwgTkxSRS5Db21tb24iLCJDb2xvciI6eyIkaWQiOiIxODkiLCJBIjoyNTUsIlIiOjI1NSwiRyI6MCwiQiI6MH19LCJMaW5lV2VpZ2h0IjowLjAsIkxpbmVUeXBlIjowLCJQYXJlbnRTdHlsZSI6bnVsbH0sIlBhcmVudFN0eWxlIjpudWxsfSwiTWFyZ2luIjp7IiRpZCI6IjE5MCIsIlRvcCI6MC4wLCJMZWZ0IjowLjAsIlJpZ2h0IjowLjAsIkJvdHRvbSI6MC4wfSwiUGFkZGluZyI6eyIkaWQiOiIxOTEiLCJUb3AiOjAuMCwiTGVmdCI6MC4wLCJSaWdodCI6MC4wLCJCb3R0b20iOjAuMH0sIkJhY2tncm91bmQiOm51bGwsIklzVmlzaWJsZSI6dHJ1ZSwiV2lkdGgiOjAuMCwiSGVpZ2h0IjowLjAsIkJvcmRlclN0eWxlIjpudWxsLCJQYXJlbnRTdHlsZSI6bnVsbH0sIkJhY2tncm91bmRTdHlsZSI6eyIkaWQiOiIxOTIiLCJNYXJnaW4iOnsiJGlkIjoiMTkzIiwiVG9wIjowLjAsIkxlZnQiOjAuMCwiUmlnaHQiOjAuMCwiQm90dG9tIjowLjB9LCJQYWRkaW5nIjp7IiRpZCI6IjE5NCIsIlRvcCI6MC4wLCJMZWZ0IjowLjAsIlJpZ2h0IjowLjAsIkJvdHRvbSI6MC4wfSwiQmFja2dyb3VuZCI6eyIkaWQiOiIxOTUiLCJDb2xvciI6eyIkaWQiOiIxOTYiLCJBIjo1MSwiUiI6MTY1LCJHIjoxNjUsIkIiOjE2NX19LCJJc1Zpc2libGUiOnRydWUsIldpZHRoIjowLjAsIkhlaWdodCI6MC4wLCJCb3JkZXJTdHlsZSI6eyIkaWQiOiIxOTciLCJMaW5lQ29sb3IiOnsiJGlkIjoiMTk4IiwiJHR5cGUiOiJOTFJFLkNvbW1vbi5Eb20uU29saWRDb2xvckJydXNoLCBOTFJFLkNvbW1vbiIsIkNvbG9yIjp7IiRpZCI6IjE5OSIsIkEiOjI1NSwiUiI6MjU1LCJHIjowLCJCIjowfX0sIkxpbmVXZWlnaHQiOjAuMCwiTGluZVR5cGUiOjAsIlBhcmVudFN0eWxlIjpudWxsfSwiUGFyZW50U3R5bGUiOm51bGx9LCJNYXJnaW4iOnsiJGlkIjoiMjAwIiwiVG9wIjowLjAsIkxlZnQiOjAuMCwiUmlnaHQiOjAuMCwiQm90dG9tIjowLjB9LCJQYWRkaW5nIjp7IiRpZCI6IjIwMSIsIlRvcCI6MC4wLCJMZWZ0IjowLjAsIlJpZ2h0IjowLjAsIkJvdHRvbSI6MC4wfSwiSXNWaXNpYmxlIjpmYWxzZSwiV2lkdGgiOjAuMCwiSGVpZ2h0IjowLjAsIkJvcmRlclN0eWxlIjpudWxsLCJQYXJlbnRTdHlsZSI6bnVsbH19XSwiSWQiOiI4YzY0ZTY0ZS05MWVkLTQyYTgtODk1OC01NDcxMWE0YmY5M2MiLCJJbmRleCI6MCwiSGVhZGVyVGV4dCI6IjE5NTAtMTk3OSIsIlN0eWxlIjp7IiRpZCI6IjIwMiIsIkhlYWRlclN0eWxlIjp7IiRpZCI6IjIwMyIsIlRleHRJc1ZlcnRpY2FsIjpmYWxzZSwiVGV4dFN0eWxlIjp7IiRpZCI6IjIwNCIsIkZvbnRTZXR0aW5ncyI6eyIkaWQiOiIyMDUiLCJGb250U2l6ZSI6MTAsIkZvbnROYW1lIjoiQ2FsaWJyaSIsIklzQm9sZCI6ZmFsc2UsIklzSXRhbGljIjpmYWxzZSwiSXNVbmRlcmxpbmVkIjpmYWxzZSwiUGFyZW50U3R5bGUiOm51bGx9LCJBdXRvU2l6ZSI6MiwiRm9yZWdyb3VuZCI6eyIkaWQiOiIyMDYiLCJDb2xvciI6eyIkaWQiOiIyMDciLCJBIjoyNTUsIlIiOjI1NSwiRyI6MjU1LCJCIjoyNTV9fSwiTWF4V2lkdGgiOjUxLjQ5MzMzMzMzMzMzMzMzOSwiTWF4SGVpZ2h0IjoiSW5maW5pdHkiLCJTbWFydEZvcmVncm91bmRJc0FjdGl2ZSI6ZmFsc2UsIkhvcml6b250YWxBbGlnbm1lbnQiOjAsIlZlcnRpY2FsQWxpZ25tZW50IjowLCJTbWFydEZvcmVncm91bmQiOm51bGwsIkJhY2tncm91bmRGaWxsVHlwZSI6MCwiTWFyZ2luIjp7IiRpZCI6IjIwOCIsIlRvcCI6MC4wLCJMZWZ0IjowLjAsIlJpZ2h0IjowLjAsIkJvdHRvbSI6MC4wfSwiUGFkZGluZyI6eyIkaWQiOiIyMDkiLCJUb3AiOjAuMCwiTGVmdCI6MC4wLCJSaWdodCI6MC4wLCJCb3R0b20iOjAuMH0sIkJhY2tncm91bmQiOm51bGwsIklzVmlzaWJsZSI6dHJ1ZSwiV2lkdGgiOjAuMCwiSGVpZ2h0IjowLjAsIkJvcmRlclN0eWxlIjpudWxsLCJQYXJlbnRTdHlsZSI6bnVsbH0sIlJlY3RhbmdsZVN0eWxlIjp7IiRpZCI6IjIxMCIsIk1hcmdpbiI6eyIkaWQiOiIyMTEiLCJUb3AiOjAuMCwiTGVmdCI6MC4wLCJSaWdodCI6MC4wLCJCb3R0b20iOjAuMH0sIlBhZGRpbmciOnsiJGlkIjoiMjEyIiwiVG9wIjowLjAsIkxlZnQiOjAuMCwiUmlnaHQiOjAuMCwiQm90dG9tIjowLjB9LCJCYWNrZ3JvdW5kIjp7IiRpZCI6IjIxMyIsIkNvbG9yIjp7IiRpZCI6IjIxNCIsIkEiOjI1NSwiUiI6MjgsIkciOjE3MywiQiI6MjI4fX0sIklzVmlzaWJsZSI6dHJ1ZSwiV2lkdGgiOjAuMCwiSGVpZ2h0IjowLjAsIkJvcmRlclN0eWxlIjp7IiRpZCI6IjIxNSIsIkxpbmVDb2xvciI6eyIkaWQiOiIyMTYiLCIkdHlwZSI6Ik5MUkUuQ29tbW9uLkRvbS5Tb2xpZENvbG9yQnJ1c2gsIE5MUkUuQ29tbW9uIiwiQ29sb3IiOnsiJGlkIjoiMjE3IiwiQSI6MjU1LCJSIjo2LCJHIjo3MSwiQiI6OTZ9fSwiTGluZVdlaWdodCI6MC4wLCJMaW5lVHlwZSI6MCwiUGFyZW50U3R5bGUiOm51bGx9LCJQYXJlbnRTdHlsZSI6bnVsbH0sIk1hcmdpbiI6eyIkaWQiOiIyMTgiLCJUb3AiOjAuMCwiTGVmdCI6MC4wLCJSaWdodCI6MC4wLCJCb3R0b20iOjAuMH0sIlBhZGRpbmciOnsiJGlkIjoiMjE5IiwiVG9wIjowLjAsIkxlZnQiOjAuMCwiUmlnaHQiOjAuMCwiQm90dG9tIjowLjB9LCJCYWNrZ3JvdW5kIjpudWxsLCJJc1Zpc2libGUiOnRydWUsIldpZHRoIjowLjAsIkhlaWdodCI6MC4wLCJCb3JkZXJTdHlsZSI6bnVsbCwiUGFyZW50U3R5bGUiOm51bGx9LCJCYWNrZ3JvdW5kU3R5bGUiOnsiJGlkIjoiMjIwIiwiTWFyZ2luIjp7IiRpZCI6IjIyMSIsIlRvcCI6MC4wLCJMZWZ0IjowLjAsIlJpZ2h0IjowLjAsIkJvdHRvbSI6MC4wfSwiUGFkZGluZyI6eyIkaWQiOiIyMjIiLCJUb3AiOjAuMCwiTGVmdCI6MC4wLCJSaWdodCI6MC4wLCJCb3R0b20iOjAuMH0sIkJhY2tncm91bmQiOnsiJGlkIjoiMjIzIiwiQ29sb3IiOnsiJGlkIjoiMjI0IiwiQSI6NTEsIlIiOjM5LCJHIjoyMDYsIkIiOjIxNX19LCJJc1Zpc2libGUiOnRydWUsIldpZHRoIjowLjAsIkhlaWdodCI6MC4wLCJCb3JkZXJTdHlsZSI6eyIkaWQiOiIyMjUiLCJMaW5lQ29sb3IiOnsiJGlkIjoiMjI2IiwiJHR5cGUiOiJOTFJFLkNvbW1vbi5Eb20uU29saWRDb2xvckJydXNoLCBOTFJFLkNvbW1vbiIsIkNvbG9yIjp7IiRpZCI6IjIyNyIsIkEiOjI1NSwiUiI6MjU1LCJHIjoyNTUsIkIiOjI1NX19LCJMaW5lV2VpZ2h0IjowLjAsIkxpbmVUeXBlIjowLCJQYXJlbnRTdHlsZSI6bnVsbH0sIlBhcmVudFN0eWxlIjpudWxsfSwiSXNBYm92ZVRpbWViYW5kIjpmYWxzZSwiU3BhY2luZyI6MiwiTWFyZ2luIjp7IiRpZCI6IjIyOCIsIlRvcCI6MC4wLCJMZWZ0IjowLjAsIlJpZ2h0IjowLjAsIkJvdHRvbSI6MC4wfSwiUGFkZGluZyI6eyIkaWQiOiIyMjkiLCJUb3AiOjAuMCwiTGVmdCI6MC4wLCJSaWdodCI6MC4wLCJCb3R0b20iOjAuMH0sIklzVmlzaWJsZSI6dHJ1ZSwiV2lkdGgiOjAuMCwiSGVpZ2h0IjowLjAsIkJvcmRlclN0eWxlIjp7IiRpZCI6IjIzMCIsIkxpbmVDb2xvciI6bnVsbCwiTGluZVdlaWdodCI6MC4wLCJMaW5lVHlwZSI6MCwiUGFyZW50U3R5bGUiOm51bGx9LCJQYXJlbnRTdHlsZSI6bnVsbH19LHsiJGlkIjoiMjMxIiwiX2FjdGl2aXRpZXMiOlt7IiRpZCI6IjIzMiIsIl9yb3dzIjpbeyIkaWQiOiIyMzMiLCJfdGFza3MiOltdLCJfbWlsZXN0b25lcyI6W3siJGlkIjoiMjM0IiwiSWQiOiJmMGI2YmE2ZS1mZTJhLTQ2NzMtOTRhNy01OWI4Yzg1Zjk3ZDYiLCJJbmRleCI6NywiR3JvdXBJZCI6bnVsbCwiVGl0bGUiOiJTeW1ib2xpY3MgTGlzcCBtYWNoaW5lcyBjb21tZXJjaWFsaXplZCIsIkRhdGVUaW1lIjoiMTk4MC0wMS0wMVQyMzo1OTowMFoiLCJQZXJjZW50YWdlQ29tcGxldGUiOm51bGwsIk5vdGUiOm51bGwsIlN0eWxlIjp7IiRpZCI6IjIzNSIsIlRpdGxlUG9zaXRpb24iOiJMZWZ0IiwiRGF0ZVBvc2l0aW9uIjoiTGVmdCIsIlNoYXBlVHlwZSI6MTcsIlNoYXBlU2l6ZSI6MCwiU3BhY2luZyI6NSwiU2hhcGVTdHlsZSI6eyIkaWQiOiIyMzYiLCJNYXJnaW4iOnsiJHJlZiI6IjgifSwiUGFkZGluZyI6eyIkcmVmIjoiOSJ9LCJCYWNrZ3JvdW5kIjp7IiRpZCI6IjIzNyIsIkNvbG9yIjp7IiRpZCI6IjIzOCIsIkEiOjI1NSwiUiI6MzgsIkciOjEzMSwiQiI6MTk4fX0sIklzVmlzaWJsZSI6dHJ1ZSwiV2lkdGgiOjE0LjAsIkhlaWdodCI6MTQuMCwiQm9yZGVyU3R5bGUiOnsiJGlkIjoiMjM5IiwiTGluZUNvbG9yIjp7IiRpZCI6IjI0MCIsIiR0eXBlIjoiTkxSRS5Db21tb24uRG9tLlNvbGlkQ29sb3JCcnVzaCwgTkxSRS5Db21tb24iLCJDb2xvciI6eyIkaWQiOiIyNDEiLCJBIjoyNTUsIlIiOjIyMywiRyI6MjI3LCJCIjoyMjl9fSwiTGluZVdlaWdodCI6MS4zMzMzMzMzNywiTGluZVR5cGUiOjAsIlBhcmVudFN0eWxlIjpudWxsfSwiUGFyZW50U3R5bGUiOm51bGx9LCJUaXRsZVN0eWxlIjp7IiRpZCI6IjI0MiIsIkZvbnRTZXR0aW5ncyI6eyIkaWQiOiIyNDMiLCJGb250U2l6ZSI6MTAsIkZvbnROYW1lIjoiQ2FsaWJyaSIsIklzQm9sZCI6dHJ1ZSwiSXNJdGFsaWMiOmZhbHNlLCJJc1VuZGVybGluZWQiOmZhbHNlLCJQYXJlbnRTdHlsZSI6bnVsbH0sIkF1dG9TaXplIjoyLCJGb3JlZ3JvdW5kIjp7IiRpZCI6IjI0NCIsIkNvbG9yIjp7IiRpZCI6IjI0NSIsIkEiOjI1NSwiUiI6MjU1LCJHIjoyNTUsIkIiOjI1NX19LCJNYXhXaWR0aCI6MTkxLjMxMzMzMzMzMzMzMzM2LCJNYXhIZWlnaHQiOiJJbmZpbml0eSIsIlNtYXJ0Rm9yZWdyb3VuZElzQWN0aXZlIjpmYWxzZSwiSG9yaXpvbnRhbEFsaWdubWVudCI6MiwiVmVydGljYWxBbGlnbm1lbnQiOjAsIlNtYXJ0Rm9yZWdyb3VuZCI6bnVsbCwiQmFja2dyb3VuZEZpbGxUeXBlIjowLCJNYXJnaW4iOnsiJHJlZiI6IjE5In0sIlBhZGRpbmciOnsiJHJlZiI6IjIwIn0sIkJhY2tncm91bmQiOnsiJGlkIjoiMjQ2IiwiQ29sb3IiOnsiJGlkIjoiMjQ3IiwiQSI6MCwiUiI6MjU1LCJHIjoyNTUsIkIiOjI1NX19LCJJc1Zpc2libGUiOnRydWUsIldpZHRoIjowLjAsIkhlaWdodCI6MC4wLCJCb3JkZXJTdHlsZSI6bnVsbCwiUGFyZW50U3R5bGUiOm51bGx9LCJEYXRlU3R5bGUiOnsiJGlkIjoiMjQ4IiwiRm9udFNldHRpbmdzIjp7IiRpZCI6IjI0OSIsIkZvbnRTaXplIjo5LCJGb250TmFtZSI6IkNhbGlicmkiLCJJc0JvbGQiOmZhbHNlLCJJc0l0YWxpYyI6ZmFsc2UsIklzVW5kZXJsaW5lZCI6ZmFsc2UsIlBhcmVudFN0eWxlIjpudWxsfSwiQXV0b1NpemUiOjAsIkZvcmVncm91bmQiOnsiJGlkIjoiMjUwIiwiQ29sb3IiOnsiJGlkIjoiMjUxIiwiQSI6MjU1LCJSIjoyMjMsIkciOjIyNywiQiI6MjI5fX0sIk1heFdpZHRoIjoyMDAuMCwiTWF4SGVpZ2h0IjoiSW5maW5pdHkiLCJTbWFydEZvcmVncm91bmRJc0FjdGl2ZSI6ZmFsc2UsIkhvcml6b250YWxBbGlnbm1lbnQiOjIsIlZlcnRpY2FsQWxpZ25tZW50IjowLCJTbWFydEZvcmVncm91bmQiOm51bGwsIkJhY2tncm91bmRGaWxsVHlwZSI6MCwiTWFyZ2luIjp7IiRyZWYiOiIyNyJ9LCJQYWRkaW5nIjp7IiRyZWYiOiIyOCJ9LCJCYWNrZ3JvdW5kIjp7IiRpZCI6IjI1MiIsIkNvbG9yIjp7IiRpZCI6IjI1MyIsIkEiOjAsIlIiOjI1NSwiRyI6MjU1LCJCIjoyNTV9fSwiSXNWaXNpYmxlIjp0cnVlLCJXaWR0aCI6MC4wLCJIZWlnaHQiOjAuMCwiQm9yZGVyU3R5bGUiOm51bGwsIlBhcmVudFN0eWxlIjpudWxsfSwiRGF0ZUZvcm1hdCI6eyIkaWQiOiIyNTQiLCJGb3JtYXRTdHJpbmciOiJ5eXl5IiwiU2VwYXJhdG9yIjoiLyIsIlVzZUludGVybmF0aW9uYWxEYXRlRm9ybWF0IjpmYWxzZSwiRGF0ZUlzVmlzaWJsZSI6dHJ1ZSwiVGltZUlzVmlzaWJsZSI6ZmFsc2UsIkhvdXJEaWdpdHMiOjEsIkFtUG1EZXNpZ25hdG9yIjoyLCJUcmltMDBNaW51dGVzIjpmYWxzZSwiTGFzdEtub3duVmlzaWJpbGl0eVN0YXRlIjp7IiRpZCI6IjI1NSIsIkRhdGVQYXJ0SXNWaXNpYmxlIjp0cnVlLCJUaW1lUGFydElzVmlzaWJsZSI6dHJ1ZX19LCJXZWVrTnVtYmVyaW5nIjp7IiRpZCI6IjI1NiIsIkZvcm1hdCI6MCwiSXNWaXNpYmxlIjpmYWxzZSwiTGFzdEtub3duVmlzaWJpbGl0eVN0YXRlIjpmYWxzZX0sIklzVmlzaWJsZSI6dHJ1ZSwiUGFyZW50U3R5bGUiOm51bGx9LCJIeXBlcmxpbmsiOm51bGwsIkltcG9ydElkIjpudWxsfSx7IiRpZCI6IjI1NyIsIklkIjoiMmJmNzJiODAtNGI4OC00OTEwLWFiNDctMzRjMDk5OGEyZWI2IiwiSW5kZXgiOjgsIkdyb3VwSWQiOm51bGwsIlRpdGxlIjoiRmlmdGggR2VuZXJhdGlvbiBDb21wdXRlciBTeXN0ZW1zIiwiRGF0ZVRpbWUiOiIxOTgyLTAxLTAxVDIzOjU5OjAwWiIsIlBlcmNlbnRhZ2VDb21wbGV0ZSI6bnVsbCwiTm90ZSI6bnVsbCwiU3R5bGUiOnsiJGlkIjoiMjU4IiwiVGl0bGVQb3NpdGlvbiI6IlJpZ2h0IiwiRGF0ZVBvc2l0aW9uIjoiUmlnaHQiLCJTaGFwZVR5cGUiOjE3LCJTaGFwZVNpemUiOjAsIlNwYWNpbmciOjUsIlNoYXBlU3R5bGUiOnsiJGlkIjoiMjU5IiwiTWFyZ2luIjp7IiRyZWYiOiI4In0sIlBhZGRpbmciOnsiJHJlZiI6IjkifSwiQmFja2dyb3VuZCI6eyIkaWQiOiIyNjAiLCJDb2xvciI6eyIkaWQiOiIyNjEiLCJBIjoyNTUsIlIiOjM4LCJHIjoxMzEsIkIiOjE5OH19LCJJc1Zpc2libGUiOnRydWUsIldpZHRoIjoxNC4wLCJIZWlnaHQiOjE0LjAsIkJvcmRlclN0eWxlIjp7IiRpZCI6IjI2MiIsIkxpbmVDb2xvciI6eyIkaWQiOiIyNjMiLCIkdHlwZSI6Ik5MUkUuQ29tbW9uLkRvbS5Tb2xpZENvbG9yQnJ1c2gsIE5MUkUuQ29tbW9uIiwiQ29sb3IiOnsiJGlkIjoiMjY0IiwiQSI6MjU1LCJSIjoyMjMsIkciOjIyNywiQiI6MjI5fX0sIkxpbmVXZWlnaHQiOjEuMzMzMzMzMzcsIkxpbmVUeXBlIjowLCJQYXJlbnRTdHlsZSI6bnVsbH0sIlBhcmVudFN0eWxlIjpudWxsfSwiVGl0bGVTdHlsZSI6eyIkaWQiOiIyNjUiLCJGb250U2V0dGluZ3MiOnsiJGlkIjoiMjY2IiwiRm9udFNpemUiOjEwLCJGb250TmFtZSI6IkNhbGlicmkiLCJJc0JvbGQiOnRydWUsIklzSXRhbGljIjpmYWxzZSwiSXNVbmRlcmxpbmVkIjpmYWxzZSwiUGFyZW50U3R5bGUiOm51bGx9LCJBdXRvU2l6ZSI6MCwiRm9yZWdyb3VuZCI6eyIkaWQiOiIyNjciLCJDb2xvciI6eyIkaWQiOiIyNjg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E5In0sIlBhZGRpbmciOnsiJHJlZiI6IjIwIn0sIkJhY2tncm91bmQiOnsiJGlkIjoiMjY5IiwiQ29sb3IiOnsiJGlkIjoiMjcwIiwiQSI6MCwiUiI6MjU1LCJHIjoyNTUsIkIiOjI1NX19LCJJc1Zpc2libGUiOnRydWUsIldpZHRoIjowLjAsIkhlaWdodCI6MC4wLCJCb3JkZXJTdHlsZSI6bnVsbCwiUGFyZW50U3R5bGUiOm51bGx9LCJEYXRlU3R5bGUiOnsiJGlkIjoiMjcxIiwiRm9udFNldHRpbmdzIjp7IiRpZCI6IjI3MiIsIkZvbnRTaXplIjo5LCJGb250TmFtZSI6IkNhbGlicmkiLCJJc0JvbGQiOmZhbHNlLCJJc0l0YWxpYyI6ZmFsc2UsIklzVW5kZXJsaW5lZCI6ZmFsc2UsIlBhcmVudFN0eWxlIjpudWxsfSwiQXV0b1NpemUiOjAsIkZvcmVncm91bmQiOnsiJGlkIjoiMjczIiwiQ29sb3IiOnsiJGlkIjoiMjc0IiwiQSI6MjU1LCJSIjoyMjMsIkciOjIyNywiQiI6MjI5fX0sIk1heFdpZHRoIjoyMDAuMCwiTWF4SGVpZ2h0IjoiSW5maW5pdHkiLCJTbWFydEZvcmVncm91bmRJc0FjdGl2ZSI6ZmFsc2UsIkhvcml6b250YWxBbGlnbm1lbnQiOjAsIlZlcnRpY2FsQWxpZ25tZW50IjowLCJTbWFydEZvcmVncm91bmQiOm51bGwsIkJhY2tncm91bmRGaWxsVHlwZSI6MCwiTWFyZ2luIjp7IiRyZWYiOiIyNyJ9LCJQYWRkaW5nIjp7IiRyZWYiOiIyOCJ9LCJCYWNrZ3JvdW5kIjp7IiRpZCI6IjI3NSIsIkNvbG9yIjp7IiRpZCI6IjI3NiIsIkEiOjAsIlIiOjI1NSwiRyI6MjU1LCJCIjoyNTV9fSwiSXNWaXNpYmxlIjp0cnVlLCJXaWR0aCI6MC4wLCJIZWlnaHQiOjAuMCwiQm9yZGVyU3R5bGUiOm51bGwsIlBhcmVudFN0eWxlIjpudWxsfSwiRGF0ZUZvcm1hdCI6eyIkaWQiOiIyNzciLCJGb3JtYXRTdHJpbmciOiJ5eXl5IiwiU2VwYXJhdG9yIjoiLyIsIlVzZUludGVybmF0aW9uYWxEYXRlRm9ybWF0IjpmYWxzZSwiRGF0ZUlzVmlzaWJsZSI6dHJ1ZSwiVGltZUlzVmlzaWJsZSI6ZmFsc2UsIkhvdXJEaWdpdHMiOjEsIkFtUG1EZXNpZ25hdG9yIjoyLCJUcmltMDBNaW51dGVzIjpmYWxzZSwiTGFzdEtub3duVmlzaWJpbGl0eVN0YXRlIjp7IiRpZCI6IjI3OCIsIkRhdGVQYXJ0SXNWaXNpYmxlIjp0cnVlLCJUaW1lUGFydElzVmlzaWJsZSI6dHJ1ZX19LCJXZWVrTnVtYmVyaW5nIjp7IiRpZCI6IjI3OSIsIkZvcm1hdCI6MCwiSXNWaXNpYmxlIjpmYWxzZSwiTGFzdEtub3duVmlzaWJpbGl0eVN0YXRlIjpmYWxzZX0sIklzVmlzaWJsZSI6dHJ1ZSwiUGFyZW50U3R5bGUiOm51bGx9LCJIeXBlcmxpbmsiOm51bGwsIkltcG9ydElkIjpudWxsfSx7IiRpZCI6IjI4MCIsIklkIjoiOTRkYmE5NWQtMmZiZi00ZjcyLTk4YTUtN2QwY2NjOWFkYWI3IiwiSW5kZXgiOjksIkdyb3VwSWQiOm51bGwsIlRpdGxlIjoiTGFyZ2UtU2NhbGUgRGVlcCBVbnN1cGVydmlzZWQgTGVhcm5pbmciLCJEYXRlVGltZSI6IjIwMDktMDEtMDJUMjM6NTk6MDBaIiwiUGVyY2VudGFnZUNvbXBsZXRlIjpudWxsLCJOb3RlIjpudWxsLCJTdHlsZSI6eyIkaWQiOiIyODEiLCJUaXRsZVBvc2l0aW9uIjoiUmlnaHQiLCJEYXRlUG9zaXRpb24iOiJSaWdodCIsIlNoYXBlVHlwZSI6MTcsIlNoYXBlU2l6ZSI6MCwiU3BhY2luZyI6NSwiU2hhcGVTdHlsZSI6eyIkaWQiOiIyODIiLCJNYXJnaW4iOnsiJHJlZiI6IjgifSwiUGFkZGluZyI6eyIkcmVmIjoiOSJ9LCJCYWNrZ3JvdW5kIjp7IiRpZCI6IjI4MyIsIkNvbG9yIjp7IiRpZCI6IjI4NCIsIkEiOjI1NSwiUiI6MzgsIkciOjEzMSwiQiI6MTk4fX0sIklzVmlzaWJsZSI6dHJ1ZSwiV2lkdGgiOjE0LjAsIkhlaWdodCI6MTQuMCwiQm9yZGVyU3R5bGUiOnsiJGlkIjoiMjg1IiwiTGluZUNvbG9yIjp7IiRpZCI6IjI4NiIsIiR0eXBlIjoiTkxSRS5Db21tb24uRG9tLlNvbGlkQ29sb3JCcnVzaCwgTkxSRS5Db21tb24iLCJDb2xvciI6eyIkaWQiOiIyODciLCJBIjoyNTUsIlIiOjIyMywiRyI6MjI3LCJCIjoyMjl9fSwiTGluZVdlaWdodCI6MS4zMzMzMzMzNywiTGluZVR5cGUiOjAsIlBhcmVudFN0eWxlIjpudWxsfSwiUGFyZW50U3R5bGUiOm51bGx9LCJUaXRsZVN0eWxlIjp7IiRpZCI6IjI4OCIsIkZvbnRTZXR0aW5ncyI6eyIkaWQiOiIyODkiLCJGb250U2l6ZSI6MTAsIkZvbnROYW1lIjoiQ2FsaWJyaSIsIklzQm9sZCI6dHJ1ZSwiSXNJdGFsaWMiOmZhbHNlLCJJc1VuZGVybGluZWQiOmZhbHNlLCJQYXJlbnRTdHlsZSI6bnVsbH0sIkF1dG9TaXplIjowLCJGb3JlZ3JvdW5kIjp7IiRpZCI6IjI5MCIsIkNvbG9yIjp7IiRpZCI6IjI5M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aWQiOiIyOTIiLCJDb2xvciI6eyIkaWQiOiIyOTMiLCJBIjowLCJSIjoyNTUsIkciOjI1NSwiQiI6MjU1fX0sIklzVmlzaWJsZSI6dHJ1ZSwiV2lkdGgiOjAuMCwiSGVpZ2h0IjowLjAsIkJvcmRlclN0eWxlIjpudWxsLCJQYXJlbnRTdHlsZSI6bnVsbH0sIkRhdGVTdHlsZSI6eyIkaWQiOiIyOTQiLCJGb250U2V0dGluZ3MiOnsiJGlkIjoiMjk1IiwiRm9udFNpemUiOjksIkZvbnROYW1lIjoiQ2FsaWJyaSIsIklzQm9sZCI6ZmFsc2UsIklzSXRhbGljIjpmYWxzZSwiSXNVbmRlcmxpbmVkIjpmYWxzZSwiUGFyZW50U3R5bGUiOm51bGx9LCJBdXRvU2l6ZSI6MCwiRm9yZWdyb3VuZCI6eyIkaWQiOiIyOTYiLCJDb2xvciI6eyIkaWQiOiIyOTciLCJBIjoyNTUsIlIiOjIyMywiRyI6MjI3LCJCIjoyMjl9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GlkIjoiMjk4IiwiQ29sb3IiOnsiJGlkIjoiMjk5IiwiQSI6MCwiUiI6MjU1LCJHIjoyNTUsIkIiOjI1NX19LCJJc1Zpc2libGUiOnRydWUsIldpZHRoIjowLjAsIkhlaWdodCI6MC4wLCJCb3JkZXJTdHlsZSI6bnVsbCwiUGFyZW50U3R5bGUiOm51bGx9LCJEYXRlRm9ybWF0Ijp7IiRpZCI6IjMwMCIsIkZvcm1hdFN0cmluZyI6Inl5eXkiLCJTZXBhcmF0b3IiOiIvIiwiVXNlSW50ZXJuYXRpb25hbERhdGVGb3JtYXQiOmZhbHNlLCJEYXRlSXNWaXNpYmxlIjp0cnVlLCJUaW1lSXNWaXNpYmxlIjpmYWxzZSwiSG91ckRpZ2l0cyI6MSwiQW1QbURlc2lnbmF0b3IiOjIsIlRyaW0wME1pbnV0ZXMiOmZhbHNlLCJMYXN0S25vd25WaXNpYmlsaXR5U3RhdGUiOnsiJGlkIjoiMzAxIiwiRGF0ZVBhcnRJc1Zpc2libGUiOnRydWUsIlRpbWVQYXJ0SXNWaXNpYmxlIjp0cnVlfX0sIldlZWtOdW1iZXJpbmciOnsiJGlkIjoiMzAyIiwiRm9ybWF0IjowLCJJc1Zpc2libGUiOmZhbHNlLCJMYXN0S25vd25WaXNpYmlsaXR5U3RhdGUiOmZhbHNlfSwiSXNWaXNpYmxlIjp0cnVlLCJQYXJlbnRTdHlsZSI6bnVsbH0sIkh5cGVybGluayI6bnVsbCwiSW1wb3J0SWQiOm51bGx9XSwiSWQiOiI5N2Y2ZTc2NC1jMjg2LTQ0MjAtODkyYi01NGMwYjFhNmE5ZWIiLCJJc1NpbmdsZUl0ZW1Sb3ciOmZhbHNlfSx7IiRpZCI6IjMwMyIsIl90YXNrcyI6W10sIl9taWxlc3RvbmVzIjpbeyIkaWQiOiIzMDQiLCJJZCI6IjNiNmRjYTZiLWI5NjQtNDY2My1hNTcyLTVmNWVjMjE4MGE4NyIsIkluZGV4IjoxMCwiR3JvdXBJZCI6bnVsbCwiVGl0bGUiOiJCYXllc2lhbiBuZXR3b3JrcyBjYXVzYWwgYW5hbHlzaXMiLCJEYXRlVGltZSI6IjE5ODUtMDEtMDFUMjM6NTk6MDBaIiwiUGVyY2VudGFnZUNvbXBsZXRlIjpudWxsLCJOb3RlIjpudWxsLCJTdHlsZSI6eyIkaWQiOiIzMDUiLCJUaXRsZVBvc2l0aW9uIjoiTGVmdCIsIkRhdGVQb3NpdGlvbiI6IkxlZnQiLCJTaGFwZVR5cGUiOjE3LCJTaGFwZVNpemUiOjAsIlNwYWNpbmciOjUsIlNoYXBlU3R5bGUiOnsiJGlkIjoiMzA2IiwiTWFyZ2luIjp7IiRyZWYiOiI4In0sIlBhZGRpbmciOnsiJHJlZiI6IjkifSwiQmFja2dyb3VuZCI6eyIkaWQiOiIzMDciLCJDb2xvciI6eyIkaWQiOiIzMDgiLCJBIjoyNTUsIlIiOjM4LCJHIjoxMzEsIkIiOjE5OH19LCJJc1Zpc2libGUiOnRydWUsIldpZHRoIjoxNC4wLCJIZWlnaHQiOjE0LjAsIkJvcmRlclN0eWxlIjp7IiRpZCI6IjMwOSIsIkxpbmVDb2xvciI6eyIkaWQiOiIzMTAiLCIkdHlwZSI6Ik5MUkUuQ29tbW9uLkRvbS5Tb2xpZENvbG9yQnJ1c2gsIE5MUkUuQ29tbW9uIiwiQ29sb3IiOnsiJGlkIjoiMzExIiwiQSI6MjU1LCJSIjoyMjMsIkciOjIyNywiQiI6MjI5fX0sIkxpbmVXZWlnaHQiOjEuMzMzMzMzMzcsIkxpbmVUeXBlIjowLCJQYXJlbnRTdHlsZSI6bnVsbH0sIlBhcmVudFN0eWxlIjpudWxsfSwiVGl0bGVTdHlsZSI6eyIkaWQiOiIzMTIiLCJGb250U2V0dGluZ3MiOnsiJGlkIjoiMzEzIiwiRm9udFNpemUiOjEwLCJGb250TmFtZSI6IkNhbGlicmkiLCJJc0JvbGQiOnRydWUsIklzSXRhbGljIjpmYWxzZSwiSXNVbmRlcmxpbmVkIjpmYWxzZSwiUGFyZW50U3R5bGUiOm51bGx9LCJBdXRvU2l6ZSI6MCwiRm9yZWdyb3VuZCI6eyIkaWQiOiIzMTQiLCJDb2xvciI6eyIkaWQiOiIzMTUiLCJBIjoyNTUsIlIiOjI1NSwiRyI6MjU1LCJCIjoyNTV9fSwiTWF4V2lkdGgiOjIwMC4wLCJNYXhIZWlnaHQiOiJJbmZpbml0eSIsIlNtYXJ0Rm9yZWdyb3VuZElzQWN0aXZlIjpmYWxzZSwiSG9yaXpvbnRhbEFsaWdubWVudCI6MiwiVmVydGljYWxBbGlnbm1lbnQiOjAsIlNtYXJ0Rm9yZWdyb3VuZCI6bnVsbCwiQmFja2dyb3VuZEZpbGxUeXBlIjowLCJNYXJnaW4iOnsiJHJlZiI6IjE5In0sIlBhZGRpbmciOnsiJHJlZiI6IjIwIn0sIkJhY2tncm91bmQiOnsiJGlkIjoiMzE2IiwiQ29sb3IiOnsiJGlkIjoiMzE3IiwiQSI6MCwiUiI6MjU1LCJHIjoyNTUsIkIiOjI1NX19LCJJc1Zpc2libGUiOnRydWUsIldpZHRoIjowLjAsIkhlaWdodCI6MC4wLCJCb3JkZXJTdHlsZSI6bnVsbCwiUGFyZW50U3R5bGUiOm51bGx9LCJEYXRlU3R5bGUiOnsiJGlkIjoiMzE4IiwiRm9udFNldHRpbmdzIjp7IiRpZCI6IjMxOSIsIkZvbnRTaXplIjo5LCJGb250TmFtZSI6IkNhbGlicmkiLCJJc0JvbGQiOmZhbHNlLCJJc0l0YWxpYyI6ZmFsc2UsIklzVW5kZXJsaW5lZCI6ZmFsc2UsIlBhcmVudFN0eWxlIjpudWxsfSwiQXV0b1NpemUiOjAsIkZvcmVncm91bmQiOnsiJGlkIjoiMzIwIiwiQ29sb3IiOnsiJGlkIjoiMzIxIiwiQSI6MjU1LCJSIjoyMjMsIkciOjIyNywiQiI6MjI5fX0sIk1heFdpZHRoIjoyMDAuMCwiTWF4SGVpZ2h0IjoiSW5maW5pdHkiLCJTbWFydEZvcmVncm91bmRJc0FjdGl2ZSI6ZmFsc2UsIkhvcml6b250YWxBbGlnbm1lbnQiOjIsIlZlcnRpY2FsQWxpZ25tZW50IjowLCJTbWFydEZvcmVncm91bmQiOm51bGwsIkJhY2tncm91bmRGaWxsVHlwZSI6MCwiTWFyZ2luIjp7IiRyZWYiOiIyNyJ9LCJQYWRkaW5nIjp7IiRyZWYiOiIyOCJ9LCJCYWNrZ3JvdW5kIjp7IiRpZCI6IjMyMiIsIkNvbG9yIjp7IiRpZCI6IjMyMyIsIkEiOjAsIlIiOjI1NSwiRyI6MjU1LCJCIjoyNTV9fSwiSXNWaXNpYmxlIjp0cnVlLCJXaWR0aCI6MC4wLCJIZWlnaHQiOjAuMCwiQm9yZGVyU3R5bGUiOm51bGwsIlBhcmVudFN0eWxlIjpudWxsfSwiRGF0ZUZvcm1hdCI6eyIkaWQiOiIzMjQiLCJGb3JtYXRTdHJpbmciOiJ5eXl5IiwiU2VwYXJhdG9yIjoiLyIsIlVzZUludGVybmF0aW9uYWxEYXRlRm9ybWF0IjpmYWxzZSwiRGF0ZUlzVmlzaWJsZSI6dHJ1ZSwiVGltZUlzVmlzaWJsZSI6ZmFsc2UsIkhvdXJEaWdpdHMiOjEsIkFtUG1EZXNpZ25hdG9yIjoyLCJUcmltMDBNaW51dGVzIjpmYWxzZSwiTGFzdEtub3duVmlzaWJpbGl0eVN0YXRlIjp7IiRpZCI6IjMyNSIsIkRhdGVQYXJ0SXNWaXNpYmxlIjp0cnVlLCJUaW1lUGFydElzVmlzaWJsZSI6dHJ1ZX19LCJXZWVrTnVtYmVyaW5nIjp7IiRpZCI6IjMyNiIsIkZvcm1hdCI6MCwiSXNWaXNpYmxlIjpmYWxzZSwiTGFzdEtub3duVmlzaWJpbGl0eVN0YXRlIjpmYWxzZX0sIklzVmlzaWJsZSI6dHJ1ZSwiUGFyZW50U3R5bGUiOm51bGx9LCJIeXBlcmxpbmsiOm51bGwsIkltcG9ydElkIjpudWxsfSx7IiRpZCI6IjMyNyIsIklkIjoiYmU2OWIwNjQtYWI4OS00MjMxLWIwOWEtZTgyYTFiOGQxZDY1IiwiSW5kZXgiOjExLCJHcm91cElkIjpudWxsLCJUaXRsZSI6IkEgU3RhdGlzdGljYWwgQXBwcm9hY2ggdG8gTGFuZ3VhZ2UgVHJhbnNsYXRpb24iLCJEYXRlVGltZSI6IjE5ODgtMDEtMDFUMjM6NTk6MDBaIiwiUGVyY2VudGFnZUNvbXBsZXRlIjpudWxsLCJOb3RlIjpudWxsLCJTdHlsZSI6eyIkaWQiOiIzMjgiLCJUaXRsZVBvc2l0aW9uIjoiUmlnaHQiLCJEYXRlUG9zaXRpb24iOiJSaWdodCIsIlNoYXBlVHlwZSI6MTcsIlNoYXBlU2l6ZSI6MCwiU3BhY2luZyI6NSwiU2hhcGVTdHlsZSI6eyIkaWQiOiIzMjkiLCJNYXJnaW4iOnsiJHJlZiI6IjgifSwiUGFkZGluZyI6eyIkcmVmIjoiOSJ9LCJCYWNrZ3JvdW5kIjp7IiRpZCI6IjMzMCIsIkNvbG9yIjp7IiRpZCI6IjMzMSIsIkEiOjI1NSwiUiI6MzgsIkciOjEzMSwiQiI6MTk4fX0sIklzVmlzaWJsZSI6dHJ1ZSwiV2lkdGgiOjE0LjAsIkhlaWdodCI6MTQuMCwiQm9yZGVyU3R5bGUiOnsiJGlkIjoiMzMyIiwiTGluZUNvbG9yIjp7IiRpZCI6IjMzMyIsIiR0eXBlIjoiTkxSRS5Db21tb24uRG9tLlNvbGlkQ29sb3JCcnVzaCwgTkxSRS5Db21tb24iLCJDb2xvciI6eyIkaWQiOiIzMzQiLCJBIjoyNTUsIlIiOjIyMywiRyI6MjI3LCJCIjoyMjl9fSwiTGluZVdlaWdodCI6MS4zMzMzMzMzNywiTGluZVR5cGUiOjAsIlBhcmVudFN0eWxlIjpudWxsfSwiUGFyZW50U3R5bGUiOm51bGx9LCJUaXRsZVN0eWxlIjp7IiRpZCI6IjMzNSIsIkZvbnRTZXR0aW5ncyI6eyIkaWQiOiIzMzYiLCJGb250U2l6ZSI6MTAsIkZvbnROYW1lIjoiQ2FsaWJyaSIsIklzQm9sZCI6dHJ1ZSwiSXNJdGFsaWMiOmZhbHNlLCJJc1VuZGVybGluZWQiOmZhbHNlLCJQYXJlbnRTdHlsZSI6bnVsbH0sIkF1dG9TaXplIjoyLCJGb3JlZ3JvdW5kIjp7IiRpZCI6IjMzNyIsIkNvbG9yIjp7IiRpZCI6IjMzOCIsIkEiOjI1NSwiUiI6MjU1LCJHIjoyNTUsIkIiOjI1NX19LCJNYXhXaWR0aCI6MjEyLjE5NDI2MzU2NTg5MTQ1LCJNYXhIZWlnaHQiOiJJbmZpbml0eSIsIlNtYXJ0Rm9yZWdyb3VuZElzQWN0aXZlIjpmYWxzZSwiSG9yaXpvbnRhbEFsaWdubWVudCI6MCwiVmVydGljYWxBbGlnbm1lbnQiOjAsIlNtYXJ0Rm9yZWdyb3VuZCI6bnVsbCwiQmFja2dyb3VuZEZpbGxUeXBlIjowLCJNYXJnaW4iOnsiJHJlZiI6IjE5In0sIlBhZGRpbmciOnsiJHJlZiI6IjIwIn0sIkJhY2tncm91bmQiOnsiJGlkIjoiMzM5IiwiQ29sb3IiOnsiJGlkIjoiMzQwIiwiQSI6MCwiUiI6MjU1LCJHIjoyNTUsIkIiOjI1NX19LCJJc1Zpc2libGUiOnRydWUsIldpZHRoIjowLjAsIkhlaWdodCI6MC4wLCJCb3JkZXJTdHlsZSI6bnVsbCwiUGFyZW50U3R5bGUiOm51bGx9LCJEYXRlU3R5bGUiOnsiJGlkIjoiMzQxIiwiRm9udFNldHRpbmdzIjp7IiRpZCI6IjM0MiIsIkZvbnRTaXplIjo5LCJGb250TmFtZSI6IkNhbGlicmkiLCJJc0JvbGQiOmZhbHNlLCJJc0l0YWxpYyI6ZmFsc2UsIklzVW5kZXJsaW5lZCI6ZmFsc2UsIlBhcmVudFN0eWxlIjpudWxsfSwiQXV0b1NpemUiOjAsIkZvcmVncm91bmQiOnsiJGlkIjoiMzQzIiwiQ29sb3IiOnsiJGlkIjoiMzQ0IiwiQSI6MjU1LCJSIjoyMjMsIkciOjIyNywiQiI6MjI5fX0sIk1heFdpZHRoIjoyMDAuMCwiTWF4SGVpZ2h0IjoiSW5maW5pdHkiLCJTbWFydEZvcmVncm91bmRJc0FjdGl2ZSI6ZmFsc2UsIkhvcml6b250YWxBbGlnbm1lbnQiOjAsIlZlcnRpY2FsQWxpZ25tZW50IjowLCJTbWFydEZvcmVncm91bmQiOm51bGwsIkJhY2tncm91bmRGaWxsVHlwZSI6MCwiTWFyZ2luIjp7IiRyZWYiOiIyNyJ9LCJQYWRkaW5nIjp7IiRyZWYiOiIyOCJ9LCJCYWNrZ3JvdW5kIjp7IiRpZCI6IjM0NSIsIkNvbG9yIjp7IiRpZCI6IjM0NiIsIkEiOjAsIlIiOjI1NSwiRyI6MjU1LCJCIjoyNTV9fSwiSXNWaXNpYmxlIjp0cnVlLCJXaWR0aCI6MC4wLCJIZWlnaHQiOjAuMCwiQm9yZGVyU3R5bGUiOm51bGwsIlBhcmVudFN0eWxlIjpudWxsfSwiRGF0ZUZvcm1hdCI6eyIkaWQiOiIzNDciLCJGb3JtYXRTdHJpbmciOiJ5eXl5IiwiU2VwYXJhdG9yIjoiLyIsIlVzZUludGVybmF0aW9uYWxEYXRlRm9ybWF0IjpmYWxzZSwiRGF0ZUlzVmlzaWJsZSI6dHJ1ZSwiVGltZUlzVmlzaWJsZSI6ZmFsc2UsIkhvdXJEaWdpdHMiOjEsIkFtUG1EZXNpZ25hdG9yIjoyLCJUcmltMDBNaW51dGVzIjpmYWxzZSwiTGFzdEtub3duVmlzaWJpbGl0eVN0YXRlIjp7IiRpZCI6IjM0OCIsIkRhdGVQYXJ0SXNWaXNpYmxlIjp0cnVlLCJUaW1lUGFydElzVmlzaWJsZSI6dHJ1ZX19LCJXZWVrTnVtYmVyaW5nIjp7IiRpZCI6IjM0OSIsIkZvcm1hdCI6MCwiSXNWaXNpYmxlIjpmYWxzZSwiTGFzdEtub3duVmlzaWJpbGl0eVN0YXRlIjpmYWxzZX0sIklzVmlzaWJsZSI6dHJ1ZSwiUGFyZW50U3R5bGUiOm51bGx9LCJIeXBlcmxpbmsiOm51bGwsIkltcG9ydElkIjpudWxsfV0sIklkIjoiMDVlOTE0NjEtMWMyZi00ZmY2LWIzYzktNGU1YmUwMmU2NGUwIiwiSXNTaW5nbGVJdGVtUm93IjpmYWxzZX1dLCJJbmRleCI6MCwiSWQiOiIxM2M3ZWMxNS0xZWM5LTQ4ZjAtYWIzZS0zYjg0MGNkMTI0YjEiLCJIZWFkZXJUZXh0IjpudWxsLCJJc0RlZmF1bHQiOnRydWUsIlN0eWxlIjp7IiRpZCI6IjM1MCIsIkhlYWRlclN0eWxlIjp7IiRpZCI6IjM1MSIsIlRleHRTdHlsZSI6eyIkaWQiOiIzNTIiLCJGb250U2V0dGluZ3MiOnsiJGlkIjoiMzUzIiwiRm9udFNpemUiOjExLCJGb250TmFtZSI6IkNhbGlicmkiLCJJc0JvbGQiOmZhbHNlLCJJc0l0YWxpYyI6ZmFsc2UsIklzVW5kZXJsaW5lZCI6ZmFsc2UsIlBhcmVudFN0eWxlIjpudWxsfSwiQXV0b1NpemUiOjIsIkZvcmVncm91bmQiOnsiJGlkIjoiMzU0IiwiQ29sb3IiOnsiJGlkIjoiMzU1IiwiQSI6MjU1LCJSIjowLCJHIjowLCJCIjowfX0sIk1heFdpZHRoIjowLjAsIk1heEhlaWdodCI6MC4wLCJTbWFydEZvcmVncm91bmRJc0FjdGl2ZSI6ZmFsc2UsIkhvcml6b250YWxBbGlnbm1lbnQiOjAsIlZlcnRpY2FsQWxpZ25tZW50IjowLCJTbWFydEZvcmVncm91bmQiOm51bGwsIkJhY2tncm91bmRGaWxsVHlwZSI6MCwiTWFyZ2luIjp7IiRpZCI6IjM1NiIsIlRvcCI6MC4wLCJMZWZ0IjowLjAsIlJpZ2h0IjowLjAsIkJvdHRvbSI6MC4wfSwiUGFkZGluZyI6eyIkaWQiOiIzNTciLCJUb3AiOjAuMCwiTGVmdCI6MC4wLCJSaWdodCI6MC4wLCJCb3R0b20iOjAuMH0sIkJhY2tncm91bmQiOm51bGwsIklzVmlzaWJsZSI6dHJ1ZSwiV2lkdGgiOjAuMCwiSGVpZ2h0IjowLjAsIkJvcmRlclN0eWxlIjpudWxsLCJQYXJlbnRTdHlsZSI6bnVsbH0sIlJlY3RhbmdsZVN0eWxlIjp7IiRpZCI6IjM1OCIsIk1hcmdpbiI6eyIkaWQiOiIzNTkiLCJUb3AiOjAuMCwiTGVmdCI6MC4wLCJSaWdodCI6MC4wLCJCb3R0b20iOjAuMH0sIlBhZGRpbmciOnsiJGlkIjoiMzYwIiwiVG9wIjowLjAsIkxlZnQiOjAuMCwiUmlnaHQiOjAuMCwiQm90dG9tIjowLjB9LCJCYWNrZ3JvdW5kIjp7IiRpZCI6IjM2MSIsIkNvbG9yIjp7IiRpZCI6IjM2MiIsIkEiOjYzLCJSIjo2OCwiRyI6MTE0LCJCIjoxOTZ9fSwiSXNWaXNpYmxlIjp0cnVlLCJXaWR0aCI6MC4wLCJIZWlnaHQiOjAuMCwiQm9yZGVyU3R5bGUiOnsiJGlkIjoiMzYzIiwiTGluZUNvbG9yIjp7IiRpZCI6IjM2NCIsIiR0eXBlIjoiTkxSRS5Db21tb24uRG9tLlNvbGlkQ29sb3JCcnVzaCwgTkxSRS5Db21tb24iLCJDb2xvciI6eyIkaWQiOiIzNjUiLCJBIjoyNTUsIlIiOjI1NSwiRyI6MCwiQiI6MH19LCJMaW5lV2VpZ2h0IjowLjAsIkxpbmVUeXBlIjowLCJQYXJlbnRTdHlsZSI6bnVsbH0sIlBhcmVudFN0eWxlIjpudWxsfSwiTWFyZ2luIjp7IiRpZCI6IjM2NiIsIlRvcCI6MC4wLCJMZWZ0IjowLjAsIlJpZ2h0IjowLjAsIkJvdHRvbSI6MC4wfSwiUGFkZGluZyI6eyIkaWQiOiIzNjciLCJUb3AiOjAuMCwiTGVmdCI6MC4wLCJSaWdodCI6MC4wLCJCb3R0b20iOjAuMH0sIkJhY2tncm91bmQiOm51bGwsIklzVmlzaWJsZSI6dHJ1ZSwiV2lkdGgiOjAuMCwiSGVpZ2h0IjowLjAsIkJvcmRlclN0eWxlIjpudWxsLCJQYXJlbnRTdHlsZSI6bnVsbH0sIkJhY2tncm91bmR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1MSwiUiI6MTY1LCJHIjoxNjUsIkIiOjE2NX19LCJJc1Zpc2libGUiOnRydWUsIldpZHRoIjowLjAsIkhlaWdodCI6MC4wLCJCb3JkZXJTdHlsZSI6eyIkaWQiOiIzNzMiLCJMaW5lQ29sb3IiOnsiJGlkIjoiMzc0IiwiJHR5cGUiOiJOTFJFLkNvbW1vbi5Eb20uU29saWRDb2xvckJydXNoLCBOTFJFLkNvbW1vbiIsIkNvbG9yIjp7IiRpZCI6IjM3NSIsIkEiOjI1NSwiUiI6MjU1LCJHIjowLCJCIjowfX0sIkxpbmVXZWlnaHQiOjAuMCwiTGluZVR5cGUiOjAsIlBhcmVudFN0eWxlIjpudWxsfSwiUGFyZW50U3R5bGUiOm51bGx9LCJNYXJnaW4iOnsiJGlkIjoiMzc2IiwiVG9wIjowLjAsIkxlZnQiOjAuMCwiUmlnaHQiOjAuMCwiQm90dG9tIjowLjB9LCJQYWRkaW5nIjp7IiRpZCI6IjM3NyIsIlRvcCI6MC4wLCJMZWZ0IjowLjAsIlJpZ2h0IjowLjAsIkJvdHRvbSI6MC4wfSwiSXNWaXNpYmxlIjpmYWxzZSwiV2lkdGgiOjAuMCwiSGVpZ2h0IjowLjAsIkJvcmRlclN0eWxlIjpudWxsLCJQYXJlbnRTdHlsZSI6bnVsbH19XSwiSWQiOiJhYjlkNzBjMi05YzlmLTQyN2MtYTAzOC0wNDYwMjEzOWMzNDEiLCJJbmRleCI6MSwiSGVhZGVyVGV4dCI6IjE5ODAtMjAwOSIsIlN0eWxlIjp7IiRpZCI6IjM3OCIsIkhlYWRlclN0eWxlIjp7IiRpZCI6IjM3OSIsIlRleHRJc1ZlcnRpY2FsIjpmYWxzZSwiVGV4dFN0eWxlIjp7IiRpZCI6IjM4MCIsIkZvbnRTZXR0aW5ncyI6eyIkaWQiOiIzODEiLCJGb250U2l6ZSI6MTAsIkZvbnROYW1lIjoiQ2FsaWJyaSIsIklzQm9sZCI6ZmFsc2UsIklzSXRhbGljIjpmYWxzZSwiSXNVbmRlcmxpbmVkIjpmYWxzZSwiUGFyZW50U3R5bGUiOm51bGx9LCJBdXRvU2l6ZSI6MiwiRm9yZWdyb3VuZCI6eyIkaWQiOiIzODIiLCJDb2xvciI6eyIkaWQiOiIzODMiLCJBIjoyNTUsIlIiOjI1NSwiRyI6MjU1LCJCIjoyNTV9fSwiTWF4V2lkdGgiOjUxLjQ5MzMzMzMzMzMzMzMzOSwiTWF4SGVpZ2h0IjoiSW5maW5pdHkiLCJTbWFydEZvcmVncm91bmRJc0FjdGl2ZSI6ZmFsc2UsIkhvcml6b250YWxBbGlnbm1lbnQiOjAsIlZlcnRpY2FsQWxpZ25tZW50IjowLCJTbWFydEZvcmVncm91bmQiOm51bGwsIkJhY2tncm91bmRGaWxsVHlwZSI6MCwiTWFyZ2luIjp7IiRpZCI6IjM4NCIsIlRvcCI6MC4wLCJMZWZ0IjowLjAsIlJpZ2h0IjowLjAsIkJvdHRvbSI6MC4wfSwiUGFkZGluZyI6eyIkaWQiOiIzODUiLCJUb3AiOjAuMCwiTGVmdCI6MC4wLCJSaWdodCI6MC4wLCJCb3R0b20iOjAuMH0sIkJhY2tncm91bmQiOm51bGwsIklzVmlzaWJsZSI6dHJ1ZSwiV2lkdGgiOjAuMCwiSGVpZ2h0IjowLjAsIkJvcmRlclN0eWxlIjpudWxsLCJQYXJlbnRTdHlsZSI6bnVsbH0sIlJlY3RhbmdsZVN0eWxlIjp7IiRpZCI6IjM4NiIsIk1hcmdpbiI6eyIkaWQiOiIzODciLCJUb3AiOjAuMCwiTGVmdCI6MC4wLCJSaWdodCI6MC4wLCJCb3R0b20iOjAuMH0sIlBhZGRpbmciOnsiJGlkIjoiMzg4IiwiVG9wIjowLjAsIkxlZnQiOjAuMCwiUmlnaHQiOjAuMCwiQm90dG9tIjowLjB9LCJCYWNrZ3JvdW5kIjp7IiRpZCI6IjM4OSIsIkNvbG9yIjp7IiRpZCI6IjM5MCIsIkEiOjI1NSwiUiI6MzgsIkciOjEzMSwiQiI6MTk4fX0sIklzVmlzaWJsZSI6dHJ1ZSwiV2lkdGgiOjAuMCwiSGVpZ2h0IjowLjAsIkJvcmRlclN0eWxlIjp7IiRpZCI6IjM5MSIsIkxpbmVDb2xvciI6eyIkaWQiOiIzOTIiLCIkdHlwZSI6Ik5MUkUuQ29tbW9uLkRvbS5Tb2xpZENvbG9yQnJ1c2gsIE5MUkUuQ29tbW9uIiwiQ29sb3IiOnsiJGlkIjoiMzkzIiwiQSI6MjU1LCJSIjo4OCwiRyI6MzksIkIiOjd9fSwiTGluZVdlaWdodCI6MC4wLCJMaW5lVHlwZSI6MCwiUGFyZW50U3R5bGUiOm51bGx9LCJQYXJlbnRTdHlsZSI6bnVsbH0sIk1hcmdpbiI6eyIkaWQiOiIzOTQiLCJUb3AiOjAuMCwiTGVmdCI6MC4wLCJSaWdodCI6MC4wLCJCb3R0b20iOjAuMH0sIlBhZGRpbmciOnsiJGlkIjoiMzk1IiwiVG9wIjowLjAsIkxlZnQiOjAuMCwiUmlnaHQiOjAuMCwiQm90dG9tIjowLjB9LCJCYWNrZ3JvdW5kIjpudWxsLCJJc1Zpc2libGUiOnRydWUsIldpZHRoIjowLjAsIkhlaWdodCI6MC4wLCJCb3JkZXJTdHlsZSI6bnVsbCwiUGFyZW50U3R5bGUiOm51bGx9LCJCYWNrZ3JvdW5kU3R5bGUiOnsiJGlkIjoiMzk2IiwiTWFyZ2luIjp7IiRpZCI6IjM5NyIsIlRvcCI6MC4wLCJMZWZ0IjowLjAsIlJpZ2h0IjowLjAsIkJvdHRvbSI6MC4wfSwiUGFkZGluZyI6eyIkaWQiOiIzOTgiLCJUb3AiOjAuMCwiTGVmdCI6MC4wLCJSaWdodCI6MC4wLCJCb3R0b20iOjAuMH0sIkJhY2tncm91bmQiOnsiJGlkIjoiMzk5IiwiQ29sb3IiOnsiJGlkIjoiNDAwIiwiQSI6NTEsIlIiOjM5LCJHIjoyMDYsIkIiOjIxNX19LCJJc1Zpc2libGUiOnRydWUsIldpZHRoIjowLjAsIkhlaWdodCI6MC4wLCJCb3JkZXJTdHlsZSI6eyIkaWQiOiI0MDEiLCJMaW5lQ29sb3IiOnsiJGlkIjoiNDAyIiwiJHR5cGUiOiJOTFJFLkNvbW1vbi5Eb20uU29saWRDb2xvckJydXNoLCBOTFJFLkNvbW1vbiIsIkNvbG9yIjp7IiRpZCI6IjQwMyIsIkEiOjI1NSwiUiI6NiwiRyI6NzEsIkIiOjk2fX0sIkxpbmVXZWlnaHQiOjAuMCwiTGluZVR5cGUiOjAsIlBhcmVudFN0eWxlIjpudWxsfSwiUGFyZW50U3R5bGUiOm51bGx9LCJJc0Fib3ZlVGltZWJhbmQiOmZhbHNlLCJTcGFjaW5nIjoyLCJNYXJnaW4iOnsiJGlkIjoiNDA0IiwiVG9wIjowLjAsIkxlZnQiOjAuMCwiUmlnaHQiOjAuMCwiQm90dG9tIjowLjB9LCJQYWRkaW5nIjp7IiRpZCI6IjQwNSIsIlRvcCI6MC4wLCJMZWZ0IjowLjAsIlJpZ2h0IjowLjAsIkJvdHRvbSI6MC4wfSwiSXNWaXNpYmxlIjp0cnVlLCJXaWR0aCI6MC4wLCJIZWlnaHQiOjAuMCwiQm9yZGVyU3R5bGUiOnsiJGlkIjoiNDA2IiwiTGluZUNvbG9yIjpudWxsLCJMaW5lV2VpZ2h0IjowLjAsIkxpbmVUeXBlIjowLCJQYXJlbnRTdHlsZSI6bnVsbH0sIlBhcmVudFN0eWxlIjpudWxsfX0seyIkaWQiOiI0MDciLCJfYWN0aXZpdGllcyI6W3siJGlkIjoiNDA4IiwiX3Jvd3MiOlt7IiRpZCI6IjQwOSIsIl90YXNrcyI6W10sIl9taWxlc3RvbmVzIjpbeyIkaWQiOiI0MTAiLCJJZCI6IjkxZDZiMTAxLTM5ODAtNGQ5OS04ZWI1LTQ0NzY5NjA2ZjM0OCIsIkluZGV4IjoxMiwiR3JvdXBJZCI6bnVsbCwiVGl0bGUiOiJXYXRzb24gd2lucyBvbiBKZW9wYXJkeSEiLCJEYXRlVGltZSI6IjIwMTEtMDEtMDFUMjM6NTk6MDBaIiwiUGVyY2VudGFnZUNvbXBsZXRlIjpudWxsLCJOb3RlIjpudWxsLCJTdHlsZSI6eyIkaWQiOiI0MTEiLCJUaXRsZVBvc2l0aW9uIjoiTGVmdCIsIkRhdGVQb3NpdGlvbiI6IkxlZnQiLCJTaGFwZVR5cGUiOjE3LCJTaGFwZVNpemUiOjAsIlNwYWNpbmciOjUsIlNoYXBlU3R5bGUiOnsiJGlkIjoiNDEyIiwiTWFyZ2luIjp7IiRyZWYiOiI4In0sIlBhZGRpbmciOnsiJHJlZiI6IjkifSwiQmFja2dyb3VuZCI6eyIkaWQiOiI0MTMiLCJDb2xvciI6eyIkaWQiOiI0MTQiLCJBIjoyNTUsIlIiOjY2LCJHIjoxODYsIkIiOjE1MX19LCJJc1Zpc2libGUiOnRydWUsIldpZHRoIjoxNC4wLCJIZWlnaHQiOjE0LjAsIkJvcmRlclN0eWxlIjp7IiRpZCI6IjQxNSIsIkxpbmVDb2xvciI6eyIkaWQiOiI0MTYiLCIkdHlwZSI6Ik5MUkUuQ29tbW9uLkRvbS5Tb2xpZENvbG9yQnJ1c2gsIE5MUkUuQ29tbW9uIiwiQ29sb3IiOnsiJGlkIjoiNDE3IiwiQSI6MjU1LCJSIjoyMjMsIkciOjIyNywiQiI6MjI5fX0sIkxpbmVXZWlnaHQiOjEuMzMzMzMzMzcsIkxpbmVUeXBlIjowLCJQYXJlbnRTdHlsZSI6bnVsbH0sIlBhcmVudFN0eWxlIjpudWxsfSwiVGl0bGVTdHlsZSI6eyIkaWQiOiI0MTgiLCJGb250U2V0dGluZ3MiOnsiJGlkIjoiNDE5IiwiRm9udFNpemUiOjEwLCJGb250TmFtZSI6IkNhbGlicmkiLCJJc0JvbGQiOnRydWUsIklzSXRhbGljIjpmYWxzZSwiSXNVbmRlcmxpbmVkIjpmYWxzZSwiUGFyZW50U3R5bGUiOm51bGx9LCJBdXRvU2l6ZSI6MCwiRm9yZWdyb3VuZCI6eyIkaWQiOiI0MjAiLCJDb2xvciI6eyIkaWQiOiI0MjEiLCJBIjoyNTUsIlIiOjI1NSwiRyI6MjU1LCJCIjoyNTV9fSwiTWF4V2lkdGgiOjIwMC4wLCJNYXhIZWlnaHQiOiJJbmZpbml0eSIsIlNtYXJ0Rm9yZWdyb3VuZElzQWN0aXZlIjpmYWxzZSwiSG9yaXpvbnRhbEFsaWdubWVudCI6MiwiVmVydGljYWxBbGlnbm1lbnQiOjAsIlNtYXJ0Rm9yZWdyb3VuZCI6bnVsbCwiQmFja2dyb3VuZEZpbGxUeXBlIjowLCJNYXJnaW4iOnsiJHJlZiI6IjE5In0sIlBhZGRpbmciOnsiJHJlZiI6IjIwIn0sIkJhY2tncm91bmQiOnsiJGlkIjoiNDIyIiwiQ29sb3IiOnsiJGlkIjoiNDIzIiwiQSI6MCwiUiI6MjU1LCJHIjoyNTUsIkIiOjI1NX19LCJJc1Zpc2libGUiOnRydWUsIldpZHRoIjowLjAsIkhlaWdodCI6MC4wLCJCb3JkZXJTdHlsZSI6bnVsbCwiUGFyZW50U3R5bGUiOm51bGx9LCJEYXRlU3R5bGUiOnsiJGlkIjoiNDI0IiwiRm9udFNldHRpbmdzIjp7IiRpZCI6IjQyNSIsIkZvbnRTaXplIjo5LCJGb250TmFtZSI6IkNhbGlicmkiLCJJc0JvbGQiOmZhbHNlLCJJc0l0YWxpYyI6ZmFsc2UsIklzVW5kZXJsaW5lZCI6ZmFsc2UsIlBhcmVudFN0eWxlIjpudWxsfSwiQXV0b1NpemUiOjAsIkZvcmVncm91bmQiOnsiJGlkIjoiNDI2IiwiQ29sb3IiOnsiJGlkIjoiNDI3IiwiQSI6MjU1LCJSIjoyMjMsIkciOjIyNywiQiI6MjI5fX0sIk1heFdpZHRoIjoyMDAuMCwiTWF4SGVpZ2h0IjoiSW5maW5pdHkiLCJTbWFydEZvcmVncm91bmRJc0FjdGl2ZSI6ZmFsc2UsIkhvcml6b250YWxBbGlnbm1lbnQiOjIsIlZlcnRpY2FsQWxpZ25tZW50IjowLCJTbWFydEZvcmVncm91bmQiOm51bGwsIkJhY2tncm91bmRGaWxsVHlwZSI6MCwiTWFyZ2luIjp7IiRyZWYiOiIyNyJ9LCJQYWRkaW5nIjp7IiRyZWYiOiIyOCJ9LCJCYWNrZ3JvdW5kIjp7IiRpZCI6IjQyOCIsIkNvbG9yIjp7IiRpZCI6IjQyOSIsIkEiOjAsIlIiOjI1NSwiRyI6MjU1LCJCIjoyNTV9fSwiSXNWaXNpYmxlIjp0cnVlLCJXaWR0aCI6MC4wLCJIZWlnaHQiOjAuMCwiQm9yZGVyU3R5bGUiOm51bGwsIlBhcmVudFN0eWxlIjpudWxsfSwiRGF0ZUZvcm1hdCI6eyIkaWQiOiI0MzAiLCJGb3JtYXRTdHJpbmciOiJ5eXl5IiwiU2VwYXJhdG9yIjoiLyIsIlVzZUludGVybmF0aW9uYWxEYXRlRm9ybWF0IjpmYWxzZSwiRGF0ZUlzVmlzaWJsZSI6dHJ1ZSwiVGltZUlzVmlzaWJsZSI6ZmFsc2UsIkhvdXJEaWdpdHMiOjEsIkFtUG1EZXNpZ25hdG9yIjoyLCJUcmltMDBNaW51dGVzIjpmYWxzZSwiTGFzdEtub3duVmlzaWJpbGl0eVN0YXRlIjp7IiRpZCI6IjQzMSIsIkRhdGVQYXJ0SXNWaXNpYmxlIjp0cnVlLCJUaW1lUGFydElzVmlzaWJsZSI6dHJ1ZX19LCJXZWVrTnVtYmVyaW5nIjp7IiRpZCI6IjQzMiIsIkZvcm1hdCI6MCwiSXNWaXNpYmxlIjpmYWxzZSwiTGFzdEtub3duVmlzaWJpbGl0eVN0YXRlIjpmYWxzZX0sIklzVmlzaWJsZSI6dHJ1ZSwiUGFyZW50U3R5bGUiOm51bGx9LCJIeXBlcmxpbmsiOm51bGwsIkltcG9ydElkIjpudWxsfSx7IiRpZCI6IjQzMyIsIklkIjoiMjVmZGFlZGUtNmUyMi00MzgyLWI3ZjEtYWEyNTM5MDk5NDg3IiwiSW5kZXgiOjEzLCJHcm91cElkIjpudWxsLCJUaXRsZSI6Ikdvb2dsZXMncyBkZWVwIG5ldXJhbCBuZXR3b3JrIHByb2plY3QiLCJEYXRlVGltZSI6IjIwMTItMDEtMDFUMjM6NTk6MDBaIiwiUGVyY2VudGFnZUNvbXBsZXRlIjpudWxsLCJOb3RlIjpudWxsLCJTdHlsZSI6eyIkaWQiOiI0MzQiLCJUaXRsZVBvc2l0aW9uIjoiUmlnaHQiLCJEYXRlUG9zaXRpb24iOiJSaWdodCIsIlNoYXBlVHlwZSI6MTcsIlNoYXBlU2l6ZSI6MCwiU3BhY2luZyI6NSwiU2hhcGVTdHlsZSI6eyIkaWQiOiI0MzUiLCJNYXJnaW4iOnsiJHJlZiI6IjgifSwiUGFkZGluZyI6eyIkcmVmIjoiOSJ9LCJCYWNrZ3JvdW5kIjp7IiRpZCI6IjQzNiIsIkNvbG9yIjp7IiRpZCI6IjQzNyIsIkEiOjI1NSwiUiI6NjYsIkciOjE4NiwiQiI6MTUxfX0sIklzVmlzaWJsZSI6dHJ1ZSwiV2lkdGgiOjE0LjAsIkhlaWdodCI6MTQuMCwiQm9yZGVyU3R5bGUiOnsiJGlkIjoiNDM4IiwiTGluZUNvbG9yIjp7IiRpZCI6IjQzOSIsIiR0eXBlIjoiTkxSRS5Db21tb24uRG9tLlNvbGlkQ29sb3JCcnVzaCwgTkxSRS5Db21tb24iLCJDb2xvciI6eyIkaWQiOiI0NDAiLCJBIjoyNTUsIlIiOjIyMywiRyI6MjI3LCJCIjoyMjl9fSwiTGluZVdlaWdodCI6MS4zMzMzMzMzNywiTGluZVR5cGUiOjAsIlBhcmVudFN0eWxlIjpudWxsfSwiUGFyZW50U3R5bGUiOm51bGx9LCJUaXRsZVN0eWxlIjp7IiRpZCI6IjQ0MSIsIkZvbnRTZXR0aW5ncyI6eyIkaWQiOiI0NDIiLCJGb250U2l6ZSI6MTAsIkZvbnROYW1lIjoiQ2FsaWJyaSIsIklzQm9sZCI6dHJ1ZSwiSXNJdGFsaWMiOmZhbHNlLCJJc1VuZGVybGluZWQiOmZhbHNlLCJQYXJlbnRTdHlsZSI6bnVsbH0sIkF1dG9TaXplIjoyLCJGb3JlZ3JvdW5kIjp7IiRpZCI6IjQ0MyIsIkNvbG9yIjp7IiRpZCI6IjQ0NCIsIkEiOjI1NSwiUiI6MjU1LCJHIjoyNTUsIkIiOjI1NX19LCJNYXhXaWR0aCI6MTQ3Ljc1NTE5Mzc5ODQ0OTc0LCJNYXhIZWlnaHQiOiJJbmZpbml0eSIsIlNtYXJ0Rm9yZWdyb3VuZElzQWN0aXZlIjpmYWxzZSwiSG9yaXpvbnRhbEFsaWdubWVudCI6MCwiVmVydGljYWxBbGlnbm1lbnQiOjAsIlNtYXJ0Rm9yZWdyb3VuZCI6bnVsbCwiQmFja2dyb3VuZEZpbGxUeXBlIjowLCJNYXJnaW4iOnsiJHJlZiI6IjE5In0sIlBhZGRpbmciOnsiJHJlZiI6IjIwIn0sIkJhY2tncm91bmQiOnsiJGlkIjoiNDQ1IiwiQ29sb3IiOnsiJGlkIjoiNDQ2IiwiQSI6MCwiUiI6MjU1LCJHIjoyNTUsIkIiOjI1NX19LCJJc1Zpc2libGUiOnRydWUsIldpZHRoIjowLjAsIkhlaWdodCI6MC4wLCJCb3JkZXJTdHlsZSI6bnVsbCwiUGFyZW50U3R5bGUiOm51bGx9LCJEYXRlU3R5bGUiOnsiJGlkIjoiNDQ3IiwiRm9udFNldHRpbmdzIjp7IiRpZCI6IjQ0OCIsIkZvbnRTaXplIjo5LCJGb250TmFtZSI6IkNhbGlicmkiLCJJc0JvbGQiOmZhbHNlLCJJc0l0YWxpYyI6ZmFsc2UsIklzVW5kZXJsaW5lZCI6ZmFsc2UsIlBhcmVudFN0eWxlIjpudWxsfSwiQXV0b1NpemUiOjAsIkZvcmVncm91bmQiOnsiJGlkIjoiNDQ5IiwiQ29sb3IiOnsiJGlkIjoiNDUwIiwiQSI6MjU1LCJSIjoyMjMsIkciOjIyNywiQiI6MjI5fX0sIk1heFdpZHRoIjoyMDAuMCwiTWF4SGVpZ2h0IjoiSW5maW5pdHkiLCJTbWFydEZvcmVncm91bmRJc0FjdGl2ZSI6ZmFsc2UsIkhvcml6b250YWxBbGlnbm1lbnQiOjAsIlZlcnRpY2FsQWxpZ25tZW50IjowLCJTbWFydEZvcmVncm91bmQiOm51bGwsIkJhY2tncm91bmRGaWxsVHlwZSI6MCwiTWFyZ2luIjp7IiRyZWYiOiIyNyJ9LCJQYWRkaW5nIjp7IiRyZWYiOiIyOCJ9LCJCYWNrZ3JvdW5kIjp7IiRpZCI6IjQ1MSIsIkNvbG9yIjp7IiRpZCI6IjQ1MiIsIkEiOjAsIlIiOjI1NSwiRyI6MjU1LCJCIjoyNTV9fSwiSXNWaXNpYmxlIjp0cnVlLCJXaWR0aCI6MC4wLCJIZWlnaHQiOjAuMCwiQm9yZGVyU3R5bGUiOm51bGwsIlBhcmVudFN0eWxlIjpudWxsfSwiRGF0ZUZvcm1hdCI6eyIkaWQiOiI0NTMiLCJGb3JtYXRTdHJpbmciOiJ5eXl5IiwiU2VwYXJhdG9yIjoiLyIsIlVzZUludGVybmF0aW9uYWxEYXRlRm9ybWF0IjpmYWxzZSwiRGF0ZUlzVmlzaWJsZSI6dHJ1ZSwiVGltZUlzVmlzaWJsZSI6ZmFsc2UsIkhvdXJEaWdpdHMiOjEsIkFtUG1EZXNpZ25hdG9yIjoyLCJUcmltMDBNaW51dGVzIjpmYWxzZSwiTGFzdEtub3duVmlzaWJpbGl0eVN0YXRlIjp7IiRpZCI6IjQ1NCIsIkRhdGVQYXJ0SXNWaXNpYmxlIjp0cnVlLCJUaW1lUGFydElzVmlzaWJsZSI6dHJ1ZX19LCJXZWVrTnVtYmVyaW5nIjp7IiRpZCI6IjQ1NSIsIkZvcm1hdCI6MCwiSXNWaXNpYmxlIjpmYWxzZSwiTGFzdEtub3duVmlzaWJpbGl0eVN0YXRlIjpmYWxzZX0sIklzVmlzaWJsZSI6dHJ1ZSwiUGFyZW50U3R5bGUiOm51bGx9LCJIeXBlcmxpbmsiOm51bGwsIkltcG9ydElkIjpudWxsfV0sIklkIjoiNTMxYzM2YWItM2I3OS00NDMwLWI4M2UtZTI1ZTk4ODE0YTRlIiwiSXNTaW5nbGVJdGVtUm93IjpmYWxzZX0seyIkaWQiOiI0NTYiLCJfdGFza3MiOltdLCJfbWlsZXN0b25lcyI6W3siJGlkIjoiNDU3IiwiSWQiOiI1ZmZjMWRhMi1hN2ZjLTRhMjktYmIyMy1hMzllMDQ1YWU5MDgiLCJJbmRleCI6MTQsIkdyb3VwSWQiOm51bGwsIlRpdGxlIjoiQ2hpbmEncyBUaWFuaGUtMiBmYXN0ZXN0IHN5c3RlbSIsIkRhdGVUaW1lIjoiMjAxMy0wNi0wMVQyMzo1OTowMFoiLCJQZXJjZW50YWdlQ29tcGxldGUiOm51bGwsIk5vdGUiOm51bGwsIlN0eWxlIjp7IiRpZCI6IjQ1OCIsIlRpdGxlUG9zaXRpb24iOiJMZWZ0IiwiRGF0ZVBvc2l0aW9uIjoiTGVmdCIsIlNoYXBlVHlwZSI6MTcsIlNoYXBlU2l6ZSI6MCwiU3BhY2luZyI6NSwiU2hhcGVTdHlsZSI6eyIkaWQiOiI0NTkiLCJNYXJnaW4iOnsiJHJlZiI6IjgifSwiUGFkZGluZyI6eyIkcmVmIjoiOSJ9LCJCYWNrZ3JvdW5kIjp7IiRpZCI6IjQ2MCIsIkNvbG9yIjp7IiRpZCI6IjQ2MSIsIkEiOjI1NSwiUiI6NjYsIkciOjE4NiwiQiI6MTUxfX0sIklzVmlzaWJsZSI6dHJ1ZSwiV2lkdGgiOjE0LjAsIkhlaWdodCI6MTQuMCwiQm9yZGVyU3R5bGUiOnsiJGlkIjoiNDYyIiwiTGluZUNvbG9yIjp7IiRpZCI6IjQ2MyIsIiR0eXBlIjoiTkxSRS5Db21tb24uRG9tLlNvbGlkQ29sb3JCcnVzaCwgTkxSRS5Db21tb24iLCJDb2xvciI6eyIkaWQiOiI0NjQiLCJBIjoyNTUsIlIiOjIyMywiRyI6MjI3LCJCIjoyMjl9fSwiTGluZVdlaWdodCI6MS4zMzMzMzMzNywiTGluZVR5cGUiOjAsIlBhcmVudFN0eWxlIjpudWxsfSwiUGFyZW50U3R5bGUiOm51bGx9LCJUaXRsZVN0eWxlIjp7IiRpZCI6IjQ2NSIsIkZvbnRTZXR0aW5ncyI6eyIkaWQiOiI0NjYiLCJGb250U2l6ZSI6MTAsIkZvbnROYW1lIjoiQ2FsaWJyaSIsIklzQm9sZCI6dHJ1ZSwiSXNJdGFsaWMiOmZhbHNlLCJJc1VuZGVybGluZWQiOmZhbHNlLCJQYXJlbnRTdHlsZSI6bnVsbH0sIkF1dG9TaXplIjowLCJGb3JlZ3JvdW5kIjp7IiRpZCI6IjQ2NyIsIkNvbG9yIjp7IiRpZCI6IjQ2OCIsIkEiOjI1NSwiUiI6MjU1LCJHIjoyNTUsIkIiOjI1NX19LCJNYXhXaWR0aCI6MjAwLjAsIk1heEhlaWdodCI6IkluZmluaXR5IiwiU21hcnRGb3JlZ3JvdW5kSXNBY3RpdmUiOmZhbHNlLCJIb3Jpem9udGFsQWxpZ25tZW50IjoyLCJWZXJ0aWNhbEFsaWdubWVudCI6MCwiU21hcnRGb3JlZ3JvdW5kIjpudWxsLCJCYWNrZ3JvdW5kRmlsbFR5cGUiOjAsIk1hcmdpbiI6eyIkcmVmIjoiMTkifSwiUGFkZGluZyI6eyIkcmVmIjoiMjAifSwiQmFja2dyb3VuZCI6eyIkaWQiOiI0NjkiLCJDb2xvciI6eyIkaWQiOiI0NzAiLCJBIjowLCJSIjoyNTUsIkciOjI1NSwiQiI6MjU1fX0sIklzVmlzaWJsZSI6dHJ1ZSwiV2lkdGgiOjAuMCwiSGVpZ2h0IjowLjAsIkJvcmRlclN0eWxlIjpudWxsLCJQYXJlbnRTdHlsZSI6bnVsbH0sIkRhdGVTdHlsZSI6eyIkaWQiOiI0NzEiLCJGb250U2V0dGluZ3MiOnsiJGlkIjoiNDcyIiwiRm9udFNpemUiOjksIkZvbnROYW1lIjoiQ2FsaWJyaSIsIklzQm9sZCI6ZmFsc2UsIklzSXRhbGljIjpmYWxzZSwiSXNVbmRlcmxpbmVkIjpmYWxzZSwiUGFyZW50U3R5bGUiOm51bGx9LCJBdXRvU2l6ZSI6MCwiRm9yZWdyb3VuZCI6eyIkaWQiOiI0NzMiLCJDb2xvciI6eyIkaWQiOiI0NzQiLCJBIjoyNTUsIlIiOjIyMywiRyI6MjI3LCJCIjoyMjl9fSwiTWF4V2lkdGgiOjIwMC4wLCJNYXhIZWlnaHQiOiJJbmZpbml0eSIsIlNtYXJ0Rm9yZWdyb3VuZElzQWN0aXZlIjpmYWxzZSwiSG9yaXpvbnRhbEFsaWdubWVudCI6MiwiVmVydGljYWxBbGlnbm1lbnQiOjAsIlNtYXJ0Rm9yZWdyb3VuZCI6bnVsbCwiQmFja2dyb3VuZEZpbGxUeXBlIjowLCJNYXJnaW4iOnsiJHJlZiI6IjI3In0sIlBhZGRpbmciOnsiJHJlZiI6IjI4In0sIkJhY2tncm91bmQiOnsiJGlkIjoiNDc1IiwiQ29sb3IiOnsiJGlkIjoiNDc2IiwiQSI6MCwiUiI6MjU1LCJHIjoyNTUsIkIiOjI1NX19LCJJc1Zpc2libGUiOnRydWUsIldpZHRoIjowLjAsIkhlaWdodCI6MC4wLCJCb3JkZXJTdHlsZSI6bnVsbCwiUGFyZW50U3R5bGUiOm51bGx9LCJEYXRlRm9ybWF0Ijp7IiRpZCI6IjQ3NyIsIkZvcm1hdFN0cmluZyI6Inl5eXkiLCJTZXBhcmF0b3IiOiIvIiwiVXNlSW50ZXJuYXRpb25hbERhdGVGb3JtYXQiOmZhbHNlLCJEYXRlSXNWaXNpYmxlIjp0cnVlLCJUaW1lSXNWaXNpYmxlIjpmYWxzZSwiSG91ckRpZ2l0cyI6MSwiQW1QbURlc2lnbmF0b3IiOjIsIlRyaW0wME1pbnV0ZXMiOmZhbHNlLCJMYXN0S25vd25WaXNpYmlsaXR5U3RhdGUiOnsiJGlkIjoiNDc4IiwiRGF0ZVBhcnRJc1Zpc2libGUiOnRydWUsIlRpbWVQYXJ0SXNWaXNpYmxlIjp0cnVlfX0sIldlZWtOdW1iZXJpbmciOnsiJGlkIjoiNDc5IiwiRm9ybWF0IjowLCJJc1Zpc2libGUiOmZhbHNlLCJMYXN0S25vd25WaXNpYmlsaXR5U3RhdGUiOmZhbHNlfSwiSXNWaXNpYmxlIjp0cnVlLCJQYXJlbnRTdHlsZSI6bnVsbH0sIkh5cGVybGluayI6bnVsbCwiSW1wb3J0SWQiOm51bGx9LHsiJGlkIjoiNDgwIiwiSWQiOiI4ODNiNGY1Mi02Mjk2LTRjYzQtOGMwMy0yMDFlZGJjN2M1ZTUiLCJJbmRleCI6MTUsIkdyb3VwSWQiOm51bGwsIlRpdGxlIjoiRmFjZWJvb2sgaW50cm9kdWNlcyBEZWVwRmFjZSIsIkRhdGVUaW1lIjoiMjAxNC0wMS0wMVQyMzo1OTowMFoiLCJQZXJjZW50YWdlQ29tcGxldGUiOm51bGwsIk5vdGUiOm51bGwsIlN0eWxlIjp7IiRpZCI6IjQ4MSIsIlRpdGxlUG9zaXRpb24iOiJSaWdodCIsIkRhdGVQb3NpdGlvbiI6IlJpZ2h0IiwiU2hhcGVUeXBlIjoxNywiU2hhcGVTaXplIjowLCJTcGFjaW5nIjo1LCJTaGFwZVN0eWxlIjp7IiRpZCI6IjQ4MiIsIk1hcmdpbiI6eyIkcmVmIjoiOCJ9LCJQYWRkaW5nIjp7IiRyZWYiOiI5In0sIkJhY2tncm91bmQiOnsiJGlkIjoiNDgzIiwiQ29sb3IiOnsiJGlkIjoiNDg0IiwiQSI6MjU1LCJSIjo2NiwiRyI6MTg2LCJCIjoxNTF9fSwiSXNWaXNpYmxlIjp0cnVlLCJXaWR0aCI6MTQuMCwiSGVpZ2h0IjoxNC4wLCJCb3JkZXJTdHlsZSI6eyIkaWQiOiI0ODUiLCJMaW5lQ29sb3IiOnsiJGlkIjoiNDg2IiwiJHR5cGUiOiJOTFJFLkNvbW1vbi5Eb20uU29saWRDb2xvckJydXNoLCBOTFJFLkNvbW1vbiIsIkNvbG9yIjp7IiRpZCI6IjQ4NyIsIkEiOjI1NSwiUiI6MjIzLCJHIjoyMjcsIkIiOjIyOX19LCJMaW5lV2VpZ2h0IjoxLjMzMzMzMzM3LCJMaW5lVHlwZSI6MCwiUGFyZW50U3R5bGUiOm51bGx9LCJQYXJlbnRTdHlsZSI6bnVsbH0sIlRpdGxlU3R5bGUiOnsiJGlkIjoiNDg4IiwiRm9udFNldHRpbmdzIjp7IiRpZCI6IjQ4OSIsIkZvbnRTaXplIjoxMCwiRm9udE5hbWUiOiJDYWxpYnJpIiwiSXNCb2xkIjp0cnVlLCJJc0l0YWxpYyI6ZmFsc2UsIklzVW5kZXJsaW5lZCI6ZmFsc2UsIlBhcmVudFN0eWxlIjpudWxsfSwiQXV0b1NpemUiOjAsIkZvcmVncm91bmQiOnsiJGlkIjoiNDkwIiwiQ29sb3IiOnsiJGlkIjoiNDkx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xOSJ9LCJQYWRkaW5nIjp7IiRyZWYiOiIyMCJ9LCJCYWNrZ3JvdW5kIjp7IiRpZCI6IjQ5MiIsIkNvbG9yIjp7IiRpZCI6IjQ5MyIsIkEiOjAsIlIiOjI1NSwiRyI6MjU1LCJCIjoyNTV9fSwiSXNWaXNpYmxlIjp0cnVlLCJXaWR0aCI6MC4wLCJIZWlnaHQiOjAuMCwiQm9yZGVyU3R5bGUiOm51bGwsIlBhcmVudFN0eWxlIjpudWxsfSwiRGF0ZVN0eWxlIjp7IiRpZCI6IjQ5NCIsIkZvbnRTZXR0aW5ncyI6eyIkaWQiOiI0OTUiLCJGb250U2l6ZSI6OSwiRm9udE5hbWUiOiJDYWxpYnJpIiwiSXNCb2xkIjpmYWxzZSwiSXNJdGFsaWMiOmZhbHNlLCJJc1VuZGVybGluZWQiOmZhbHNlLCJQYXJlbnRTdHlsZSI6bnVsbH0sIkF1dG9TaXplIjowLCJGb3JlZ3JvdW5kIjp7IiRpZCI6IjQ5NiIsIkNvbG9yIjp7IiRpZCI6IjQ5NyIsIkEiOjI1NSwiUiI6MjIzLCJHIjoyMjcsIkIiOjIyOX19LCJNYXhXaWR0aCI6MjAwLjAsIk1heEhlaWdodCI6IkluZmluaXR5IiwiU21hcnRGb3JlZ3JvdW5kSXNBY3RpdmUiOmZhbHNlLCJIb3Jpem9udGFsQWxpZ25tZW50IjowLCJWZXJ0aWNhbEFsaWdubWVudCI6MCwiU21hcnRGb3JlZ3JvdW5kIjpudWxsLCJCYWNrZ3JvdW5kRmlsbFR5cGUiOjAsIk1hcmdpbiI6eyIkcmVmIjoiMjcifSwiUGFkZGluZyI6eyIkcmVmIjoiMjgifSwiQmFja2dyb3VuZCI6eyIkaWQiOiI0OTgiLCJDb2xvciI6eyIkaWQiOiI0OTkiLCJBIjowLCJSIjoyNTUsIkciOjI1NSwiQiI6MjU1fX0sIklzVmlzaWJsZSI6dHJ1ZSwiV2lkdGgiOjAuMCwiSGVpZ2h0IjowLjAsIkJvcmRlclN0eWxlIjpudWxsLCJQYXJlbnRTdHlsZSI6bnVsbH0sIkRhdGVGb3JtYXQiOnsiJGlkIjoiNTAwIiwiRm9ybWF0U3RyaW5nIjoieXl5eSIsIlNlcGFyYXRvciI6Ii8iLCJVc2VJbnRlcm5hdGlvbmFsRGF0ZUZvcm1hdCI6ZmFsc2UsIkRhdGVJc1Zpc2libGUiOnRydWUsIlRpbWVJc1Zpc2libGUiOmZhbHNlLCJIb3VyRGlnaXRzIjoxLCJBbVBtRGVzaWduYXRvciI6MiwiVHJpbTAwTWludXRlcyI6ZmFsc2UsIkxhc3RLbm93blZpc2liaWxpdHlTdGF0ZSI6eyIkaWQiOiI1MDEiLCJEYXRlUGFydElzVmlzaWJsZSI6dHJ1ZSwiVGltZVBhcnRJc1Zpc2libGUiOnRydWV9fSwiV2Vla051bWJlcmluZyI6eyIkaWQiOiI1MDIiLCJGb3JtYXQiOjAsIklzVmlzaWJsZSI6ZmFsc2UsIkxhc3RLbm93blZpc2liaWxpdHlTdGF0ZSI6ZmFsc2V9LCJJc1Zpc2libGUiOnRydWUsIlBhcmVudFN0eWxlIjpudWxsfSwiSHlwZXJsaW5rIjpudWxsLCJJbXBvcnRJZCI6bnVsbH1dLCJJZCI6IjM2YTY4YTdiLTQzMTMtNGQ1YS05NmIzLTBiOTRiMDVjNGM5ZSIsIklzU2luZ2xlSXRlbVJvdyI6ZmFsc2V9XSwiSW5kZXgiOjAsIklkIjoiYmI3NjVkYTctNTNkYS00Njc1LTk3Y2EtNDljNjJmNzI4ZTEyIiwiSGVhZGVyVGV4dCI6bnVsbCwiSXNEZWZhdWx0Ijp0cnVlLCJTdHlsZSI6eyIkaWQiOiI1MDMiLCJIZWFkZXJTdHlsZSI6eyIkaWQiOiI1MDQiLCJUZXh0U3R5bGUiOnsiJGlkIjoiNTA1IiwiRm9udFNldHRpbmdzIjp7IiRpZCI6IjUwNiIsIkZvbnRTaXplIjoxMSwiRm9udE5hbWUiOiJDYWxpYnJpIiwiSXNCb2xkIjpmYWxzZSwiSXNJdGFsaWMiOmZhbHNlLCJJc1VuZGVybGluZWQiOmZhbHNlLCJQYXJlbnRTdHlsZSI6bnVsbH0sIkF1dG9TaXplIjoyLCJGb3JlZ3JvdW5kIjp7IiRpZCI6IjUwNyIsIkNvbG9yIjp7IiRpZCI6IjUwOCIsIkEiOjI1NSwiUiI6MCwiRyI6MCwiQiI6MH19LCJNYXhXaWR0aCI6MC4wLCJNYXhIZWlnaHQiOjAuMCwiU21hcnRGb3JlZ3JvdW5kSXNBY3RpdmUiOmZhbHNlLCJIb3Jpem9udGFsQWxpZ25tZW50IjowLCJWZXJ0aWNhbEFsaWdubWVudCI6MCwiU21hcnRGb3JlZ3JvdW5kIjpudWxsLCJCYWNrZ3JvdW5kRmlsbFR5cGUiOjAsIk1hcmdpbiI6eyIkaWQiOiI1MDkiLCJUb3AiOjAuMCwiTGVmdCI6MC4wLCJSaWdodCI6MC4wLCJCb3R0b20iOjAuMH0sIlBhZGRpbmciOnsiJGlkIjoiNTEwIiwiVG9wIjowLjAsIkxlZnQiOjAuMCwiUmlnaHQiOjAuMCwiQm90dG9tIjowLjB9LCJCYWNrZ3JvdW5kIjpudWxsLCJJc1Zpc2libGUiOnRydWUsIldpZHRoIjowLjAsIkhlaWdodCI6MC4wLCJCb3JkZXJTdHlsZSI6bnVsbCwiUGFyZW50U3R5bGUiOm51bGx9LCJSZWN0YW5nbGVTdHlsZSI6eyIkaWQiOiI1MTEiLCJNYXJnaW4iOnsiJGlkIjoiNTEyIiwiVG9wIjowLjAsIkxlZnQiOjAuMCwiUmlnaHQiOjAuMCwiQm90dG9tIjowLjB9LCJQYWRkaW5nIjp7IiRpZCI6IjUxMyIsIlRvcCI6MC4wLCJMZWZ0IjowLjAsIlJpZ2h0IjowLjAsIkJvdHRvbSI6MC4wfSwiQmFja2dyb3VuZCI6eyIkaWQiOiI1MTQiLCJDb2xvciI6eyIkaWQiOiI1MTUiLCJBIjo2MywiUiI6NjgsIkciOjExNCwiQiI6MTk2fX0sIklzVmlzaWJsZSI6dHJ1ZSwiV2lkdGgiOjAuMCwiSGVpZ2h0IjowLjAsIkJvcmRlclN0eWxlIjp7IiRpZCI6IjUxNiIsIkxpbmVDb2xvciI6eyIkaWQiOiI1MTciLCIkdHlwZSI6Ik5MUkUuQ29tbW9uLkRvbS5Tb2xpZENvbG9yQnJ1c2gsIE5MUkUuQ29tbW9uIiwiQ29sb3IiOnsiJGlkIjoiNTE4IiwiQSI6MjU1LCJSIjoyNTUsIkciOjAsIkIiOjB9fSwiTGluZVdlaWdodCI6MC4wLCJMaW5lVHlwZSI6MCwiUGFyZW50U3R5bGUiOm51bGx9LCJQYXJlbnRTdHlsZSI6bnVsbH0sIk1hcmdpbiI6eyIkaWQiOiI1MTkiLCJUb3AiOjAuMCwiTGVmdCI6MC4wLCJSaWdodCI6MC4wLCJCb3R0b20iOjAuMH0sIlBhZGRpbmciOnsiJGlkIjoiNTIwIiwiVG9wIjowLjAsIkxlZnQiOjAuMCwiUmlnaHQiOjAuMCwiQm90dG9tIjowLjB9LCJCYWNrZ3JvdW5kIjpudWxsLCJJc1Zpc2libGUiOnRydWUsIldpZHRoIjowLjAsIkhlaWdodCI6MC4wLCJCb3JkZXJTdHlsZSI6bnVsbCwiUGFyZW50U3R5bGUiOm51bGx9LCJCYWNrZ3JvdW5kU3R5bGUiOnsiJGlkIjoiNTIxIiwiTWFyZ2luIjp7IiRpZCI6IjUyMiIsIlRvcCI6MC4wLCJMZWZ0IjowLjAsIlJpZ2h0IjowLjAsIkJvdHRvbSI6MC4wfSwiUGFkZGluZyI6eyIkaWQiOiI1MjMiLCJUb3AiOjAuMCwiTGVmdCI6MC4wLCJSaWdodCI6MC4wLCJCb3R0b20iOjAuMH0sIkJhY2tncm91bmQiOnsiJGlkIjoiNTI0IiwiQ29sb3IiOnsiJGlkIjoiNTI1IiwiQSI6NTEsIlIiOjE2NSwiRyI6MTY1LCJCIjoxNjV9fSwiSXNWaXNpYmxlIjp0cnVlLCJXaWR0aCI6MC4wLCJIZWlnaHQiOjAuMCwiQm9yZGVyU3R5bGUiOnsiJGlkIjoiNTI2IiwiTGluZUNvbG9yIjp7IiRpZCI6IjUyNyIsIiR0eXBlIjoiTkxSRS5Db21tb24uRG9tLlNvbGlkQ29sb3JCcnVzaCwgTkxSRS5Db21tb24iLCJDb2xvciI6eyIkaWQiOiI1MjgiLCJBIjoyNTUsIlIiOjI1NSwiRyI6MCwiQiI6MH19LCJMaW5lV2VpZ2h0IjowLjAsIkxpbmVUeXBlIjowLCJQYXJlbnRTdHlsZSI6bnVsbH0sIlBhcmVudFN0eWxlIjpudWxsfSwiTWFyZ2luIjp7IiRpZCI6IjUyOSIsIlRvcCI6MC4wLCJMZWZ0IjowLjAsIlJpZ2h0IjowLjAsIkJvdHRvbSI6MC4wfSwiUGFkZGluZyI6eyIkaWQiOiI1MzAiLCJUb3AiOjAuMCwiTGVmdCI6MC4wLCJSaWdodCI6MC4wLCJCb3R0b20iOjAuMH0sIklzVmlzaWJsZSI6ZmFsc2UsIldpZHRoIjowLjAsIkhlaWdodCI6MC4wLCJCb3JkZXJTdHlsZSI6bnVsbCwiUGFyZW50U3R5bGUiOm51bGx9fV0sIklkIjoiY2NjZjBkYzgtNjU1My00NWYzLTgxY2YtOWQwOWVhM2JlOTZjIiwiSW5kZXgiOjIsIkhlYWRlclRleHQiOiIyMDEwLTIwMTQiLCJTdHlsZSI6eyIkaWQiOiI1MzEiLCJIZWFkZXJTdHlsZSI6eyIkaWQiOiI1MzIiLCJUZXh0SXNWZXJ0aWNhbCI6ZmFsc2UsIlRleHRTdHlsZSI6eyIkaWQiOiI1MzMiLCJGb250U2V0dGluZ3MiOnsiJGlkIjoiNTM0IiwiRm9udFNpemUiOjEwLCJGb250TmFtZSI6IkNhbGlicmkiLCJJc0JvbGQiOmZhbHNlLCJJc0l0YWxpYyI6ZmFsc2UsIklzVW5kZXJsaW5lZCI6ZmFsc2UsIlBhcmVudFN0eWxlIjpudWxsfSwiQXV0b1NpemUiOjIsIkZvcmVncm91bmQiOnsiJGlkIjoiNTM1IiwiQ29sb3IiOnsiJGlkIjoiNTM2IiwiQSI6MjU1LCJSIjoyNTUsIkciOjI1NSwiQiI6MjU1fX0sIk1heFdpZHRoIjo1MS40OTMzMzMzMzMzMzMzMzksIk1heEhlaWdodCI6IkluZmluaXR5IiwiU21hcnRGb3JlZ3JvdW5kSXNBY3RpdmUiOmZhbHNlLCJIb3Jpem9udGFsQWxpZ25tZW50IjowLCJWZXJ0aWNhbEFsaWdubWVudCI6MCwiU21hcnRGb3JlZ3JvdW5kIjpudWxsLCJCYWNrZ3JvdW5kRmlsbFR5cGUiOjAsIk1hcmdpbiI6eyIkaWQiOiI1MzciLCJUb3AiOjAuMCwiTGVmdCI6MC4wLCJSaWdodCI6MC4wLCJCb3R0b20iOjAuMH0sIlBhZGRpbmciOnsiJGlkIjoiNTM4IiwiVG9wIjowLjAsIkxlZnQiOjAuMCwiUmlnaHQiOjAuMCwiQm90dG9tIjowLjB9LCJCYWNrZ3JvdW5kIjpudWxsLCJJc1Zpc2libGUiOnRydWUsIldpZHRoIjowLjAsIkhlaWdodCI6MC4wLCJCb3JkZXJTdHlsZSI6bnVsbCwiUGFyZW50U3R5bGUiOm51bGx9LCJSZWN0YW5nbGVTdHlsZSI6eyIkaWQiOiI1MzkiLCJNYXJnaW4iOnsiJGlkIjoiNTQwIiwiVG9wIjowLjAsIkxlZnQiOjAuMCwiUmlnaHQiOjAuMCwiQm90dG9tIjowLjB9LCJQYWRkaW5nIjp7IiRpZCI6IjU0MSIsIlRvcCI6MC4wLCJMZWZ0IjowLjAsIlJpZ2h0IjowLjAsIkJvdHRvbSI6MC4wfSwiQmFja2dyb3VuZCI6eyIkaWQiOiI1NDIiLCJDb2xvciI6eyIkaWQiOiI1NDMiLCJBIjoyNTUsIlIiOjY2LCJHIjoxODYsIkIiOjE1MX19LCJJc1Zpc2libGUiOnRydWUsIldpZHRoIjowLjAsIkhlaWdodCI6MC4wLCJCb3JkZXJTdHlsZSI6eyIkaWQiOiI1NDQiLCJMaW5lQ29sb3IiOnsiJGlkIjoiNTQ1IiwiJHR5cGUiOiJOTFJFLkNvbW1vbi5Eb20uU29saWRDb2xvckJydXNoLCBOTFJFLkNvbW1vbiIsIkNvbG9yIjp7IiRpZCI6IjU0NiIsIkEiOjI1NSwiUiI6ODUsIkciOjY0LCJCIjowfX0sIkxpbmVXZWlnaHQiOjAuMCwiTGluZVR5cGUiOjAsIlBhcmVudFN0eWxlIjpudWxsfSwiUGFyZW50U3R5bGUiOm51bGx9LCJNYXJnaW4iOnsiJGlkIjoiNTQ3IiwiVG9wIjowLjAsIkxlZnQiOjAuMCwiUmlnaHQiOjAuMCwiQm90dG9tIjowLjB9LCJQYWRkaW5nIjp7IiRpZCI6IjU0OCIsIlRvcCI6MC4wLCJMZWZ0IjowLjAsIlJpZ2h0IjowLjAsIkJvdHRvbSI6MC4wfSwiQmFja2dyb3VuZCI6bnVsbCwiSXNWaXNpYmxlIjp0cnVlLCJXaWR0aCI6MC4wLCJIZWlnaHQiOjAuMCwiQm9yZGVyU3R5bGUiOm51bGwsIlBhcmVudFN0eWxlIjpudWxsfSwiQmFja2dyb3VuZFN0eWxlIjp7IiRpZCI6IjU0OSIsIk1hcmdpbiI6eyIkaWQiOiI1NTAiLCJUb3AiOjAuMCwiTGVmdCI6MC4wLCJSaWdodCI6MC4wLCJCb3R0b20iOjAuMH0sIlBhZGRpbmciOnsiJGlkIjoiNTUxIiwiVG9wIjowLjAsIkxlZnQiOjAuMCwiUmlnaHQiOjAuMCwiQm90dG9tIjowLjB9LCJCYWNrZ3JvdW5kIjp7IiRpZCI6IjU1MiIsIkNvbG9yIjp7IiRpZCI6IjU1MyIsIkEiOjUxLCJSIjozOSwiRyI6MjA2LCJCIjoyMTV9fSwiSXNWaXNpYmxlIjp0cnVlLCJXaWR0aCI6MC4wLCJIZWlnaHQiOjAuMCwiQm9yZGVyU3R5bGUiOnsiJGlkIjoiNTU0IiwiTGluZUNvbG9yIjp7IiRpZCI6IjU1NSIsIiR0eXBlIjoiTkxSRS5Db21tb24uRG9tLlNvbGlkQ29sb3JCcnVzaCwgTkxSRS5Db21tb24iLCJDb2xvciI6eyIkaWQiOiI1NTYiLCJBIjoyNTUsIlIiOjYsIkciOjcxLCJCIjo5Nn19LCJMaW5lV2VpZ2h0IjowLjAsIkxpbmVUeXBlIjowLCJQYXJlbnRTdHlsZSI6bnVsbH0sIlBhcmVudFN0eWxlIjpudWxsfSwiSXNBYm92ZVRpbWViYW5kIjpmYWxzZSwiU3BhY2luZyI6MiwiTWFyZ2luIjp7IiRpZCI6IjU1NyIsIlRvcCI6MC4wLCJMZWZ0IjowLjAsIlJpZ2h0IjowLjAsIkJvdHRvbSI6MC4wfSwiUGFkZGluZyI6eyIkaWQiOiI1NTgiLCJUb3AiOjAuMCwiTGVmdCI6MC4wLCJSaWdodCI6MC4wLCJCb3R0b20iOjAuMH0sIklzVmlzaWJsZSI6dHJ1ZSwiV2lkdGgiOjAuMCwiSGVpZ2h0IjowLjAsIkJvcmRlclN0eWxlIjp7IiRpZCI6IjU1OSIsIkxpbmVDb2xvciI6bnVsbCwiTGluZVdlaWdodCI6MC4wLCJMaW5lVHlwZSI6MCwiUGFyZW50U3R5bGUiOm51bGx9LCJQYXJlbnRTdHlsZSI6bnVsbH19LHsiJGlkIjoiNTYwIiwiX2FjdGl2aXRpZXMiOlt7IiRpZCI6IjU2MSIsIl9yb3dzIjpbeyIkaWQiOiI1NjIiLCJfdGFza3MiOltdLCJfbWlsZXN0b25lcyI6W3siJGlkIjoiNTYzIiwiSWQiOiI2MjFjNGI5Ni1hNjNmLTQ4MjUtOGZlYS0xMmFhN2I3MDk3NzkiLCJJbmRleCI6MTYsIkdyb3VwSWQiOm51bGwsIlRpdGxlIjoiQWxwaGFHbyB3aW5zIGF0IEdvIiwiRGF0ZVRpbWUiOiIyMDE2LTAxLTAxVDIzOjU5OjAwWiIsIlBlcmNlbnRhZ2VDb21wbGV0ZSI6bnVsbCwiTm90ZSI6bnVsbCwiU3R5bGUiOnsiJGlkIjoiNTY0IiwiVGl0bGVQb3NpdGlvbiI6IkxlZnQiLCJEYXRlUG9zaXRpb24iOiJMZWZ0IiwiU2hhcGVUeXBlIjoxNywiU2hhcGVTaXplIjowLCJTcGFjaW5nIjo1LCJTaGFwZVN0eWxlIjp7IiRpZCI6IjU2NSIsIk1hcmdpbiI6eyIkcmVmIjoiOCJ9LCJQYWRkaW5nIjp7IiRyZWYiOiI5In0sIkJhY2tncm91bmQiOnsiJGlkIjoiNTY2IiwiQ29sb3IiOnsiJGlkIjoiNTY3IiwiQSI6MjU1LCJSIjo2MiwiRyI6MTM2LCJCIjo4M319LCJJc1Zpc2libGUiOnRydWUsIldpZHRoIjoxNC4wLCJIZWlnaHQiOjE0LjAsIkJvcmRlclN0eWxlIjp7IiRpZCI6IjU2OCIsIkxpbmVDb2xvciI6eyIkaWQiOiI1NjkiLCIkdHlwZSI6Ik5MUkUuQ29tbW9uLkRvbS5Tb2xpZENvbG9yQnJ1c2gsIE5MUkUuQ29tbW9uIiwiQ29sb3IiOnsiJGlkIjoiNTcwIiwiQSI6MjU1LCJSIjoyMjMsIkciOjIyNywiQiI6MjI5fX0sIkxpbmVXZWlnaHQiOjEuMzMzMzMzMzcsIkxpbmVUeXBlIjowLCJQYXJlbnRTdHlsZSI6bnVsbH0sIlBhcmVudFN0eWxlIjpudWxsfSwiVGl0bGVTdHlsZSI6eyIkaWQiOiI1NzEiLCJGb250U2V0dGluZ3MiOnsiJGlkIjoiNTcyIiwiRm9udFNpemUiOjEwLCJGb250TmFtZSI6IkNhbGlicmkiLCJJc0JvbGQiOnRydWUsIklzSXRhbGljIjpmYWxzZSwiSXNVbmRlcmxpbmVkIjpmYWxzZSwiUGFyZW50U3R5bGUiOm51bGx9LCJBdXRvU2l6ZSI6MCwiRm9yZWdyb3VuZCI6eyIkaWQiOiI1NzMiLCJDb2xvciI6eyIkaWQiOiI1NzQiLCJBIjoyNTUsIlIiOjI1NSwiRyI6MjU1LCJCIjoyNTV9fSwiTWF4V2lkdGgiOjIwMC4wLCJNYXhIZWlnaHQiOiJJbmZpbml0eSIsIlNtYXJ0Rm9yZWdyb3VuZElzQWN0aXZlIjpmYWxzZSwiSG9yaXpvbnRhbEFsaWdubWVudCI6MiwiVmVydGljYWxBbGlnbm1lbnQiOjAsIlNtYXJ0Rm9yZWdyb3VuZCI6bnVsbCwiQmFja2dyb3VuZEZpbGxUeXBlIjowLCJNYXJnaW4iOnsiJHJlZiI6IjE5In0sIlBhZGRpbmciOnsiJHJlZiI6IjIwIn0sIkJhY2tncm91bmQiOnsiJGlkIjoiNTc1IiwiQ29sb3IiOnsiJGlkIjoiNTc2IiwiQSI6MCwiUiI6MjU1LCJHIjoyNTUsIkIiOjI1NX19LCJJc1Zpc2libGUiOnRydWUsIldpZHRoIjowLjAsIkhlaWdodCI6MC4wLCJCb3JkZXJTdHlsZSI6bnVsbCwiUGFyZW50U3R5bGUiOm51bGx9LCJEYXRlU3R5bGUiOnsiJGlkIjoiNTc3IiwiRm9udFNldHRpbmdzIjp7IiRpZCI6IjU3OCIsIkZvbnRTaXplIjo5LCJGb250TmFtZSI6IkNhbGlicmkiLCJJc0JvbGQiOmZhbHNlLCJJc0l0YWxpYyI6ZmFsc2UsIklzVW5kZXJsaW5lZCI6ZmFsc2UsIlBhcmVudFN0eWxlIjpudWxsfSwiQXV0b1NpemUiOjAsIkZvcmVncm91bmQiOnsiJGlkIjoiNTc5IiwiQ29sb3IiOnsiJGlkIjoiNTgwIiwiQSI6MjU1LCJSIjoyMjMsIkciOjIyNywiQiI6MjI5fX0sIk1heFdpZHRoIjoyMDAuMCwiTWF4SGVpZ2h0IjoiSW5maW5pdHkiLCJTbWFydEZvcmVncm91bmRJc0FjdGl2ZSI6ZmFsc2UsIkhvcml6b250YWxBbGlnbm1lbnQiOjIsIlZlcnRpY2FsQWxpZ25tZW50IjowLCJTbWFydEZvcmVncm91bmQiOm51bGwsIkJhY2tncm91bmRGaWxsVHlwZSI6MCwiTWFyZ2luIjp7IiRyZWYiOiIyNyJ9LCJQYWRkaW5nIjp7IiRyZWYiOiIyOCJ9LCJCYWNrZ3JvdW5kIjp7IiRpZCI6IjU4MSIsIkNvbG9yIjp7IiRpZCI6IjU4MiIsIkEiOjAsIlIiOjI1NSwiRyI6MjU1LCJCIjoyNTV9fSwiSXNWaXNpYmxlIjp0cnVlLCJXaWR0aCI6MC4wLCJIZWlnaHQiOjAuMCwiQm9yZGVyU3R5bGUiOm51bGwsIlBhcmVudFN0eWxlIjpudWxsfSwiRGF0ZUZvcm1hdCI6eyIkaWQiOiI1ODMiLCJGb3JtYXRTdHJpbmciOiJ5eXl5IiwiU2VwYXJhdG9yIjoiLyIsIlVzZUludGVybmF0aW9uYWxEYXRlRm9ybWF0IjpmYWxzZSwiRGF0ZUlzVmlzaWJsZSI6dHJ1ZSwiVGltZUlzVmlzaWJsZSI6ZmFsc2UsIkhvdXJEaWdpdHMiOjEsIkFtUG1EZXNpZ25hdG9yIjoyLCJUcmltMDBNaW51dGVzIjpmYWxzZSwiTGFzdEtub3duVmlzaWJpbGl0eVN0YXRlIjp7IiRpZCI6IjU4NCIsIkRhdGVQYXJ0SXNWaXNpYmxlIjp0cnVlLCJUaW1lUGFydElzVmlzaWJsZSI6dHJ1ZX19LCJXZWVrTnVtYmVyaW5nIjp7IiRpZCI6IjU4NSIsIkZvcm1hdCI6MCwiSXNWaXNpYmxlIjpmYWxzZSwiTGFzdEtub3duVmlzaWJpbGl0eVN0YXRlIjpmYWxzZX0sIklzVmlzaWJsZSI6dHJ1ZSwiUGFyZW50U3R5bGUiOm51bGx9LCJIeXBlcmxpbmsiOm51bGwsIkltcG9ydElkIjpudWxsfSx7IiRpZCI6IjU4NiIsIklkIjoiNjQ4MGM3MDctNDZlZC00ZDZlLTg5MTAtMjE5MzFlMWIxODBhIiwiSW5kZXgiOjE3LCJHcm91cElkIjpudWxsLCJUaXRsZSI6IlNvcGhpYTogdGhlIGZpcnN0IHJvYm90IHdpdGggY2l0aXplbnNoaXAiLCJEYXRlVGltZSI6IjIwMTctMDEtMDFUMjM6NTk6MDBaIiwiUGVyY2VudGFnZUNvbXBsZXRlIjpudWxsLCJOb3RlIjpudWxsLCJTdHlsZSI6eyIkaWQiOiI1ODciLCJUaXRsZVBvc2l0aW9uIjoiUmlnaHQiLCJEYXRlUG9zaXRpb24iOiJSaWdodCIsIlNoYXBlVHlwZSI6MTcsIlNoYXBlU2l6ZSI6MCwiU3BhY2luZyI6NSwiU2hhcGVTdHlsZSI6eyIkaWQiOiI1ODgiLCJNYXJnaW4iOnsiJHJlZiI6IjgifSwiUGFkZGluZyI6eyIkcmVmIjoiOSJ9LCJCYWNrZ3JvdW5kIjp7IiRpZCI6IjU4OSIsIkNvbG9yIjp7IiRpZCI6IjU5MCIsIkEiOjI1NSwiUiI6NjIsIkciOjEzNiwiQiI6ODN9fSwiSXNWaXNpYmxlIjp0cnVlLCJXaWR0aCI6MTQuMCwiSGVpZ2h0IjoxNC4wLCJCb3JkZXJTdHlsZSI6eyIkaWQiOiI1OTEiLCJMaW5lQ29sb3IiOnsiJGlkIjoiNTkyIiwiJHR5cGUiOiJOTFJFLkNvbW1vbi5Eb20uU29saWRDb2xvckJydXNoLCBOTFJFLkNvbW1vbiIsIkNvbG9yIjp7IiRpZCI6IjU5MyIsIkEiOjI1NSwiUiI6MjIzLCJHIjoyMjcsIkIiOjIyOX19LCJMaW5lV2VpZ2h0IjoxLjMzMzMzMzM3LCJMaW5lVHlwZSI6MCwiUGFyZW50U3R5bGUiOm51bGx9LCJQYXJlbnRTdHlsZSI6bnVsbH0sIlRpdGxlU3R5bGUiOnsiJGlkIjoiNTk0IiwiRm9udFNldHRpbmdzIjp7IiRpZCI6IjU5NSIsIkZvbnRTaXplIjoxMCwiRm9udE5hbWUiOiJDYWxpYnJpIiwiSXNCb2xkIjp0cnVlLCJJc0l0YWxpYyI6ZmFsc2UsIklzVW5kZXJsaW5lZCI6ZmFsc2UsIlBhcmVudFN0eWxlIjpudWxsfSwiQXV0b1NpemUiOjIsIkZvcmVncm91bmQiOnsiJGlkIjoiNTk2IiwiQ29sb3IiOnsiJGlkIjoiNTk3IiwiQSI6MjU1LCJSIjoyNTUsIkciOjI1NSwiQiI6MjU1fX0sIk1heFdpZHRoIjoxMDYuNDcyMDkzMDIzMjU1ODc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aWQiOiI1OTgiLCJDb2xvciI6eyIkaWQiOiI1OTkiLCJBIjowLCJSIjoyNTUsIkciOjI1NSwiQiI6MjU1fX0sIklzVmlzaWJsZSI6dHJ1ZSwiV2lkdGgiOjAuMCwiSGVpZ2h0IjowLjAsIkJvcmRlclN0eWxlIjpudWxsLCJQYXJlbnRTdHlsZSI6bnVsbH0sIkRhdGVTdHlsZSI6eyIkaWQiOiI2MDAiLCJGb250U2V0dGluZ3MiOnsiJGlkIjoiNjAxIiwiRm9udFNpemUiOjksIkZvbnROYW1lIjoiQ2FsaWJyaSIsIklzQm9sZCI6ZmFsc2UsIklzSXRhbGljIjpmYWxzZSwiSXNVbmRlcmxpbmVkIjpmYWxzZSwiUGFyZW50U3R5bGUiOm51bGx9LCJBdXRvU2l6ZSI6MCwiRm9yZWdyb3VuZCI6eyIkaWQiOiI2MDIiLCJDb2xvciI6eyIkaWQiOiI2MDMiLCJBIjoyNTUsIlIiOjIyMywiRyI6MjI3LCJCIjoyMjl9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GlkIjoiNjA0IiwiQ29sb3IiOnsiJGlkIjoiNjA1IiwiQSI6MCwiUiI6MjU1LCJHIjoyNTUsIkIiOjI1NX19LCJJc1Zpc2libGUiOnRydWUsIldpZHRoIjowLjAsIkhlaWdodCI6MC4wLCJCb3JkZXJTdHlsZSI6bnVsbCwiUGFyZW50U3R5bGUiOm51bGx9LCJEYXRlRm9ybWF0Ijp7IiRpZCI6IjYwNiIsIkZvcm1hdFN0cmluZyI6Inl5eXkiLCJTZXBhcmF0b3IiOiIvIiwiVXNlSW50ZXJuYXRpb25hbERhdGVGb3JtYXQiOmZhbHNlLCJEYXRlSXNWaXNpYmxlIjp0cnVlLCJUaW1lSXNWaXNpYmxlIjpmYWxzZSwiSG91ckRpZ2l0cyI6MSwiQW1QbURlc2lnbmF0b3IiOjIsIlRyaW0wME1pbnV0ZXMiOmZhbHNlLCJMYXN0S25vd25WaXNpYmlsaXR5U3RhdGUiOnsiJGlkIjoiNjA3IiwiRGF0ZVBhcnRJc1Zpc2libGUiOnRydWUsIlRpbWVQYXJ0SXNWaXNpYmxlIjp0cnVlfX0sIldlZWtOdW1iZXJpbmciOnsiJGlkIjoiNjA4IiwiRm9ybWF0IjowLCJJc1Zpc2libGUiOmZhbHNlLCJMYXN0S25vd25WaXNpYmlsaXR5U3RhdGUiOmZhbHNlfSwiSXNWaXNpYmxlIjp0cnVlLCJQYXJlbnRTdHlsZSI6bnVsbH0sIkh5cGVybGluayI6bnVsbCwiSW1wb3J0SWQiOm51bGx9XSwiSWQiOiIxMzY1YTYzMy1iYWRkLTQzMjAtOTczYy02MThiNWQxN2U2ODciLCJJc1NpbmdsZUl0ZW1Sb3ciOmZhbHNlfSx7IiRpZCI6IjYwOSIsIl90YXNrcyI6W10sIl9taWxlc3RvbmVzIjpbeyIkaWQiOiI2MTAiLCJJZCI6IjNkMWNiNWRlLWI2ZjEtNGFmZi04ODIxLWMzZWM0YmY2Mjg3NiIsIkluZGV4IjoxOCwiR3JvdXBJZCI6bnVsbCwiVGl0bGUiOiJHb29nbGUgaW50cm9kdWNlcyB0aGUgVHJhbnNmb3JtZXIiLCJEYXRlVGltZSI6IjIwMTctMDYtMTJUMjM6NTk6MDBaIiwiUGVyY2VudGFnZUNvbXBsZXRlIjpudWxsLCJOb3RlIjpudWxsLCJTdHlsZSI6eyIkaWQiOiI2MTEiLCJUaXRsZVBvc2l0aW9uIjoiTGVmdCIsIkRhdGVQb3NpdGlvbiI6IkxlZnQiLCJTaGFwZVR5cGUiOjE3LCJTaGFwZVNpemUiOjAsIlNwYWNpbmciOjUsIlNoYXBlU3R5bGUiOnsiJGlkIjoiNjEyIiwiTWFyZ2luIjp7IiRyZWYiOiI4In0sIlBhZGRpbmciOnsiJHJlZiI6IjkifSwiQmFja2dyb3VuZCI6eyIkaWQiOiI2MTMiLCJDb2xvciI6eyIkaWQiOiI2MTQiLCJBIjoyNTUsIlIiOjYyLCJHIjoxMzYsIkIiOjgzfX0sIklzVmlzaWJsZSI6dHJ1ZSwiV2lkdGgiOjE0LjAsIkhlaWdodCI6MTQuMCwiQm9yZGVyU3R5bGUiOnsiJGlkIjoiNjE1IiwiTGluZUNvbG9yIjp7IiRpZCI6IjYxNiIsIiR0eXBlIjoiTkxSRS5Db21tb24uRG9tLlNvbGlkQ29sb3JCcnVzaCwgTkxSRS5Db21tb24iLCJDb2xvciI6eyIkaWQiOiI2MTciLCJBIjoyNTUsIlIiOjIyMywiRyI6MjI3LCJCIjoyMjl9fSwiTGluZVdlaWdodCI6MS4zMzMzMzMzNywiTGluZVR5cGUiOjAsIlBhcmVudFN0eWxlIjpudWxsfSwiUGFyZW50U3R5bGUiOm51bGx9LCJUaXRsZVN0eWxlIjp7IiRpZCI6IjYxOCIsIkZvbnRTZXR0aW5ncyI6eyIkaWQiOiI2MTkiLCJGb250U2l6ZSI6MTAsIkZvbnROYW1lIjoiQ2FsaWJyaSIsIklzQm9sZCI6dHJ1ZSwiSXNJdGFsaWMiOmZhbHNlLCJJc1VuZGVybGluZWQiOmZhbHNlLCJQYXJlbnRTdHlsZSI6bnVsbH0sIkF1dG9TaXplIjowLCJGb3JlZ3JvdW5kIjp7IiRpZCI6IjYyMCIsIkNvbG9yIjp7IiRpZCI6IjYyMSIsIkEiOjI1NSwiUiI6MjU1LCJHIjoyNTUsIkIiOjI1NX19LCJNYXhXaWR0aCI6MjAwLjAsIk1heEhlaWdodCI6IkluZmluaXR5IiwiU21hcnRGb3JlZ3JvdW5kSXNBY3RpdmUiOmZhbHNlLCJIb3Jpem9udGFsQWxpZ25tZW50IjoyLCJWZXJ0aWNhbEFsaWdubWVudCI6MCwiU21hcnRGb3JlZ3JvdW5kIjpudWxsLCJCYWNrZ3JvdW5kRmlsbFR5cGUiOjAsIk1hcmdpbiI6eyIkcmVmIjoiMTkifSwiUGFkZGluZyI6eyIkcmVmIjoiMjAifSwiQmFja2dyb3VuZCI6eyIkaWQiOiI2MjIiLCJDb2xvciI6eyIkaWQiOiI2MjMiLCJBIjowLCJSIjoyNTUsIkciOjI1NSwiQiI6MjU1fX0sIklzVmlzaWJsZSI6dHJ1ZSwiV2lkdGgiOjAuMCwiSGVpZ2h0IjowLjAsIkJvcmRlclN0eWxlIjpudWxsLCJQYXJlbnRTdHlsZSI6bnVsbH0sIkRhdGVTdHlsZSI6eyIkaWQiOiI2MjQiLCJGb250U2V0dGluZ3MiOnsiJGlkIjoiNjI1IiwiRm9udFNpemUiOjksIkZvbnROYW1lIjoiQ2FsaWJyaSIsIklzQm9sZCI6ZmFsc2UsIklzSXRhbGljIjpmYWxzZSwiSXNVbmRlcmxpbmVkIjpmYWxzZSwiUGFyZW50U3R5bGUiOm51bGx9LCJBdXRvU2l6ZSI6MCwiRm9yZWdyb3VuZCI6eyIkaWQiOiI2MjYiLCJDb2xvciI6eyIkaWQiOiI2MjciLCJBIjoyNTUsIlIiOjIyMywiRyI6MjI3LCJCIjoyMjl9fSwiTWF4V2lkdGgiOjIwMC4wLCJNYXhIZWlnaHQiOiJJbmZpbml0eSIsIlNtYXJ0Rm9yZWdyb3VuZElzQWN0aXZlIjpmYWxzZSwiSG9yaXpvbnRhbEFsaWdubWVudCI6MiwiVmVydGljYWxBbGlnbm1lbnQiOjAsIlNtYXJ0Rm9yZWdyb3VuZCI6bnVsbCwiQmFja2dyb3VuZEZpbGxUeXBlIjowLCJNYXJnaW4iOnsiJHJlZiI6IjI3In0sIlBhZGRpbmciOnsiJHJlZiI6IjI4In0sIkJhY2tncm91bmQiOnsiJGlkIjoiNjI4IiwiQ29sb3IiOnsiJGlkIjoiNjI5IiwiQSI6MCwiUiI6MjU1LCJHIjoyNTUsIkIiOjI1NX19LCJJc1Zpc2libGUiOnRydWUsIldpZHRoIjowLjAsIkhlaWdodCI6MC4wLCJCb3JkZXJTdHlsZSI6bnVsbCwiUGFyZW50U3R5bGUiOm51bGx9LCJEYXRlRm9ybWF0Ijp7IiRpZCI6IjYzMCIsIkZvcm1hdFN0cmluZyI6Inl5eXkiLCJTZXBhcmF0b3IiOiIvIiwiVXNlSW50ZXJuYXRpb25hbERhdGVGb3JtYXQiOmZhbHNlLCJEYXRlSXNWaXNpYmxlIjp0cnVlLCJUaW1lSXNWaXNpYmxlIjpmYWxzZSwiSG91ckRpZ2l0cyI6MSwiQW1QbURlc2lnbmF0b3IiOjIsIlRyaW0wME1pbnV0ZXMiOmZhbHNlLCJMYXN0S25vd25WaXNpYmlsaXR5U3RhdGUiOnsiJGlkIjoiNjMxIiwiRGF0ZVBhcnRJc1Zpc2libGUiOnRydWUsIlRpbWVQYXJ0SXNWaXNpYmxlIjp0cnVlfX0sIldlZWtOdW1iZXJpbmciOnsiJGlkIjoiNjMyIiwiRm9ybWF0IjowLCJJc1Zpc2libGUiOmZhbHNlLCJMYXN0S25vd25WaXNpYmlsaXR5U3RhdGUiOmZhbHNlfSwiSXNWaXNpYmxlIjp0cnVlLCJQYXJlbnRTdHlsZSI6bnVsbH0sIkh5cGVybGluayI6bnVsbCwiSW1wb3J0SWQiOm51bGx9LHsiJGlkIjoiNjMzIiwiSWQiOiI0OTg1Zjg0Yi1iMzQ0LTQ1MmEtODUwOC05OTc1N2JjMmEwZjEiLCJJbmRleCI6MTksIkdyb3VwSWQiOm51bGwsIlRpdGxlIjoiQ2ltb24sIEdQVCwgTG92b3QiLCJEYXRlVGltZSI6IjIwMTgtMDEtMDFUMjM6NTk6MDBaIiwiUGVyY2VudGFnZUNvbXBsZXRlIjpudWxsLCJOb3RlIjpudWxsLCJTdHlsZSI6eyIkaWQiOiI2MzQiLCJUaXRsZVBvc2l0aW9uIjoiUmlnaHQiLCJEYXRlUG9zaXRpb24iOiJSaWdodCIsIlNoYXBlVHlwZSI6MTcsIlNoYXBlU2l6ZSI6MCwiU3BhY2luZyI6NSwiU2hhcGVTdHlsZSI6eyIkaWQiOiI2MzUiLCJNYXJnaW4iOnsiJHJlZiI6IjgifSwiUGFkZGluZyI6eyIkcmVmIjoiOSJ9LCJCYWNrZ3JvdW5kIjp7IiRpZCI6IjYzNiIsIkNvbG9yIjp7IiRpZCI6IjYzNyIsIkEiOjI1NSwiUiI6NjIsIkciOjEzNiwiQiI6ODN9fSwiSXNWaXNpYmxlIjp0cnVlLCJXaWR0aCI6MTQuMCwiSGVpZ2h0IjoxNC4wLCJCb3JkZXJTdHlsZSI6eyIkaWQiOiI2MzgiLCJMaW5lQ29sb3IiOnsiJGlkIjoiNjM5IiwiJHR5cGUiOiJOTFJFLkNvbW1vbi5Eb20uU29saWRDb2xvckJydXNoLCBOTFJFLkNvbW1vbiIsIkNvbG9yIjp7IiRpZCI6IjY0MCIsIkEiOjI1NSwiUiI6MjIzLCJHIjoyMjcsIkIiOjIyOX19LCJMaW5lV2VpZ2h0IjoxLjMzMzMzMzM3LCJMaW5lVHlwZSI6MCwiUGFyZW50U3R5bGUiOm51bGx9LCJQYXJlbnRTdHlsZSI6bnVsbH0sIlRpdGxlU3R5bGUiOnsiJGlkIjoiNjQxIiwiRm9udFNldHRpbmdzIjp7IiRpZCI6IjY0MiIsIkZvbnRTaXplIjoxMCwiRm9udE5hbWUiOiJDYWxpYnJpIiwiSXNCb2xkIjp0cnVlLCJJc0l0YWxpYyI6ZmFsc2UsIklzVW5kZXJsaW5lZCI6ZmFsc2UsIlBhcmVudFN0eWxlIjpudWxsfSwiQXV0b1NpemUiOjAsIkZvcmVncm91bmQiOnsiJGlkIjoiNjQzIiwiQ29sb3IiOnsiJGlkIjoiNjQ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xOSJ9LCJQYWRkaW5nIjp7IiRyZWYiOiIyMCJ9LCJCYWNrZ3JvdW5kIjp7IiRpZCI6IjY0NSIsIkNvbG9yIjp7IiRpZCI6IjY0NiIsIkEiOjAsIlIiOjI1NSwiRyI6MjU1LCJCIjoyNTV9fSwiSXNWaXNpYmxlIjp0cnVlLCJXaWR0aCI6MC4wLCJIZWlnaHQiOjAuMCwiQm9yZGVyU3R5bGUiOm51bGwsIlBhcmVudFN0eWxlIjpudWxsfSwiRGF0ZVN0eWxlIjp7IiRpZCI6IjY0NyIsIkZvbnRTZXR0aW5ncyI6eyIkaWQiOiI2NDgiLCJGb250U2l6ZSI6OSwiRm9udE5hbWUiOiJDYWxpYnJpIiwiSXNCb2xkIjpmYWxzZSwiSXNJdGFsaWMiOmZhbHNlLCJJc1VuZGVybGluZWQiOmZhbHNlLCJQYXJlbnRTdHlsZSI6bnVsbH0sIkF1dG9TaXplIjowLCJGb3JlZ3JvdW5kIjp7IiRpZCI6IjY0OSIsIkNvbG9yIjp7IiRpZCI6IjY1MCIsIkEiOjI1NSwiUiI6MjIzLCJHIjoyMjcsIkIiOjIyOX19LCJNYXhXaWR0aCI6MjAwLjAsIk1heEhlaWdodCI6IkluZmluaXR5IiwiU21hcnRGb3JlZ3JvdW5kSXNBY3RpdmUiOmZhbHNlLCJIb3Jpem9udGFsQWxpZ25tZW50IjowLCJWZXJ0aWNhbEFsaWdubWVudCI6MCwiU21hcnRGb3JlZ3JvdW5kIjpudWxsLCJCYWNrZ3JvdW5kRmlsbFR5cGUiOjAsIk1hcmdpbiI6eyIkcmVmIjoiMjcifSwiUGFkZGluZyI6eyIkcmVmIjoiMjgifSwiQmFja2dyb3VuZCI6eyIkaWQiOiI2NTEiLCJDb2xvciI6eyIkaWQiOiI2NTIiLCJBIjowLCJSIjoyNTUsIkciOjI1NSwiQiI6MjU1fX0sIklzVmlzaWJsZSI6dHJ1ZSwiV2lkdGgiOjAuMCwiSGVpZ2h0IjowLjAsIkJvcmRlclN0eWxlIjpudWxsLCJQYXJlbnRTdHlsZSI6bnVsbH0sIkRhdGVGb3JtYXQiOnsiJGlkIjoiNjUzIiwiRm9ybWF0U3RyaW5nIjoieXl5eSIsIlNlcGFyYXRvciI6Ii8iLCJVc2VJbnRlcm5hdGlvbmFsRGF0ZUZvcm1hdCI6ZmFsc2UsIkRhdGVJc1Zpc2libGUiOnRydWUsIlRpbWVJc1Zpc2libGUiOmZhbHNlLCJIb3VyRGlnaXRzIjoxLCJBbVBtRGVzaWduYXRvciI6MiwiVHJpbTAwTWludXRlcyI6ZmFsc2UsIkxhc3RLbm93blZpc2liaWxpdHlTdGF0ZSI6eyIkaWQiOiI2NTQiLCJEYXRlUGFydElzVmlzaWJsZSI6dHJ1ZSwiVGltZVBhcnRJc1Zpc2libGUiOnRydWV9fSwiV2Vla051bWJlcmluZyI6eyIkaWQiOiI2NTUiLCJGb3JtYXQiOjAsIklzVmlzaWJsZSI6ZmFsc2UsIkxhc3RLbm93blZpc2liaWxpdHlTdGF0ZSI6ZmFsc2V9LCJJc1Zpc2libGUiOnRydWUsIlBhcmVudFN0eWxlIjpudWxsfSwiSHlwZXJsaW5rIjpudWxsLCJJbXBvcnRJZCI6bnVsbH1dLCJJZCI6IjFkODk3NzY4LTU3NmMtNDQ5NC1iMmFmLWU5NDVmNWUzZGI2NSIsIklzU2luZ2xlSXRlbVJvdyI6ZmFsc2V9XSwiSW5kZXgiOjAsIklkIjoiZDA5ZjA5OTUtZTVhZi00OTRkLTkzNGEtMDFhOWJhOTcxYzVhIiwiSGVhZGVyVGV4dCI6bnVsbCwiSXNEZWZhdWx0Ijp0cnVlLCJTdHlsZSI6eyIkaWQiOiI2NTYiLCJIZWFkZXJTdHlsZSI6eyIkaWQiOiI2NTciLCJUZXh0U3R5bGUiOnsiJGlkIjoiNjU4IiwiRm9udFNldHRpbmdzIjp7IiRpZCI6IjY1OSIsIkZvbnRTaXplIjoxMSwiRm9udE5hbWUiOiJDYWxpYnJpIiwiSXNCb2xkIjpmYWxzZSwiSXNJdGFsaWMiOmZhbHNlLCJJc1VuZGVybGluZWQiOmZhbHNlLCJQYXJlbnRTdHlsZSI6bnVsbH0sIkF1dG9TaXplIjoyLCJGb3JlZ3JvdW5kIjp7IiRpZCI6IjY2MCIsIkNvbG9yIjp7IiRpZCI6IjY2MSIsIkEiOjI1NSwiUiI6MCwiRyI6MCwiQiI6MH19LCJNYXhXaWR0aCI6MC4wLCJNYXhIZWlnaHQiOjAuMCwiU21hcnRGb3JlZ3JvdW5kSXNBY3RpdmUiOmZhbHNlLCJIb3Jpem9udGFsQWxpZ25tZW50IjowLCJWZXJ0aWNhbEFsaWdubWVudCI6MCwiU21hcnRGb3JlZ3JvdW5kIjpudWxsLCJCYWNrZ3JvdW5kRmlsbFR5cGUiOjAsIk1hcmdpbiI6eyIkaWQiOiI2NjIiLCJUb3AiOjAuMCwiTGVmdCI6MC4wLCJSaWdodCI6MC4wLCJCb3R0b20iOjAuMH0sIlBhZGRpbmciOnsiJGlkIjoiNjYzIiwiVG9wIjowLjAsIkxlZnQiOjAuMCwiUmlnaHQiOjAuMCwiQm90dG9tIjowLjB9LCJCYWNrZ3JvdW5kIjpudWxsLCJJc1Zpc2libGUiOnRydWUsIldpZHRoIjowLjAsIkhlaWdodCI6MC4wLCJCb3JkZXJTdHlsZSI6bnVsbCwiUGFyZW50U3R5bGUiOm51bGx9LCJSZWN0YW5nbGVTdHlsZSI6eyIkaWQiOiI2NjQiLCJNYXJnaW4iOnsiJGlkIjoiNjY1IiwiVG9wIjowLjAsIkxlZnQiOjAuMCwiUmlnaHQiOjAuMCwiQm90dG9tIjowLjB9LCJQYWRkaW5nIjp7IiRpZCI6IjY2NiIsIlRvcCI6MC4wLCJMZWZ0IjowLjAsIlJpZ2h0IjowLjAsIkJvdHRvbSI6MC4wfSwiQmFja2dyb3VuZCI6eyIkaWQiOiI2NjciLCJDb2xvciI6eyIkaWQiOiI2NjgiLCJBIjo2MywiUiI6NjgsIkciOjExNCwiQiI6MTk2fX0sIklzVmlzaWJsZSI6dHJ1ZSwiV2lkdGgiOjAuMCwiSGVpZ2h0IjowLjAsIkJvcmRlclN0eWxlIjp7IiRpZCI6IjY2OSIsIkxpbmVDb2xvciI6eyIkaWQiOiI2NzAiLCIkdHlwZSI6Ik5MUkUuQ29tbW9uLkRvbS5Tb2xpZENvbG9yQnJ1c2gsIE5MUkUuQ29tbW9uIiwiQ29sb3IiOnsiJGlkIjoiNjcxIiwiQSI6MjU1LCJSIjoyNTUsIkciOjAsIkIiOjB9fSwiTGluZVdlaWdodCI6MC4wLCJMaW5lVHlwZSI6MCwiUGFyZW50U3R5bGUiOm51bGx9LCJQYXJlbnRTdHlsZSI6bnVsbH0sIk1hcmdpbiI6eyIkaWQiOiI2NzIiLCJUb3AiOjAuMCwiTGVmdCI6MC4wLCJSaWdodCI6MC4wLCJCb3R0b20iOjAuMH0sIlBhZGRpbmciOnsiJGlkIjoiNjczIiwiVG9wIjowLjAsIkxlZnQiOjAuMCwiUmlnaHQiOjAuMCwiQm90dG9tIjowLjB9LCJCYWNrZ3JvdW5kIjpudWxsLCJJc1Zpc2libGUiOnRydWUsIldpZHRoIjowLjAsIkhlaWdodCI6MC4wLCJCb3JkZXJTdHlsZSI6bnVsbCwiUGFyZW50U3R5bGUiOm51bGx9LCJCYWNrZ3JvdW5kU3R5bGUiOnsiJGlkIjoiNjc0IiwiTWFyZ2luIjp7IiRpZCI6IjY3NSIsIlRvcCI6MC4wLCJMZWZ0IjowLjAsIlJpZ2h0IjowLjAsIkJvdHRvbSI6MC4wfSwiUGFkZGluZyI6eyIkaWQiOiI2NzYiLCJUb3AiOjAuMCwiTGVmdCI6MC4wLCJSaWdodCI6MC4wLCJCb3R0b20iOjAuMH0sIkJhY2tncm91bmQiOnsiJGlkIjoiNjc3IiwiQ29sb3IiOnsiJGlkIjoiNjc4IiwiQSI6NTEsIlIiOjE2NSwiRyI6MTY1LCJCIjoxNjV9fSwiSXNWaXNpYmxlIjp0cnVlLCJXaWR0aCI6MC4wLCJIZWlnaHQiOjAuMCwiQm9yZGVyU3R5bGUiOnsiJGlkIjoiNjc5IiwiTGluZUNvbG9yIjp7IiRpZCI6IjY4MCIsIiR0eXBlIjoiTkxSRS5Db21tb24uRG9tLlNvbGlkQ29sb3JCcnVzaCwgTkxSRS5Db21tb24iLCJDb2xvciI6eyIkaWQiOiI2ODEiLCJBIjoyNTUsIlIiOjI1NSwiRyI6MCwiQiI6MH19LCJMaW5lV2VpZ2h0IjowLjAsIkxpbmVUeXBlIjowLCJQYXJlbnRTdHlsZSI6bnVsbH0sIlBhcmVudFN0eWxlIjpudWxsfSwiTWFyZ2luIjp7IiRpZCI6IjY4MiIsIlRvcCI6MC4wLCJMZWZ0IjowLjAsIlJpZ2h0IjowLjAsIkJvdHRvbSI6MC4wfSwiUGFkZGluZyI6eyIkaWQiOiI2ODMiLCJUb3AiOjAuMCwiTGVmdCI6MC4wLCJSaWdodCI6MC4wLCJCb3R0b20iOjAuMH0sIklzVmlzaWJsZSI6ZmFsc2UsIldpZHRoIjowLjAsIkhlaWdodCI6MC4wLCJCb3JkZXJTdHlsZSI6bnVsbCwiUGFyZW50U3R5bGUiOm51bGx9fV0sIklkIjoiOTVlNTgzMTYtNTcyYy00YmQzLWJiNjQtYmI2NjgwYzdjYjA5IiwiSW5kZXgiOjMsIkhlYWRlclRleHQiOiIyMDE1LTIwMTkiLCJTdHlsZSI6eyIkaWQiOiI2ODQiLCJIZWFkZXJTdHlsZSI6eyIkaWQiOiI2ODUiLCJUZXh0SXNWZXJ0aWNhbCI6ZmFsc2UsIlRleHRTdHlsZSI6eyIkaWQiOiI2ODYiLCJGb250U2V0dGluZ3MiOnsiJGlkIjoiNjg3IiwiRm9udFNpemUiOjEwLCJGb250TmFtZSI6IkNhbGlicmkiLCJJc0JvbGQiOmZhbHNlLCJJc0l0YWxpYyI6ZmFsc2UsIklzVW5kZXJsaW5lZCI6ZmFsc2UsIlBhcmVudFN0eWxlIjpudWxsfSwiQXV0b1NpemUiOjIsIkZvcmVncm91bmQiOnsiJGlkIjoiNjg4IiwiQ29sb3IiOnsiJGlkIjoiNjg5IiwiQSI6MjU1LCJSIjoyNTUsIkciOjI1NSwiQiI6MjU1fX0sIk1heFdpZHRoIjo1MS40OTMzMzMzMzMzMzMzMzksIk1heEhlaWdodCI6IkluZmluaXR5IiwiU21hcnRGb3JlZ3JvdW5kSXNBY3RpdmUiOmZhbHNlLCJIb3Jpem9udGFsQWxpZ25tZW50IjowLCJWZXJ0aWNhbEFsaWdubWVudCI6MCwiU21hcnRGb3JlZ3JvdW5kIjpudWxsLCJCYWNrZ3JvdW5kRmlsbFR5cGUiOjAsIk1hcmdpbiI6eyIkaWQiOiI2OTAiLCJUb3AiOjAuMCwiTGVmdCI6MC4wLCJSaWdodCI6MC4wLCJCb3R0b20iOjAuMH0sIlBhZGRpbmciOnsiJGlkIjoiNjkxIiwiVG9wIjowLjAsIkxlZnQiOjAuMCwiUmlnaHQiOjAuMCwiQm90dG9tIjowLjB9LCJCYWNrZ3JvdW5kIjpudWxsLCJJc1Zpc2libGUiOnRydWUsIldpZHRoIjowLjAsIkhlaWdodCI6MC4wLCJCb3JkZXJTdHlsZSI6bnVsbCwiUGFyZW50U3R5bGUiOm51bGx9LCJSZWN0YW5nbGVTdHlsZSI6eyIkaWQiOiI2OTIiLCJNYXJnaW4iOnsiJGlkIjoiNjkzIiwiVG9wIjowLjAsIkxlZnQiOjAuMCwiUmlnaHQiOjAuMCwiQm90dG9tIjowLjB9LCJQYWRkaW5nIjp7IiRpZCI6IjY5NCIsIlRvcCI6MC4wLCJMZWZ0IjowLjAsIlJpZ2h0IjowLjAsIkJvdHRvbSI6MC4wfSwiQmFja2dyb3VuZCI6eyIkaWQiOiI2OTUiLCJDb2xvciI6eyIkaWQiOiI2OTYiLCJBIjoyNTUsIlIiOjYyLCJHIjoxMzYsIkIiOjgzfX0sIklzVmlzaWJsZSI6dHJ1ZSwiV2lkdGgiOjAuMCwiSGVpZ2h0IjowLjAsIkJvcmRlclN0eWxlIjp7IiRpZCI6IjY5NyIsIkxpbmVDb2xvciI6eyIkaWQiOiI2OTgiLCIkdHlwZSI6Ik5MUkUuQ29tbW9uLkRvbS5Tb2xpZENvbG9yQnJ1c2gsIE5MUkUuQ29tbW9uIiwiQ29sb3IiOnsiJGlkIjoiNjk5IiwiQSI6MjU1LCJSIjo2LCJHIjo3MSwiQiI6OTZ9fSwiTGluZVdlaWdodCI6MC4wLCJMaW5lVHlwZSI6MCwiUGFyZW50U3R5bGUiOm51bGx9LCJQYXJlbnRTdHlsZSI6bnVsbH0sIk1hcmdpbiI6eyIkaWQiOiI3MDAiLCJUb3AiOjAuMCwiTGVmdCI6MC4wLCJSaWdodCI6MC4wLCJCb3R0b20iOjAuMH0sIlBhZGRpbmciOnsiJGlkIjoiNzAxIiwiVG9wIjowLjAsIkxlZnQiOjAuMCwiUmlnaHQiOjAuMCwiQm90dG9tIjowLjB9LCJCYWNrZ3JvdW5kIjpudWxsLCJJc1Zpc2libGUiOnRydWUsIldpZHRoIjowLjAsIkhlaWdodCI6MC4wLCJCb3JkZXJTdHlsZSI6bnVsbCwiUGFyZW50U3R5bGUiOm51bGx9LCJCYWNrZ3JvdW5kU3R5bGUiOnsiJGlkIjoiNzAyIiwiTWFyZ2luIjp7IiRpZCI6IjcwMyIsIlRvcCI6MC4wLCJMZWZ0IjowLjAsIlJpZ2h0IjowLjAsIkJvdHRvbSI6MC4wfSwiUGFkZGluZyI6eyIkaWQiOiI3MDQiLCJUb3AiOjAuMCwiTGVmdCI6MC4wLCJSaWdodCI6MC4wLCJCb3R0b20iOjAuMH0sIkJhY2tncm91bmQiOnsiJGlkIjoiNzA1IiwiQ29sb3IiOnsiJGlkIjoiNzA2IiwiQSI6NTEsIlIiOjM5LCJHIjoyMDYsIkIiOjIxNX19LCJJc1Zpc2libGUiOnRydWUsIldpZHRoIjowLjAsIkhlaWdodCI6MC4wLCJCb3JkZXJTdHlsZSI6eyIkaWQiOiI3MDciLCJMaW5lQ29sb3IiOnsiJGlkIjoiNzA4IiwiJHR5cGUiOiJOTFJFLkNvbW1vbi5Eb20uU29saWRDb2xvckJydXNoLCBOTFJFLkNvbW1vbiIsIkNvbG9yIjp7IiRpZCI6IjcwOSIsIkEiOjI1NSwiUiI6NiwiRyI6NzEsIkIiOjk2fX0sIkxpbmVXZWlnaHQiOjAuMCwiTGluZVR5cGUiOjAsIlBhcmVudFN0eWxlIjpudWxsfSwiUGFyZW50U3R5bGUiOm51bGx9LCJJc0Fib3ZlVGltZWJhbmQiOmZhbHNlLCJTcGFjaW5nIjoyLCJNYXJnaW4iOnsiJGlkIjoiNzEwIiwiVG9wIjowLjAsIkxlZnQiOjAuMCwiUmlnaHQiOjAuMCwiQm90dG9tIjowLjB9LCJQYWRkaW5nIjp7IiRpZCI6IjcxMSIsIlRvcCI6MC4wLCJMZWZ0IjowLjAsIlJpZ2h0IjowLjAsIkJvdHRvbSI6MC4wfSwiSXNWaXNpYmxlIjp0cnVlLCJXaWR0aCI6MC4wLCJIZWlnaHQiOjAuMCwiQm9yZGVyU3R5bGUiOnsiJGlkIjoiNzEyIiwiTGluZUNvbG9yIjpudWxsLCJMaW5lV2VpZ2h0IjowLjAsIkxpbmVUeXBlIjowLCJQYXJlbnRTdHlsZSI6bnVsbH0sIlBhcmVudFN0eWxlIjpudWxsfX0seyIkaWQiOiI3MTMiLCJfYWN0aXZpdGllcyI6W3siJGlkIjoiNzE0IiwiX3Jvd3MiOlt7IiRpZCI6IjcxNSIsIl90YXNrcyI6W10sIl9taWxlc3RvbmVzIjpbeyIkaWQiOiI3MTYiLCJJZCI6IjI5ZGZiNmYyLTIzZjMtNGQxMi1iZWE2LWJmMzJhMjRjM2ViZCIsIkluZGV4IjoyMCwiR3JvdXBJZCI6bnVsbCwiVGl0bGUiOiJDdXJpYWwgR1BULTMgTExNIiwiRGF0ZVRpbWUiOiIyMDIwLTA2LTAxVDIzOjU5OjAwWiIsIlBlcmNlbnRhZ2VDb21wbGV0ZSI6bnVsbCwiTm90ZSI6bnVsbCwiU3R5bGUiOnsiJGlkIjoiNzE3IiwiVGl0bGVQb3NpdGlvbiI6IkxlZnQiLCJEYXRlUG9zaXRpb24iOiJMZWZ0IiwiU2hhcGVUeXBlIjoxNywiU2hhcGVTaXplIjowLCJTcGFjaW5nIjo1LCJTaGFwZVN0eWxlIjp7IiRpZCI6IjcxOCIsIk1hcmdpbiI6eyIkcmVmIjoiOCJ9LCJQYWRkaW5nIjp7IiRyZWYiOiI5In0sIkJhY2tncm91bmQiOnsiJGlkIjoiNzE5IiwiQ29sb3IiOnsiJGlkIjoiNzIwIiwiQSI6MjU1LCJSIjo5OCwiRyI6MTYzLCJCIjoxNTl9fSwiSXNWaXNpYmxlIjp0cnVlLCJXaWR0aCI6MTQuMCwiSGVpZ2h0IjoxNC4wLCJCb3JkZXJTdHlsZSI6eyIkaWQiOiI3MjEiLCJMaW5lQ29sb3IiOnsiJGlkIjoiNzIyIiwiJHR5cGUiOiJOTFJFLkNvbW1vbi5Eb20uU29saWRDb2xvckJydXNoLCBOTFJFLkNvbW1vbiIsIkNvbG9yIjp7IiRpZCI6IjcyMyIsIkEiOjI1NSwiUiI6MjIzLCJHIjoyMjcsIkIiOjIyOX19LCJMaW5lV2VpZ2h0IjoxLjMzMzMzMzM3LCJMaW5lVHlwZSI6MCwiUGFyZW50U3R5bGUiOm51bGx9LCJQYXJlbnRTdHlsZSI6bnVsbH0sIlRpdGxlU3R5bGUiOnsiJGlkIjoiNzI0IiwiRm9udFNldHRpbmdzIjp7IiRpZCI6IjcyNSIsIkZvbnRTaXplIjoxMCwiRm9udE5hbWUiOiJDYWxpYnJpIiwiSXNCb2xkIjp0cnVlLCJJc0l0YWxpYyI6ZmFsc2UsIklzVW5kZXJsaW5lZCI6ZmFsc2UsIlBhcmVudFN0eWxlIjpudWxsfSwiQXV0b1NpemUiOjAsIkZvcmVncm91bmQiOnsiJGlkIjoiNzI2IiwiQ29sb3IiOnsiJGlkIjoiNzI3IiwiQSI6MjU1LCJSIjoyNTUsIkciOjI1NSwiQiI6MjU1fX0sIk1heFdpZHRoIjoyMDAuMCwiTWF4SGVpZ2h0IjoiSW5maW5pdHkiLCJTbWFydEZvcmVncm91bmRJc0FjdGl2ZSI6ZmFsc2UsIkhvcml6b250YWxBbGlnbm1lbnQiOjIsIlZlcnRpY2FsQWxpZ25tZW50IjowLCJTbWFydEZvcmVncm91bmQiOm51bGwsIkJhY2tncm91bmRGaWxsVHlwZSI6MCwiTWFyZ2luIjp7IiRyZWYiOiIxOSJ9LCJQYWRkaW5nIjp7IiRyZWYiOiIyMCJ9LCJCYWNrZ3JvdW5kIjp7IiRpZCI6IjcyOCIsIkNvbG9yIjp7IiRpZCI6IjcyOSIsIkEiOjAsIlIiOjI1NSwiRyI6MjU1LCJCIjoyNTV9fSwiSXNWaXNpYmxlIjp0cnVlLCJXaWR0aCI6MC4wLCJIZWlnaHQiOjAuMCwiQm9yZGVyU3R5bGUiOm51bGwsIlBhcmVudFN0eWxlIjpudWxsfSwiRGF0ZVN0eWxlIjp7IiRpZCI6IjczMCIsIkZvbnRTZXR0aW5ncyI6eyIkaWQiOiI3MzEiLCJGb250U2l6ZSI6OSwiRm9udE5hbWUiOiJDYWxpYnJpIiwiSXNCb2xkIjpmYWxzZSwiSXNJdGFsaWMiOmZhbHNlLCJJc1VuZGVybGluZWQiOmZhbHNlLCJQYXJlbnRTdHlsZSI6bnVsbH0sIkF1dG9TaXplIjowLCJGb3JlZ3JvdW5kIjp7IiRpZCI6IjczMiIsIkNvbG9yIjp7IiRpZCI6IjczMyIsIkEiOjI1NSwiUiI6MjIzLCJHIjoyMjcsIkIiOjIyOX19LCJNYXhXaWR0aCI6MjAwLjAsIk1heEhlaWdodCI6IkluZmluaXR5IiwiU21hcnRGb3JlZ3JvdW5kSXNBY3RpdmUiOmZhbHNlLCJIb3Jpem9udGFsQWxpZ25tZW50IjoyLCJWZXJ0aWNhbEFsaWdubWVudCI6MCwiU21hcnRGb3JlZ3JvdW5kIjpudWxsLCJCYWNrZ3JvdW5kRmlsbFR5cGUiOjAsIk1hcmdpbiI6eyIkcmVmIjoiMjcifSwiUGFkZGluZyI6eyIkcmVmIjoiMjgifSwiQmFja2dyb3VuZCI6eyIkaWQiOiI3MzQiLCJDb2xvciI6eyIkaWQiOiI3MzUiLCJBIjowLCJSIjoyNTUsIkciOjI1NSwiQiI6MjU1fX0sIklzVmlzaWJsZSI6dHJ1ZSwiV2lkdGgiOjAuMCwiSGVpZ2h0IjowLjAsIkJvcmRlclN0eWxlIjpudWxsLCJQYXJlbnRTdHlsZSI6bnVsbH0sIkRhdGVGb3JtYXQiOnsiJGlkIjoiNzM2IiwiRm9ybWF0U3RyaW5nIjoieXl5eSIsIlNlcGFyYXRvciI6Ii8iLCJVc2VJbnRlcm5hdGlvbmFsRGF0ZUZvcm1hdCI6ZmFsc2UsIkRhdGVJc1Zpc2libGUiOnRydWUsIlRpbWVJc1Zpc2libGUiOmZhbHNlLCJIb3VyRGlnaXRzIjoxLCJBbVBtRGVzaWduYXRvciI6MiwiVHJpbTAwTWludXRlcyI6ZmFsc2UsIkxhc3RLbm93blZpc2liaWxpdHlTdGF0ZSI6eyIkaWQiOiI3MzciLCJEYXRlUGFydElzVmlzaWJsZSI6dHJ1ZSwiVGltZVBhcnRJc1Zpc2libGUiOnRydWV9fSwiV2Vla051bWJlcmluZyI6eyIkaWQiOiI3MzgiLCJGb3JtYXQiOjAsIklzVmlzaWJsZSI6ZmFsc2UsIkxhc3RLbm93blZpc2liaWxpdHlTdGF0ZSI6ZmFsc2V9LCJJc1Zpc2libGUiOnRydWUsIlBhcmVudFN0eWxlIjpudWxsfSwiSHlwZXJsaW5rIjpudWxsLCJJbXBvcnRJZCI6bnVsbH0seyIkaWQiOiI3MzkiLCJJZCI6ImY1NGM2OTkwLTRiNWUtNDlkNi04ZTUzLWM0MDU2NjMzYmQyOSIsIkluZGV4IjoyMSwiR3JvdXBJZCI6bnVsbCwiVGl0bGUiOiJEYWxsLUUiLCJEYXRlVGltZSI6IjIwMjEtMDEtMDVUMjM6NTk6MDBaIiwiUGVyY2VudGFnZUNvbXBsZXRlIjpudWxsLCJOb3RlIjpudWxsLCJTdHlsZSI6eyIkaWQiOiI3NDAiLCJUaXRsZVBvc2l0aW9uIjoiUmlnaHQiLCJEYXRlUG9zaXRpb24iOiJSaWdodCIsIlNoYXBlVHlwZSI6MTcsIlNoYXBlU2l6ZSI6MCwiU3BhY2luZyI6NSwiU2hhcGVTdHlsZSI6eyIkaWQiOiI3NDEiLCJNYXJnaW4iOnsiJHJlZiI6IjgifSwiUGFkZGluZyI6eyIkcmVmIjoiOSJ9LCJCYWNrZ3JvdW5kIjp7IiRpZCI6Ijc0MiIsIkNvbG9yIjp7IiRpZCI6Ijc0MyIsIkEiOjI1NSwiUiI6OTgsIkciOjE2MywiQiI6MTU5fX0sIklzVmlzaWJsZSI6dHJ1ZSwiV2lkdGgiOjE0LjAsIkhlaWdodCI6MTQuMCwiQm9yZGVyU3R5bGUiOnsiJGlkIjoiNzQ0IiwiTGluZUNvbG9yIjp7IiRpZCI6Ijc0NSIsIiR0eXBlIjoiTkxSRS5Db21tb24uRG9tLlNvbGlkQ29sb3JCcnVzaCwgTkxSRS5Db21tb24iLCJDb2xvciI6eyIkaWQiOiI3NDYiLCJBIjoyNTUsIlIiOjIyMywiRyI6MjI3LCJCIjoyMjl9fSwiTGluZVdlaWdodCI6MS4zMzMzMzMzNywiTGluZVR5cGUiOjAsIlBhcmVudFN0eWxlIjpudWxsfSwiUGFyZW50U3R5bGUiOm51bGx9LCJUaXRsZVN0eWxlIjp7IiRpZCI6Ijc0NyIsIkZvbnRTZXR0aW5ncyI6eyIkaWQiOiI3NDgiLCJGb250U2l6ZSI6MTAsIkZvbnROYW1lIjoiQ2FsaWJyaSIsIklzQm9sZCI6dHJ1ZSwiSXNJdGFsaWMiOmZhbHNlLCJJc1VuZGVybGluZWQiOmZhbHNlLCJQYXJlbnRTdHlsZSI6bnVsbH0sIkF1dG9TaXplIjowLCJGb3JlZ3JvdW5kIjp7IiRpZCI6Ijc0OSIsIkNvbG9yIjp7IiRpZCI6Ijc1M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aWQiOiI3NTEiLCJDb2xvciI6eyIkaWQiOiI3NTIiLCJBIjowLCJSIjoyNTUsIkciOjI1NSwiQiI6MjU1fX0sIklzVmlzaWJsZSI6dHJ1ZSwiV2lkdGgiOjAuMCwiSGVpZ2h0IjowLjAsIkJvcmRlclN0eWxlIjpudWxsLCJQYXJlbnRTdHlsZSI6bnVsbH0sIkRhdGVTdHlsZSI6eyIkaWQiOiI3NTMiLCJGb250U2V0dGluZ3MiOnsiJGlkIjoiNzU0IiwiRm9udFNpemUiOjksIkZvbnROYW1lIjoiQ2FsaWJyaSIsIklzQm9sZCI6ZmFsc2UsIklzSXRhbGljIjpmYWxzZSwiSXNVbmRlcmxpbmVkIjpmYWxzZSwiUGFyZW50U3R5bGUiOm51bGx9LCJBdXRvU2l6ZSI6MCwiRm9yZWdyb3VuZCI6eyIkaWQiOiI3NTUiLCJDb2xvciI6eyIkaWQiOiI3NTYiLCJBIjoyNTUsIlIiOjIyMywiRyI6MjI3LCJCIjoyMjl9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GlkIjoiNzU3IiwiQ29sb3IiOnsiJGlkIjoiNzU4IiwiQSI6MCwiUiI6MjU1LCJHIjoyNTUsIkIiOjI1NX19LCJJc1Zpc2libGUiOnRydWUsIldpZHRoIjowLjAsIkhlaWdodCI6MC4wLCJCb3JkZXJTdHlsZSI6bnVsbCwiUGFyZW50U3R5bGUiOm51bGx9LCJEYXRlRm9ybWF0Ijp7IiRpZCI6Ijc1OSIsIkZvcm1hdFN0cmluZyI6Inl5eXkiLCJTZXBhcmF0b3IiOiIvIiwiVXNlSW50ZXJuYXRpb25hbERhdGVGb3JtYXQiOmZhbHNlLCJEYXRlSXNWaXNpYmxlIjp0cnVlLCJUaW1lSXNWaXNpYmxlIjpmYWxzZSwiSG91ckRpZ2l0cyI6MSwiQW1QbURlc2lnbmF0b3IiOjIsIlRyaW0wME1pbnV0ZXMiOmZhbHNlLCJMYXN0S25vd25WaXNpYmlsaXR5U3RhdGUiOnsiJGlkIjoiNzYwIiwiRGF0ZVBhcnRJc1Zpc2libGUiOnRydWUsIlRpbWVQYXJ0SXNWaXNpYmxlIjp0cnVlfX0sIldlZWtOdW1iZXJpbmciOnsiJGlkIjoiNzYxIiwiRm9ybWF0IjowLCJJc1Zpc2libGUiOmZhbHNlLCJMYXN0S25vd25WaXNpYmlsaXR5U3RhdGUiOmZhbHNlfSwiSXNWaXNpYmxlIjp0cnVlLCJQYXJlbnRTdHlsZSI6bnVsbH0sIkh5cGVybGluayI6bnVsbCwiSW1wb3J0SWQiOm51bGx9XSwiSWQiOiJmMTViOWMxYi01YzA4LTRiNDgtYWVhMS0zNjZjMGM5ODM4MjQiLCJJc1NpbmdsZUl0ZW1Sb3ciOmZhbHNlfSx7IiRpZCI6Ijc2MiIsIl90YXNrcyI6W10sIl9taWxlc3RvbmVzIjpbeyIkaWQiOiI3NjMiLCJJZCI6IjU2MWI0ZDAxLTI2Y2YtNDI4ZC1hMTFlLTBiOTljMTc3NWI3ZiIsIkluZGV4IjoyMiwiR3JvdXBJZCI6bnVsbCwiVGl0bGUiOiJHUFQtNCIsIkRhdGVUaW1lIjoiMjAyMy0wMy0xNFQyMzo1OTowMFoiLCJQZXJjZW50YWdlQ29tcGxldGUiOm51bGwsIk5vdGUiOm51bGwsIlN0eWxlIjp7IiRpZCI6Ijc2NCIsIlRpdGxlUG9zaXRpb24iOiJSaWdodCIsIkRhdGVQb3NpdGlvbiI6IlJpZ2h0IiwiU2hhcGVUeXBlIjoxNywiU2hhcGVTaXplIjowLCJTcGFjaW5nIjo1LCJTaGFwZVN0eWxlIjp7IiRpZCI6Ijc2NSIsIk1hcmdpbiI6eyIkcmVmIjoiOCJ9LCJQYWRkaW5nIjp7IiRyZWYiOiI5In0sIkJhY2tncm91bmQiOnsiJGlkIjoiNzY2IiwiQ29sb3IiOnsiJGlkIjoiNzY3IiwiQSI6MjU1LCJSIjo5OCwiRyI6MTYzLCJCIjoxNTl9fSwiSXNWaXNpYmxlIjp0cnVlLCJXaWR0aCI6MTQuMCwiSGVpZ2h0IjoxNC4wLCJCb3JkZXJTdHlsZSI6eyIkaWQiOiI3NjgiLCJMaW5lQ29sb3IiOnsiJGlkIjoiNzY5IiwiJHR5cGUiOiJOTFJFLkNvbW1vbi5Eb20uU29saWRDb2xvckJydXNoLCBOTFJFLkNvbW1vbiIsIkNvbG9yIjp7IiRpZCI6Ijc3MCIsIkEiOjI1NSwiUiI6MjIzLCJHIjoyMjcsIkIiOjIyOX19LCJMaW5lV2VpZ2h0IjoxLjMzMzMzMzM3LCJMaW5lVHlwZSI6MCwiUGFyZW50U3R5bGUiOm51bGx9LCJQYXJlbnRTdHlsZSI6bnVsbH0sIlRpdGxlU3R5bGUiOnsiJGlkIjoiNzcxIiwiRm9udFNldHRpbmdzIjp7IiRpZCI6Ijc3MiIsIkZvbnRTaXplIjoxMCwiRm9udE5hbWUiOiJDYWxpYnJpIiwiSXNCb2xkIjp0cnVlLCJJc0l0YWxpYyI6ZmFsc2UsIklzVW5kZXJsaW5lZCI6ZmFsc2UsIlBhcmVudFN0eWxlIjpudWxsfSwiQXV0b1NpemUiOjAsIkZvcmVncm91bmQiOnsiJGlkIjoiNzczIiwiQ29sb3IiOnsiJGlkIjoiNzc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xOSJ9LCJQYWRkaW5nIjp7IiRyZWYiOiIyMCJ9LCJCYWNrZ3JvdW5kIjp7IiRpZCI6Ijc3NSIsIkNvbG9yIjp7IiRpZCI6Ijc3NiIsIkEiOjAsIlIiOjI1NSwiRyI6MjU1LCJCIjoyNTV9fSwiSXNWaXNpYmxlIjp0cnVlLCJXaWR0aCI6MC4wLCJIZWlnaHQiOjAuMCwiQm9yZGVyU3R5bGUiOm51bGwsIlBhcmVudFN0eWxlIjpudWxsfSwiRGF0ZVN0eWxlIjp7IiRpZCI6Ijc3NyIsIkZvbnRTZXR0aW5ncyI6eyIkaWQiOiI3NzgiLCJGb250U2l6ZSI6OSwiRm9udE5hbWUiOiJDYWxpYnJpIiwiSXNCb2xkIjpmYWxzZSwiSXNJdGFsaWMiOmZhbHNlLCJJc1VuZGVybGluZWQiOmZhbHNlLCJQYXJlbnRTdHlsZSI6bnVsbH0sIkF1dG9TaXplIjowLCJGb3JlZ3JvdW5kIjp7IiRpZCI6Ijc3OSIsIkNvbG9yIjp7IiRpZCI6Ijc4MCIsIkEiOjI1NSwiUiI6MjIzLCJHIjoyMjcsIkIiOjIyOX19LCJNYXhXaWR0aCI6MjAwLjAsIk1heEhlaWdodCI6IkluZmluaXR5IiwiU21hcnRGb3JlZ3JvdW5kSXNBY3RpdmUiOmZhbHNlLCJIb3Jpem9udGFsQWxpZ25tZW50IjowLCJWZXJ0aWNhbEFsaWdubWVudCI6MCwiU21hcnRGb3JlZ3JvdW5kIjpudWxsLCJCYWNrZ3JvdW5kRmlsbFR5cGUiOjAsIk1hcmdpbiI6eyIkcmVmIjoiMjcifSwiUGFkZGluZyI6eyIkcmVmIjoiMjgifSwiQmFja2dyb3VuZCI6eyIkaWQiOiI3ODEiLCJDb2xvciI6eyIkaWQiOiI3ODIiLCJBIjowLCJSIjoyNTUsIkciOjI1NSwiQiI6MjU1fX0sIklzVmlzaWJsZSI6dHJ1ZSwiV2lkdGgiOjAuMCwiSGVpZ2h0IjowLjAsIkJvcmRlclN0eWxlIjpudWxsLCJQYXJlbnRTdHlsZSI6bnVsbH0sIkRhdGVGb3JtYXQiOnsiJGlkIjoiNzgzIiwiRm9ybWF0U3RyaW5nIjoieXl5eSIsIlNlcGFyYXRvciI6Ii8iLCJVc2VJbnRlcm5hdGlvbmFsRGF0ZUZvcm1hdCI6ZmFsc2UsIkRhdGVJc1Zpc2libGUiOnRydWUsIlRpbWVJc1Zpc2libGUiOmZhbHNlLCJIb3VyRGlnaXRzIjoxLCJBbVBtRGVzaWduYXRvciI6MiwiVHJpbTAwTWludXRlcyI6ZmFsc2UsIkxhc3RLbm93blZpc2liaWxpdHlTdGF0ZSI6eyIkaWQiOiI3ODQiLCJEYXRlUGFydElzVmlzaWJsZSI6dHJ1ZSwiVGltZVBhcnRJc1Zpc2libGUiOnRydWV9fSwiV2Vla051bWJlcmluZyI6eyIkaWQiOiI3ODUiLCJGb3JtYXQiOjAsIklzVmlzaWJsZSI6ZmFsc2UsIkxhc3RLbm93blZpc2liaWxpdHlTdGF0ZSI6ZmFsc2V9LCJJc1Zpc2libGUiOnRydWUsIlBhcmVudFN0eWxlIjpudWxsfSwiSHlwZXJsaW5rIjpudWxsLCJJbXBvcnRJZCI6bnVsbH1dLCJJZCI6IjAwMDAwMDAwLTAwMDAtMDAwMC0wMDAwLTAwMDAwMDAwMDAwMCIsIklzU2luZ2xlSXRlbVJvdyI6dHJ1ZX1dLCJJbmRleCI6MCwiSWQiOiJlMjk0YmQ4ZC04OTQwLTRmZmUtYTQ2Yi1mYTI3MjM5ZTU4MzYiLCJIZWFkZXJUZXh0IjpudWxsLCJJc0RlZmF1bHQiOnRydWUsIlN0eWxlIjp7IiRpZCI6Ijc4NiIsIkhlYWRlclN0eWxlIjp7IiRpZCI6Ijc4NyIsIlRleHRTdHlsZSI6eyIkaWQiOiI3ODgiLCJGb250U2V0dGluZ3MiOnsiJGlkIjoiNzg5IiwiRm9udFNpemUiOjExLCJGb250TmFtZSI6IkNhbGlicmkiLCJJc0JvbGQiOmZhbHNlLCJJc0l0YWxpYyI6ZmFsc2UsIklzVW5kZXJsaW5lZCI6ZmFsc2UsIlBhcmVudFN0eWxlIjpudWxsfSwiQXV0b1NpemUiOjIsIkZvcmVncm91bmQiOnsiJGlkIjoiNzkwIiwiQ29sb3IiOnsiJGlkIjoiNzkxIiwiQSI6MjU1LCJSIjowLCJHIjowLCJCIjowfX0sIk1heFdpZHRoIjowLjAsIk1heEhlaWdodCI6MC4wLCJTbWFydEZvcmVncm91bmRJc0FjdGl2ZSI6ZmFsc2UsIkhvcml6b250YWxBbGlnbm1lbnQiOjAsIlZlcnRpY2FsQWxpZ25tZW50IjowLCJTbWFydEZvcmVncm91bmQiOm51bGwsIkJhY2tncm91bmRGaWxsVHlwZSI6MCwiTWFyZ2luIjp7IiRpZCI6Ijc5MiIsIlRvcCI6MC4wLCJMZWZ0IjowLjAsIlJpZ2h0IjowLjAsIkJvdHRvbSI6MC4wfSwiUGFkZGluZyI6eyIkaWQiOiI3OTMiLCJUb3AiOjAuMCwiTGVmdCI6MC4wLCJSaWdodCI6MC4wLCJCb3R0b20iOjAuMH0sIkJhY2tncm91bmQiOm51bGwsIklzVmlzaWJsZSI6dHJ1ZSwiV2lkdGgiOjAuMCwiSGVpZ2h0IjowLjAsIkJvcmRlclN0eWxlIjpudWxsLCJQYXJlbnRTdHlsZSI6bnVsbH0sIlJlY3RhbmdsZVN0eWxlIjp7IiRpZCI6Ijc5NCIsIk1hcmdpbiI6eyIkaWQiOiI3OTUiLCJUb3AiOjAuMCwiTGVmdCI6MC4wLCJSaWdodCI6MC4wLCJCb3R0b20iOjAuMH0sIlBhZGRpbmciOnsiJGlkIjoiNzk2IiwiVG9wIjowLjAsIkxlZnQiOjAuMCwiUmlnaHQiOjAuMCwiQm90dG9tIjowLjB9LCJCYWNrZ3JvdW5kIjp7IiRpZCI6Ijc5NyIsIkNvbG9yIjp7IiRpZCI6Ijc5OCIsIkEiOjYzLCJSIjo2OCwiRyI6MTE0LCJCIjoxOTZ9fSwiSXNWaXNpYmxlIjp0cnVlLCJXaWR0aCI6MC4wLCJIZWlnaHQiOjAuMCwiQm9yZGVyU3R5bGUiOnsiJGlkIjoiNzk5IiwiTGluZUNvbG9yIjp7IiRpZCI6IjgwMCIsIiR0eXBlIjoiTkxSRS5Db21tb24uRG9tLlNvbGlkQ29sb3JCcnVzaCwgTkxSRS5Db21tb24iLCJDb2xvciI6eyIkaWQiOiI4MDEiLCJBIjoyNTUsIlIiOjI1NSwiRyI6MCwiQiI6MH19LCJMaW5lV2VpZ2h0IjowLjAsIkxpbmVUeXBlIjowLCJQYXJlbnRTdHlsZSI6bnVsbH0sIlBhcmVudFN0eWxlIjpudWxsfSwiTWFyZ2luIjp7IiRpZCI6IjgwMiIsIlRvcCI6MC4wLCJMZWZ0IjowLjAsIlJpZ2h0IjowLjAsIkJvdHRvbSI6MC4wfSwiUGFkZGluZyI6eyIkaWQiOiI4MDMiLCJUb3AiOjAuMCwiTGVmdCI6MC4wLCJSaWdodCI6MC4wLCJCb3R0b20iOjAuMH0sIkJhY2tncm91bmQiOm51bGwsIklzVmlzaWJsZSI6dHJ1ZSwiV2lkdGgiOjAuMCwiSGVpZ2h0IjowLjAsIkJvcmRlclN0eWxlIjpudWxsLCJQYXJlbnRTdHlsZSI6bnVsbH0sIkJhY2tncm91bmRTdHlsZSI6eyIkaWQiOiI4MDQiLCJNYXJnaW4iOnsiJGlkIjoiODA1IiwiVG9wIjowLjAsIkxlZnQiOjAuMCwiUmlnaHQiOjAuMCwiQm90dG9tIjowLjB9LCJQYWRkaW5nIjp7IiRpZCI6IjgwNiIsIlRvcCI6MC4wLCJMZWZ0IjowLjAsIlJpZ2h0IjowLjAsIkJvdHRvbSI6MC4wfSwiQmFja2dyb3VuZCI6eyIkaWQiOiI4MDciLCJDb2xvciI6eyIkaWQiOiI4MDgiLCJBIjo1MSwiUiI6MTY1LCJHIjoxNjUsIkIiOjE2NX19LCJJc1Zpc2libGUiOnRydWUsIldpZHRoIjowLjAsIkhlaWdodCI6MC4wLCJCb3JkZXJTdHlsZSI6eyIkaWQiOiI4MDkiLCJMaW5lQ29sb3IiOnsiJGlkIjoiODEwIiwiJHR5cGUiOiJOTFJFLkNvbW1vbi5Eb20uU29saWRDb2xvckJydXNoLCBOTFJFLkNvbW1vbiIsIkNvbG9yIjp7IiRpZCI6IjgxMSIsIkEiOjI1NSwiUiI6MjU1LCJHIjowLCJCIjowfX0sIkxpbmVXZWlnaHQiOjAuMCwiTGluZVR5cGUiOjAsIlBhcmVudFN0eWxlIjpudWxsfSwiUGFyZW50U3R5bGUiOm51bGx9LCJNYXJnaW4iOnsiJGlkIjoiODEyIiwiVG9wIjowLjAsIkxlZnQiOjAuMCwiUmlnaHQiOjAuMCwiQm90dG9tIjowLjB9LCJQYWRkaW5nIjp7IiRpZCI6IjgxMyIsIlRvcCI6MC4wLCJMZWZ0IjowLjAsIlJpZ2h0IjowLjAsIkJvdHRvbSI6MC4wfSwiSXNWaXNpYmxlIjpmYWxzZSwiV2lkdGgiOjAuMCwiSGVpZ2h0IjowLjAsIkJvcmRlclN0eWxlIjpudWxsLCJQYXJlbnRTdHlsZSI6bnVsbH19XSwiSWQiOiIyMTY0ZThiNS1lMjk5LTRmYjQtYmVjMS00N2Y4N2E2MGI4NDIiLCJJbmRleCI6NCwiSGVhZGVyVGV4dCI6IjIwMjAtMjAyNSIsIlN0eWxlIjp7IiRpZCI6IjgxNCIsIkhlYWRlclN0eWxlIjp7IiRpZCI6IjgxNSIsIlRleHRJc1ZlcnRpY2FsIjpmYWxzZSwiVGV4dFN0eWxlIjp7IiRpZCI6IjgxNiIsIkZvbnRTZXR0aW5ncyI6eyIkaWQiOiI4MTciLCJGb250U2l6ZSI6MTAsIkZvbnROYW1lIjoiQ2FsaWJyaSIsIklzQm9sZCI6ZmFsc2UsIklzSXRhbGljIjpmYWxzZSwiSXNVbmRlcmxpbmVkIjpmYWxzZSwiUGFyZW50U3R5bGUiOm51bGx9LCJBdXRvU2l6ZSI6MiwiRm9yZWdyb3VuZCI6eyIkaWQiOiI4MTgiLCJDb2xvciI6eyIkaWQiOiI4MTkiLCJBIjoyNTUsIlIiOjI1NSwiRyI6MjU1LCJCIjoyNTV9fSwiTWF4V2lkdGgiOjUxLjQ5MzMzMzMzMzMzMzMzOS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m51bGwsIklzVmlzaWJsZSI6dHJ1ZSwiV2lkdGgiOjAuMCwiSGVpZ2h0IjowLjAsIkJvcmRlclN0eWxlIjpudWxsLCJQYXJlbnRTdHlsZSI6bnVsbH0sIlJlY3RhbmdsZVN0eWxlIjp7IiRpZCI6IjgyMiIsIk1hcmdpbiI6eyIkaWQiOiI4MjMiLCJUb3AiOjAuMCwiTGVmdCI6MC4wLCJSaWdodCI6MC4wLCJCb3R0b20iOjAuMH0sIlBhZGRpbmciOnsiJGlkIjoiODI0IiwiVG9wIjowLjAsIkxlZnQiOjAuMCwiUmlnaHQiOjAuMCwiQm90dG9tIjowLjB9LCJCYWNrZ3JvdW5kIjp7IiRpZCI6IjgyNSIsIkNvbG9yIjp7IiRpZCI6IjgyNiIsIkEiOjI1NSwiUiI6OTgsIkciOjE2MywiQiI6MTU5fX0sIklzVmlzaWJsZSI6dHJ1ZSwiV2lkdGgiOjAuMCwiSGVpZ2h0IjowLjAsIkJvcmRlclN0eWxlIjp7IiRpZCI6IjgyNyIsIkxpbmVDb2xvciI6eyIkaWQiOiI4MjgiLCIkdHlwZSI6Ik5MUkUuQ29tbW9uLkRvbS5Tb2xpZENvbG9yQnJ1c2gsIE5MUkUuQ29tbW9uIiwiQ29sb3IiOnsiJGlkIjoiODI5IiwiQSI6MjU1LCJSIjozNywiRyI6NTcsIkIiOjIzfX0sIkxpbmVXZWlnaHQiOjAuMCwiTGluZVR5cGUiOjAsIlBhcmVudFN0eWxlIjpudWxsfSwiUGFyZW50U3R5bGUiOm51bGx9LCJNYXJnaW4iOnsiJGlkIjoiODMwIiwiVG9wIjowLjAsIkxlZnQiOjAuMCwiUmlnaHQiOjAuMCwiQm90dG9tIjowLjB9LCJQYWRkaW5nIjp7IiRpZCI6IjgzMSIsIlRvcCI6MC4wLCJMZWZ0IjowLjAsIlJpZ2h0IjowLjAsIkJvdHRvbSI6MC4wfSwiQmFja2dyb3VuZCI6bnVsbCwiSXNWaXNpYmxlIjp0cnVlLCJXaWR0aCI6MC4wLCJIZWlnaHQiOjAuMCwiQm9yZGVyU3R5bGUiOm51bGwsIlBhcmVudFN0eWxlIjpudWxsfSwiQmFja2dyb3VuZFN0eWxlIjp7IiRpZCI6IjgzMiIsIk1hcmdpbiI6eyIkaWQiOiI4MzMiLCJUb3AiOjAuMCwiTGVmdCI6MC4wLCJSaWdodCI6MC4wLCJCb3R0b20iOjAuMH0sIlBhZGRpbmciOnsiJGlkIjoiODM0IiwiVG9wIjowLjAsIkxlZnQiOjAuMCwiUmlnaHQiOjAuMCwiQm90dG9tIjowLjB9LCJCYWNrZ3JvdW5kIjp7IiRpZCI6IjgzNSIsIkNvbG9yIjp7IiRpZCI6IjgzNiIsIkEiOjUxLCJSIjozOSwiRyI6MjA2LCJCIjoyMTV9fSwiSXNWaXNpYmxlIjp0cnVlLCJXaWR0aCI6MC4wLCJIZWlnaHQiOjAuMCwiQm9yZGVyU3R5bGUiOnsiJGlkIjoiODM3IiwiTGluZUNvbG9yIjp7IiRpZCI6IjgzOCIsIiR0eXBlIjoiTkxSRS5Db21tb24uRG9tLlNvbGlkQ29sb3JCcnVzaCwgTkxSRS5Db21tb24iLCJDb2xvciI6eyIkaWQiOiI4MzkiLCJBIjoyNTUsIlIiOjYsIkciOjcxLCJCIjo5Nn19LCJMaW5lV2VpZ2h0IjowLjAsIkxpbmVUeXBlIjowLCJQYXJlbnRTdHlsZSI6bnVsbH0sIlBhcmVudFN0eWxlIjpudWxsfSwiSXNBYm92ZVRpbWViYW5kIjpmYWxzZSwiU3BhY2luZyI6MiwiTWFyZ2luIjp7IiRpZCI6Ijg0MCIsIlRvcCI6MC4wLCJMZWZ0IjowLjAsIlJpZ2h0IjowLjAsIkJvdHRvbSI6MC4wfSwiUGFkZGluZyI6eyIkaWQiOiI4NDEiLCJUb3AiOjAuMCwiTGVmdCI6MC4wLCJSaWdodCI6MC4wLCJCb3R0b20iOjAuMH0sIklzVmlzaWJsZSI6dHJ1ZSwiV2lkdGgiOjAuMCwiSGVpZ2h0IjowLjAsIkJvcmRlclN0eWxlIjp7IiRpZCI6Ijg0MiIsIkxpbmVDb2xvciI6bnVsbCwiTGluZVdlaWdodCI6MC4wLCJMaW5lVHlwZSI6MCwiUGFyZW50U3R5bGUiOm51bGx9LCJQYXJlbnRTdHlsZSI6bnVsbH19XSwiQ3VsdHVyZUluZm9OYW1lIjoiZW4tVVMiLCJTdHlsZU5hbWUiOm51bGwsIlZlcnNpb24iOnsiJGlkIjoiODQzIiwiVmVyc2lvbiI6IjMuOS4wIiwiT3JpZ2luYWxBc3NlbWJseVZlcnNpb24iOiI3LjAzLjAwLjAwIiwiRWRpdGlvbiI6bnVsbCwiTGFzdFNhdmVkRWRpdGlvbiI6MywiSXNQbHVzRWRpdGlvbiI6ZmFsc2UsIklzUHJvRWRpdGlvbiI6ZmFsc2V9LCJFZmZlY3QiOjAsIlN0eWxlIjp7IiRpZCI6Ijg0NCIsIkRlZmF1bHREZXBlbmRlbmN5U3R5bGUiOnsiJGlkIjoiODQ1IiwiTGluZVN0eWxlIjp7IiRpZCI6Ijg0NiIsIkxpbmVDb2xvciI6eyIkaWQiOiI4NDciLCIkdHlwZSI6Ik5MUkUuQ29tbW9uLkRvbS5Tb2xpZENvbG9yQnJ1c2gsIE5MUkUuQ29tbW9uIiwiQ29sb3IiOnsiJGlkIjoiODQ4IiwiQSI6MjU1LCJSIjowLCJHIjowLCJCIjowfX0sIkxpbmVXZWlnaHQiOjEuMCwiTGluZVR5cGUiOjAsIlBhcmVudFN0eWxlIjpudWxsfSwiRW5kQXJyb3doZWFkTGluZVN0eWxlIjp7IiRpZCI6Ijg0OSIsIktpbmQiOjEsIldpZHRoIjoxLCJMZW5ndGgiOjAsIlBhcmVudFN0eWxlIjpudWxsfSwiQnJpbmdUb0Zyb250Ijp0cnVlLCJFbGJvd1JhZGl1cyI6MC4wLCJNYXJnaW4iOnsiJGlkIjoiODUwIiwiVG9wIjowLjAsIkxlZnQiOjAuMCwiUmlnaHQiOjAuMCwiQm90dG9tIjowLjB9LCJQYWRkaW5nIjp7IiRpZCI6Ijg1MSIsIlRvcCI6MC4wLCJMZWZ0IjowLjAsIlJpZ2h0IjowLjAsIkJvdHRvbSI6MC4wfSwiQmFja2dyb3VuZCI6bnVsbCwiSXNWaXNpYmxlIjp0cnVlLCJXaWR0aCI6MC4wLCJIZWlnaHQiOjAuMCwiQm9yZGVyU3R5bGUiOm51bGwsIlBhcmVudFN0eWxlIjpudWxsfSwiQ3JpdGljYWxQYXRoU3R5bGUiOnsiJGlkIjoiODUyIiwiQ3JpdGljYWxQYXRoU3R5bGVPcHRpb25zIjoxNSwiTGluZVN0eWxlIjp7IiRpZCI6Ijg1MyIsIkxpbmVDb2xvciI6eyIkaWQiOiI4NTQiLCIkdHlwZSI6Ik5MUkUuQ29tbW9uLkRvbS5Tb2xpZENvbG9yQnJ1c2gsIE5MUkUuQ29tbW9uIiwiQ29sb3IiOnsiJGlkIjoiODU1IiwiQSI6MjU1LCJSIjoyMjIsIkciOjUwLCJCIjo1MH19LCJMaW5lV2VpZ2h0IjoxLjAsIkxpbmVUeXBlIjowLCJQYXJlbnRTdHlsZSI6bnVsbH0sIlRpdGxlRm9yZWdyb3VuZCI6eyIkaWQiOiI4NTYiLCJDb2xvciI6eyIkaWQiOiI4NTciLCJBIjoyNTUsIlIiOjE3NiwiRyI6MTksIkIiOjI1fX0sIlNoYXBlc0JhY2tncm91bmQiOnsiJGlkIjoiODU4IiwiQ29sb3IiOnsiJGlkIjoiODU5IiwiQSI6MjU1LCJSIjoyNTMsIkciOjIwMywiQiI6MjA4fX0sIlNoYXBlc0JvcmRlclN0eWxlIjp7IiRpZCI6Ijg2MCIsIkxpbmVDb2xvciI6eyIkaWQiOiI4NjEiLCIkdHlwZSI6Ik5MUkUuQ29tbW9uLkRvbS5Tb2xpZENvbG9yQnJ1c2gsIE5MUkUuQ29tbW9uIiwiQ29sb3IiOnsiJGlkIjoiODYyIiwiQSI6MjU1LCJSIjoyMjIsIkciOjUwLCJCIjo1MH19LCJMaW5lV2VpZ2h0IjoxLjUsIkxpbmVUeXBlIjowLCJQYXJlbnRTdHlsZSI6bnVsbH0sIk1hcmdpbiI6eyIkaWQiOiI4NjMiLCJUb3AiOjAuMCwiTGVmdCI6MC4wLCJSaWdodCI6MC4wLCJCb3R0b20iOjAuMH0sIlBhZGRpbmciOnsiJGlkIjoiODY0IiwiVG9wIjowLjAsIkxlZnQiOjAuMCwiUmlnaHQiOjAuMCwiQm90dG9tIjowLjB9LCJCYWNrZ3JvdW5kIjpudWxsLCJJc1Zpc2libGUiOmZhbHNlLCJXaWR0aCI6MC4wLCJIZWlnaHQiOjAuMCwiQm9yZGVyU3R5bGUiOm51bGwsIlBhcmVudFN0eWxlIjpudWxsfSwiUGFuZWxzU3BhY2luZ0RlZmluaXRpb24iOnsiJGlkIjoiODY1IiwiU3BhY2luZ0Fib3ZlVGltZWJhbmQiOjUsIlNwYWNpbmdCZWxvd1RpbWViYW5kIjo1LCJTcGFjaW5nQWJvdmVCZXR3ZWVuU3dpbWxhbmVzQW5kVGFza3MiOjUsIlNwYWNpbmdCZWxvd0JldHdlZW5Td2ltbGFuZXNBbmRUYXNrcyI6NX0sIlRpbWViYW5kU3R5bGUiOnsiJGlkIjoiODY2IiwiU2NhbGVNYXJraW5nIjowLCJTaGFwZSI6MCwiU2hhcGVTdHlsZSI6eyIkaWQiOiI4NjciLCJNYXJnaW4iOnsiJGlkIjoiODY4IiwiVG9wIjowLjAsIkxlZnQiOjEwLjAsIlJpZ2h0IjoxMC4wLCJCb3R0b20iOjAuMH0sIlBhZGRpbmciOnsiJGlkIjoiODY5IiwiVG9wIjozLjAsIkxlZnQiOjAuMCwiUmlnaHQiOjAuMCwiQm90dG9tIjozLjB9LCJCYWNrZ3JvdW5kIjp7IiRpZCI6Ijg3MCIsIkNvbG9yIjp7IiRpZCI6Ijg3MSIsIkEiOjI1NSwiUiI6MzksIkciOjIwNiwiQiI6MjE1fX0sIklzVmlzaWJsZSI6dHJ1ZSwiV2lkdGgiOjAuMCwiSGVpZ2h0IjozMC4wLCJCb3JkZXJTdHlsZSI6eyIkaWQiOiI4NzIiLCJMaW5lQ29sb3IiOnsiJGlkIjoiODczIiwiJHR5cGUiOiJOTFJFLkNvbW1vbi5Eb20uU29saWRDb2xvckJydXNoLCBOTFJFLkNvbW1vbiIsIkNvbG9yIjp7IiRpZCI6Ijg3NCIsIkEiOjI1NSwiUiI6MjU1LCJHIjowLCJCIjowfX0sIkxpbmVXZWlnaHQiOjAuMCwiTGluZVR5cGUiOjAsIlBhcmVudFN0eWxlIjpudWxsfSwiUGFyZW50U3R5bGUiOm51bGx9LCJNaWRkbGVUaWVyU2hhcGVTdHlsZSI6eyIkaWQiOiI4NzUiLCJNYXJnaW4iOnsiJGlkIjoiODc2IiwiVG9wIjowLjAsIkxlZnQiOjEwLjAsIlJpZ2h0IjoxMC4wLCJCb3R0b20iOjAuMH0sIlBhZGRpbmciOnsiJGlkIjoiODc3IiwiVG9wIjozLjAsIkxlZnQiOjAuMCwiUmlnaHQiOjAuMCwiQm90dG9tIjozLjB9LCJCYWNrZ3JvdW5kIjp7IiRpZCI6Ijg3OCIsIkNvbG9yIjp7IiRpZCI6Ijg3OSIsIkEiOjI1NSwiUiI6MTE2LCJHIjoxNDMsIkIiOjE3OH19LCJJc1Zpc2libGUiOnRydWUsIldpZHRoIjowLjAsIkhlaWdodCI6MzAuMCwiQm9yZGVyU3R5bGUiOnsiJGlkIjoiODgwIiwiTGluZUNvbG9yIjp7IiRpZCI6Ijg4MSIsIiR0eXBlIjoiTkxSRS5Db21tb24uRG9tLlNvbGlkQ29sb3JCcnVzaCwgTkxSRS5Db21tb24iLCJDb2xvciI6eyIkaWQiOiI4ODIiLCJBIjoyNTUsIlIiOjI1NSwiRyI6MCwiQiI6MH19LCJMaW5lV2VpZ2h0IjowLjAsIkxpbmVUeXBlIjowLCJQYXJlbnRTdHlsZSI6bnVsbH0sIlBhcmVudFN0eWxlIjpudWxsfSwiQm90dG9tVGllclNoYXBlU3R5bGUiOnsiJGlkIjoiODgzIiwiTWFyZ2luIjp7IiRpZCI6Ijg4NCIsIlRvcCI6MC4wLCJMZWZ0IjoxMC4wLCJSaWdodCI6MTAuMCwiQm90dG9tIjowLjB9LCJQYWRkaW5nIjp7IiRpZCI6Ijg4NSIsIlRvcCI6My4wLCJMZWZ0IjowLjAsIlJpZ2h0IjowLjAsIkJvdHRvbSI6My4wfSwiQmFja2dyb3VuZCI6eyIkaWQiOiI4ODYiLCJDb2xvciI6eyIkaWQiOiI4ODciLCJBIjoyNTUsIlIiOjExNiwiRyI6MTQzLCJCIjoxNzh9fSwiSXNWaXNpYmxlIjp0cnVlLCJXaWR0aCI6MC4wLCJIZWlnaHQiOjMwLjAsIkJvcmRlclN0eWxlIjp7IiRpZCI6Ijg4OCIsIkxpbmVDb2xvciI6eyIkaWQiOiI4ODkiLCIkdHlwZSI6Ik5MUkUuQ29tbW9uLkRvbS5Tb2xpZENvbG9yQnJ1c2gsIE5MUkUuQ29tbW9uIiwiQ29sb3IiOnsiJGlkIjoiODkwIiwiQSI6MjU1LCJSIjoyNTUsIkciOjAsIkIiOjB9fSwiTGluZVdlaWdodCI6MC4wLCJMaW5lVHlwZSI6MCwiUGFyZW50U3R5bGUiOm51bGx9LCJQYXJlbnRTdHlsZSI6bnVsbH0sIlJpZ2h0RW5kQ2Fwc1N0eWxlIjp7IiRpZCI6Ijg5MSIsIkZvbnRTZXR0aW5ncyI6eyIkaWQiOiI4OTIiLCJGb250U2l6ZSI6MTgsIkZvbnROYW1lIjoiQ2FsaWJyaSIsIklzQm9sZCI6dHJ1ZSwiSXNJdGFsaWMiOmZhbHNlLCJJc1VuZGVybGluZWQiOmZhbHNlLCJQYXJlbnRTdHlsZSI6bnVsbH0sIkF1dG9TaXplIjowLCJGb3JlZ3JvdW5kIjp7IiRpZCI6Ijg5MyIsIkNvbG9yIjp7IiRpZCI6Ijg5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ODk1IiwiVG9wIjowLjAsIkxlZnQiOjAuMCwiUmlnaHQiOjIwLjAsIkJvdHRvbSI6MC4wfSwiUGFkZGluZyI6eyIkaWQiOiI4OTYiLCJUb3AiOjAuMCwiTGVmdCI6MC4wLCJSaWdodCI6MC4wLCJCb3R0b20iOjAuMH0sIkJhY2tncm91bmQiOnsiJGlkIjoiODk3IiwiQ29sb3IiOnsiJGlkIjoiODk4IiwiQSI6ODksIlIiOjAsIkciOjAsIkIiOjB9fSwiSXNWaXNpYmxlIjpmYWxzZSwiV2lkdGgiOjAuMCwiSGVpZ2h0IjowLjAsIkJvcmRlclN0eWxlIjpudWxsLCJQYXJlbnRTdHlsZSI6bnVsbH0sIkxlZnRFbmRDYXBzU3R5bGUiOnsiJGlkIjoiODk5IiwiRm9udFNldHRpbmdzIjp7IiRpZCI6IjkwMCIsIkZvbnRTaXplIjoxOCwiRm9udE5hbWUiOiJDYWxpYnJpIiwiSXNCb2xkIjp0cnVlLCJJc0l0YWxpYyI6ZmFsc2UsIklzVW5kZXJsaW5lZCI6ZmFsc2UsIlBhcmVudFN0eWxlIjpudWxsfSwiQXV0b1NpemUiOjAsIkZvcmVncm91bmQiOnsiJGlkIjoiOTAxIiwiQ29sb3IiOnsiJGlkIjoiOTAy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5MDMiLCJUb3AiOjAuMCwiTGVmdCI6MjAuMCwiUmlnaHQiOjAuMCwiQm90dG9tIjowLjB9LCJQYWRkaW5nIjp7IiRpZCI6IjkwNCIsIlRvcCI6MC4wLCJMZWZ0IjowLjAsIlJpZ2h0IjowLjAsIkJvdHRvbSI6MC4wfSwiQmFja2dyb3VuZCI6eyIkaWQiOiI5MDUiLCJDb2xvciI6eyIkaWQiOiI5MDYiLCJBIjo4OSwiUiI6MCwiRyI6MCwiQiI6MH19LCJJc1Zpc2libGUiOmZhbHNlLCJXaWR0aCI6MC4wLCJIZWlnaHQiOjAuMCwiQm9yZGVyU3R5bGUiOm51bGwsIlBhcmVudFN0eWxlIjpudWxsfSwiVG9kYXlUZXh0U3R5bGUiOnsiJGlkIjoiOTA3IiwiRm9udFNldHRpbmdzIjp7IiRpZCI6IjkwOCIsIkZvbnRTaXplIjoxMiwiRm9udE5hbWUiOiJDYWxpYnJpIiwiSXNCb2xkIjpmYWxzZSwiSXNJdGFsaWMiOmZhbHNlLCJJc1VuZGVybGluZWQiOmZhbHNlLCJQYXJlbnRTdHlsZSI6bnVsbH0sIkF1dG9TaXplIjowLCJGb3JlZ3JvdW5kIjp7IiRpZCI6IjkwOSIsIkNvbG9yIjp7IiRpZCI6Ijkx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TEiLCJUb3AiOjAuMCwiTGVmdCI6MC4wLCJSaWdodCI6MC4wLCJCb3R0b20iOjAuMH0sIlBhZGRpbmciOnsiJGlkIjoiOTEyIiwiVG9wIjowLjAsIkxlZnQiOjAuMCwiUmlnaHQiOjAuMCwiQm90dG9tIjowLjB9LCJCYWNrZ3JvdW5kIjp7IiRpZCI6IjkxMyIsIkNvbG9yIjp7IiRpZCI6IjkxNCIsIkEiOjg5LCJSIjowLCJHIjowLCJCIjowfX0sIklzVmlzaWJsZSI6ZmFsc2UsIldpZHRoIjowLjAsIkhlaWdodCI6MC4wLCJCb3JkZXJTdHlsZSI6bnVsbCwiUGFyZW50U3R5bGUiOm51bGx9LCJUb2RheU1hcmtlclN0eWxlIjp7IiRpZCI6IjkxNSIsIk1hcmdpbiI6eyIkaWQiOiI5MTYiLCJUb3AiOjAuMCwiTGVmdCI6MC4wLCJSaWdodCI6MC4wLCJCb3R0b20iOjAuMH0sIlBhZGRpbmciOnsiJGlkIjoiOTE3IiwiVG9wIjowLjAsIkxlZnQiOjAuMCwiUmlnaHQiOjAuMCwiQm90dG9tIjowLjB9LCJCYWNrZ3JvdW5kIjp7IiRpZCI6IjkxOCIsIkNvbG9yIjp7IiRpZCI6IjkxOSIsIkEiOjI1NSwiUiI6MjU1LCJHIjowLCJCIjowfX0sIklzVmlzaWJsZSI6dHJ1ZSwiV2lkdGgiOjAuMCwiSGVpZ2h0IjowLjAsIkJvcmRlclN0eWxlIjpudWxsLCJQYXJlbnRTdHlsZSI6bnVsbH0sIlNjYWxlU3R5bGUiOnsiJGlkIjoiOTIwIiwiU2hhcGUiOjEsIlNob3dTZWdtZW50U2VwYXJhdG9ycyI6dHJ1ZSwiU2VnbWVudFNlcGFyYXRvck9wYWNpdHkiOjMwLCJIYXNCZWVuVmlzaWJsZUJlZm9yZSI6dHJ1ZSwiRm9udFNldHRpbmdzIjp7IiRpZCI6IjkyMSIsIkZvbnRTaXplIjoxMiwiRm9udE5hbWUiOiJDYWxpYnJpIiwiSXNCb2xkIjpmYWxzZSwiSXNJdGFsaWMiOmZhbHNlLCJJc1VuZGVybGluZWQiOmZhbHNlLCJQYXJlbnRTdHlsZSI6bnVsbH0sIkF1dG9TaXplIjowLCJGb3JlZ3JvdW5kIjp7IiRpZCI6IjkyMiIsIkNvbG9yIjp7IiRpZCI6Ijky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5MjQiLCJUb3AiOjAuMCwiTGVmdCI6NS4wLCJSaWdodCI6MC4wLCJCb3R0b20iOjAuMH0sIlBhZGRpbmciOnsiJGlkIjoiOTI1IiwiVG9wIjowLjAsIkxlZnQiOjAuMCwiUmlnaHQiOjAuMCwiQm90dG9tIjowLjB9LCJCYWNrZ3JvdW5kIjp7IiRpZCI6IjkyNiIsIkNvbG9yIjp7IiRpZCI6IjkyNyIsIkEiOjg5LCJSIjowLCJHIjowLCJCIjowfX0sIklzVmlzaWJsZSI6dHJ1ZSwiV2lkdGgiOjAuMCwiSGVpZ2h0IjowLjAsIkJvcmRlclN0eWxlIjpudWxsLCJQYXJlbnRTdHlsZSI6bnVsbH0sIlNpbmdsZVNjYWxlU2hhcGVTdHlsZSI6eyIkaWQiOiI5MjgiLCJTaGFwZSI6MCwiSGVpZ2h0IjowLjB9LCJNaWRkbGVUaWVyU2NhbGVTdHlsZSI6eyIkaWQiOiI5MjkiLCJTaGFwZSI6MSwiU2hvd1NlZ21lbnRTZXBhcmF0b3JzIjp0cnVlLCJTZWdtZW50U2VwYXJhdG9yT3BhY2l0eSI6MzAsIkhhc0JlZW5WaXNpYmxlQmVmb3JlIjpmYWxzZSwiRm9udFNldHRpbmdzIjp7IiRpZCI6IjkzMCIsIkZvbnRTaXplIjoxMiwiRm9udE5hbWUiOiJDYWxpYnJpIiwiSXNCb2xkIjpmYWxzZSwiSXNJdGFsaWMiOmZhbHNlLCJJc1VuZGVybGluZWQiOmZhbHNlLCJQYXJlbnRTdHlsZSI6bnVsbH0sIkF1dG9TaXplIjowLCJGb3JlZ3JvdW5kIjp7IiRpZCI6IjkzMSIsIkNvbG9yIjp7IiRpZCI6Ijkz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5MzMiLCJUb3AiOjAuMCwiTGVmdCI6NS4wLCJSaWdodCI6MC4wLCJCb3R0b20iOjAuMH0sIlBhZGRpbmciOnsiJGlkIjoiOTM0IiwiVG9wIjowLjAsIkxlZnQiOjAuMCwiUmlnaHQiOjAuMCwiQm90dG9tIjowLjB9LCJCYWNrZ3JvdW5kIjp7IiRpZCI6IjkzNSIsIkNvbG9yIjp7IiRpZCI6IjkzNiIsIkEiOjg5LCJSIjowLCJHIjowLCJCIjowfX0sIklzVmlzaWJsZSI6ZmFsc2UsIldpZHRoIjowLjAsIkhlaWdodCI6MC4wLCJCb3JkZXJTdHlsZSI6bnVsbCwiUGFyZW50U3R5bGUiOm51bGx9LCJCb3R0b21UaWVyU2NhbGVTdHlsZSI6eyIkaWQiOiI5MzciLCJTaGFwZSI6MSwiU2hvd1NlZ21lbnRTZXBhcmF0b3JzIjp0cnVlLCJTZWdtZW50U2VwYXJhdG9yT3BhY2l0eSI6MzAsIkhhc0JlZW5WaXNpYmxlQmVmb3JlIjpmYWxzZSwiRm9udFNldHRpbmdzIjp7IiRpZCI6IjkzOCIsIkZvbnRTaXplIjoxMiwiRm9udE5hbWUiOiJDYWxpYnJpIiwiSXNCb2xkIjpmYWxzZSwiSXNJdGFsaWMiOmZhbHNlLCJJc1VuZGVybGluZWQiOmZhbHNlLCJQYXJlbnRTdHlsZSI6bnVsbH0sIkF1dG9TaXplIjowLCJGb3JlZ3JvdW5kIjp7IiRpZCI6IjkzOSIsIkNvbG9yIjp7IiRpZCI6Ijk0MC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5NDEiLCJUb3AiOjAuMCwiTGVmdCI6NS4wLCJSaWdodCI6MC4wLCJCb3R0b20iOjAuMH0sIlBhZGRpbmciOnsiJGlkIjoiOTQyIiwiVG9wIjowLjAsIkxlZnQiOjAuMCwiUmlnaHQiOjAuMCwiQm90dG9tIjowLjB9LCJCYWNrZ3JvdW5kIjp7IiRpZCI6Ijk0MyIsIkNvbG9yIjp7IiRpZCI6Ijk0NCIsIkEiOjg5LCJSIjowLCJHIjowLCJCIjowfX0sIklzVmlzaWJsZSI6ZmFsc2UsIldpZHRoIjowLjAsIkhlaWdodCI6MC4wLCJCb3JkZXJTdHlsZSI6bnVsbCwiUGFyZW50U3R5bGUiOm51bGx9LCJFbGFwc2VkVGltZUJhY2tncm91bmQiOnsiJGlkIjoiOTQ1IiwiQ29sb3IiOnsiJGlkIjoiOTQ2IiwiQSI6NzcsIlIiOjI1NSwiRyI6MCwiQiI6MH19LCJBcHBlbmRZZWFyT25ZZWFyQ2hhbmdlIjp0cnVlLCJFbGFwc2VkVGltZUZvcm1hdCI6MCwiVG9kYXlNYXJrZXJQb3NpdGlvbiI6MCwiUXVpY2tQb3NpdGlvbiI6MywiQWJzb2x1dGVQb3NpdGlvbiI6MTM1LjAsIk1hcmdpbiI6eyIkaWQiOiI5NDciLCJUb3AiOjAuMCwiTGVmdCI6MTAuMCwiUmlnaHQiOjEwLjAsIkJvdHRvbSI6MC4wfSwiUGFkZGluZyI6eyIkaWQiOiI5NDgiLCJUb3AiOjAuMCwiTGVmdCI6MC4wLCJSaWdodCI6MC4wLCJCb3R0b20iOjAuMH0sIkJhY2tncm91bmQiOnsiJGlkIjoiOTQ5IiwiQ29sb3IiOnsiJGlkIjoiOTUwIiwiQSI6MjU1LCJSIjoxMTUsIkciOjExNSwiQiI6MTE1fX0sIklzVmlzaWJsZSI6dHJ1ZSwiV2lkdGgiOjAuMCwiSGVpZ2h0IjowLjAsIkJvcmRlclN0eWxlIjpudWxsLCJQYXJlbnRTdHlsZSI6bnVsbH0sIkRlZmF1bHRNaWxlc3RvbmVTdHlsZSI6eyIkaWQiOiI5NTEiLCJTaGFwZSI6MTcsIkNvbm5lY3Rvck1hcmdpbiI6eyIkaWQiOiI5NTIiLCJUb3AiOjAuMCwiTGVmdCI6Mi4wLCJSaWdodCI6Mi4wLCJCb3R0b20iOjAuMH0sIkNvbm5lY3RvclN0eWxlIjp7IiRpZCI6Ijk1MyIsIkxpbmVDb2xvciI6eyIkaWQiOiI5NTQiLCIkdHlwZSI6Ik5MUkUuQ29tbW9uLkRvbS5Tb2xpZENvbG9yQnJ1c2gsIE5MUkUuQ29tbW9uIiwiQ29sb3IiOnsiJGlkIjoiOTU1IiwiQSI6MTI3LCJSIjozOSwiRyI6MjA2LCJCIjoyMTV9fSwiTGluZVdlaWdodCI6MS4wLCJMaW5lVHlwZSI6MCwiUGFyZW50U3R5bGUiOm51bGx9LCJJc0JlbG93VGltZWJhbmQiOmZhbHNlLCJQb3NpdGlvbk9uVGFzayI6MCwiSGlkZURhdGUiOmZhbHNlLCJTaGFwZVNpemUiOjAsIlNwYWNpbmciOjAuMCwiUGFkZGluZyI6eyIkaWQiOiI5NTYiLCJUb3AiOjUuMCwiTGVmdCI6My4wLCJSaWdodCI6MC4wLCJCb3R0b20iOjIuMH0sIlNoYXBlU3R5bGUiOnsiJGlkIjoiOTU3IiwiTWFyZ2luIjp7IiRyZWYiOiI4In0sIlBhZGRpbmciOnsiJHJlZiI6IjkifSwiQmFja2dyb3VuZCI6eyIkaWQiOiI5NTgiLCJDb2xvciI6eyIkaWQiOiI5NTkiLCJBIjoyNTUsIlIiOjAsIkciOjExNCwiQiI6MTg4fX0sIklzVmlzaWJsZSI6dHJ1ZSwiV2lkdGgiOjE0LjAsIkhlaWdodCI6MTQuMCwiQm9yZGVyU3R5bGUiOnsiJGlkIjoiOTYwIiwiTGluZUNvbG9yIjp7IiRpZCI6Ijk2MSIsIiR0eXBlIjoiTkxSRS5Db21tb24uRG9tLlNvbGlkQ29sb3JCcnVzaCwgTkxSRS5Db21tb24iLCJDb2xvciI6eyIkaWQiOiI5NjIiLCJBIjoyNTUsIlIiOjI1NSwiRyI6MCwiQiI6MH19LCJMaW5lV2VpZ2h0IjowLjAsIkxpbmVUeXBlIjowLCJQYXJlbnRTdHlsZSI6bnVsbH0sIlBhcmVudFN0eWxlIjpudWxsfSwiVGl0bGVTdHlsZSI6eyIkaWQiOiI5NjMiLCJGb250U2V0dGluZ3MiOnsiJGlkIjoiOTY0IiwiRm9udFNpemUiOjEwLCJGb250TmFtZSI6IkNhbGlicmkiLCJJc0JvbGQiOnRydWUsIklzSXRhbGljIjpmYWxzZSwiSXNVbmRlcmxpbmVkIjpmYWxzZSwiUGFyZW50U3R5bGUiOm51bGx9LCJBdXRvU2l6ZSI6MCwiRm9yZWdyb3VuZCI6eyIkaWQiOiI5NjUiLCJDb2xvciI6eyIkaWQiOiI5NjY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E5In0sIlBhZGRpbmciOnsiJHJlZiI6IjIwIn0sIkJhY2tncm91bmQiOnsiJGlkIjoiOTY3IiwiQ29sb3IiOnsiJGlkIjoiOTY4IiwiQSI6ODksIlIiOjAsIkciOjAsIkIiOjB9fSwiSXNWaXNpYmxlIjp0cnVlLCJXaWR0aCI6MC4wLCJIZWlnaHQiOjAuMCwiQm9yZGVyU3R5bGUiOm51bGwsIlBhcmVudFN0eWxlIjpudWxsfSwiRGF0ZVN0eWxlIjp7IiRpZCI6Ijk2OSIsIkZvbnRTZXR0aW5ncyI6eyIkaWQiOiI5NzAiLCJGb250U2l6ZSI6OSwiRm9udE5hbWUiOiJDYWxpYnJpIiwiSXNCb2xkIjpmYWxzZSwiSXNJdGFsaWMiOmZhbHNlLCJJc1VuZGVybGluZWQiOmZhbHNlLCJQYXJlbnRTdHlsZSI6bnVsbH0sIkF1dG9TaXplIjowLCJGb3JlZ3JvdW5kIjp7IiRpZCI6Ijk3MSIsIkNvbG9yIjp7IiRpZCI6Ijk3MiIsIkEiOjI1NSwiUiI6MTY1LCJHIjoxMDAsIkIiOjc4fX0sIk1heFdpZHRoIjoyMDAuMCwiTWF4SGVpZ2h0IjoiSW5maW5pdHkiLCJTbWFydEZvcmVncm91bmRJc0FjdGl2ZSI6ZmFsc2UsIkhvcml6b250YWxBbGlnbm1lbnQiOjAsIlZlcnRpY2FsQWxpZ25tZW50IjowLCJTbWFydEZvcmVncm91bmQiOm51bGwsIkJhY2tncm91bmRGaWxsVHlwZSI6MCwiTWFyZ2luIjp7IiRyZWYiOiIyNyJ9LCJQYWRkaW5nIjp7IiRyZWYiOiIyOCJ9LCJCYWNrZ3JvdW5kIjp7IiRpZCI6Ijk3MyIsIkNvbG9yIjp7IiRpZCI6Ijk3NCIsIkEiOjg5LCJSIjowLCJHIjowLCJCIjowfX0sIklzVmlzaWJsZSI6dHJ1ZSwiV2lkdGgiOjAuMCwiSGVpZ2h0IjowLjAsIkJvcmRlclN0eWxlIjpudWxsLCJQYXJlbnRTdHlsZSI6bnVsbH0sIkRhdGVGb3JtYXQiOnsiJGlkIjoiOTc1IiwiRm9ybWF0U3RyaW5nIjoieXl5eSIsIlNlcGFyYXRvciI6Ii8iLCJVc2VJbnRlcm5hdGlvbmFsRGF0ZUZvcm1hdCI6ZmFsc2UsIkRhdGVJc1Zpc2libGUiOnRydWUsIlRpbWVJc1Zpc2libGUiOmZhbHNlLCJIb3VyRGlnaXRzIjoxLCJBbVBtRGVzaWduYXRvciI6MiwiVHJpbTAwTWludXRlcyI6ZmFsc2UsIkxhc3RLbm93blZpc2liaWxpdHlTdGF0ZSI6eyIkaWQiOiI5NzYiLCJEYXRlUGFydElzVmlzaWJsZSI6dHJ1ZSwiVGltZVBhcnRJc1Zpc2libGUiOnRydWV9fSwiV2Vla051bWJlcmluZyI6eyIkaWQiOiI5NzciLCJGb3JtYXQiOjAsIklzVmlzaWJsZSI6ZmFsc2UsIkxhc3RLbm93blZpc2liaWxpdHlTdGF0ZSI6ZmFsc2V9LCJJc1Zpc2libGUiOnRydWUsIlBhcmVudFN0eWxlIjpudWxsfSwiRGVmYXVsdFRhc2tTdHlsZSI6eyIkaWQiOiI5NzgiLCJTaGFwZSI6MCwiU2hhcGVUaGlja25lc3MiOjAsIkR1cmF0aW9uRm9ybWF0Ijo3LCJJbmNsdWRlTm9uV29ya2luZ0RheXNJbkR1cmF0aW9uIjpmYWxzZSwiUGVyY2VudGFnZUNvbXBsZXRlU3R5bGUiOnsiJGlkIjoiOTc5IiwiRm9udFNldHRpbmdzIjp7IiRpZCI6Ijk4MCIsIkZvbnRTaXplIjoxMCwiRm9udE5hbWUiOiJDYWxpYnJpIiwiSXNCb2xkIjpmYWxzZSwiSXNJdGFsaWMiOmZhbHNlLCJJc1VuZGVybGluZWQiOmZhbHNlLCJQYXJlbnRTdHlsZSI6bnVsbH0sIkF1dG9TaXplIjowLCJGb3JlZ3JvdW5kIjp7IiRpZCI6Ijk4MSIsIkNvbG9yIjp7IiRpZCI6Ijk4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gzIiwiVG9wIjowLjAsIkxlZnQiOjAuMCwiUmlnaHQiOjAuMCwiQm90dG9tIjowLjB9LCJQYWRkaW5nIjp7IiRpZCI6Ijk4NCIsIlRvcCI6MC4wLCJMZWZ0IjowLjAsIlJpZ2h0IjowLjAsIkJvdHRvbSI6MC4wfSwiQmFja2dyb3VuZCI6eyIkaWQiOiI5ODUiLCJDb2xvciI6eyIkaWQiOiI5ODYiLCJBIjo4OSwiUiI6MCwiRyI6MCwiQiI6MH19LCJJc1Zpc2libGUiOnRydWUsIldpZHRoIjowLjAsIkhlaWdodCI6MC4wLCJCb3JkZXJTdHlsZSI6bnVsbCwiUGFyZW50U3R5bGUiOm51bGx9LCJEdXJhdGlvblN0eWxlIjp7IiRpZCI6Ijk4NyIsIkZvbnRTZXR0aW5ncyI6eyIkaWQiOiI5ODgiLCJGb250U2l6ZSI6MTAsIkZvbnROYW1lIjoiQ2FsaWJyaSIsIklzQm9sZCI6ZmFsc2UsIklzSXRhbGljIjpmYWxzZSwiSXNVbmRlcmxpbmVkIjpmYWxzZSwiUGFyZW50U3R5bGUiOm51bGx9LCJBdXRvU2l6ZSI6MCwiRm9yZWdyb3VuZCI6eyIkaWQiOiI5ODkiLCJDb2xvciI6eyIkaWQiOiI5OTAiLCJBIjoyNTUsIlIiOjIzMSwiRyI6MjMwLCJCIjoyMzB9fSwiTWF4V2lkdGgiOjIwMC4wLCJNYXhIZWlnaHQiOiJJbmZpbml0eSIsIlNtYXJ0Rm9yZWdyb3VuZElzQWN0aXZlIjpmYWxzZSwiSG9yaXpvbnRhbEFsaWdubWVudCI6MSwiVmVydGljYWxBbGlnbm1lbnQiOjAsIlNtYXJ0Rm9yZWdyb3VuZCI6bnVsbCwiQmFja2dyb3VuZEZpbGxUeXBlIjowLCJNYXJnaW4iOnsiJGlkIjoiOTkxIiwiVG9wIjowLjAsIkxlZnQiOjAuMCwiUmlnaHQiOjAuMCwiQm90dG9tIjowLjB9LCJQYWRkaW5nIjp7IiRpZCI6Ijk5MiIsIlRvcCI6MC4wLCJMZWZ0IjowLjAsIlJpZ2h0IjowLjAsIkJvdHRvbSI6MC4wfSwiQmFja2dyb3VuZCI6eyIkaWQiOiI5OTMiLCJDb2xvciI6eyIkaWQiOiI5OTQiLCJBIjo4OSwiUiI6MCwiRyI6MCwiQiI6MH19LCJJc1Zpc2libGUiOnRydWUsIldpZHRoIjowLjAsIkhlaWdodCI6MC4wLCJCb3JkZXJTdHlsZSI6bnVsbCwiUGFyZW50U3R5bGUiOm51bGx9LCJIb3Jpem9udGFsQ29ubmVjdG9yU3R5bGUiOnsiJGlkIjoiOTk1IiwiTGluZUNvbG9yIjp7IiRpZCI6Ijk5NiIsIiR0eXBlIjoiTkxSRS5Db21tb24uRG9tLlNvbGlkQ29sb3JCcnVzaCwgTkxSRS5Db21tb24iLCJDb2xvciI6eyIkaWQiOiI5OTciLCJBIjoyNTUsIlIiOjIwNCwiRyI6MjA0LCJCIjoyMDR9fSwiTGluZVdlaWdodCI6MS4wLCJMaW5lVHlwZSI6MCwiUGFyZW50U3R5bGUiOm51bGx9LCJWZXJ0aWNhbENvbm5lY3RvclN0eWxlIjp7IiRpZCI6Ijk5OCIsIkxpbmVDb2xvciI6eyIkaWQiOiI5OTkiLCIkdHlwZSI6Ik5MUkUuQ29tbW9uLkRvbS5Tb2xpZENvbG9yQnJ1c2gsIE5MUkUuQ29tbW9uIiwiQ29sb3IiOnsiJGlkIjoiMTAwMCIsIkEiOjI1NSwiUiI6MjA0LCJHIjoyMDQsIkIiOjIwNH19LCJMaW5lV2VpZ2h0IjoxLjAsIkxpbmVUeXBlIjowLCJQYXJlbnRTdHlsZSI6bnVsbH0sIk1hcmdpbiI6bnVsbCwiU3RhcnREYXRlUG9zaXRpb24iOjQsIkVuZERhdGVQb3NpdGlvbiI6NCwiRGF0ZUlzVmlzaWJsZSI6dHJ1ZSwiVGl0bGVQb3NpdGlvbiI6NSwiRHVyYXRpb25Qb3NpdGlvbiI6MiwiUGVyY2VudGFnZUNvbXBsZXRlZFBvc2l0aW9uIjo2LCJTcGFjaW5nIjozLCJJc0JlbG93VGltZWJhbmQiOmZhbHNlLCJQZXJjZW50YWdlQ29tcGxldGVTaGFwZU9wYWNpdHkiOjM1LCJTaGFwZVN0eWxlIjp7IiRpZCI6IjEwMDEiLCJNYXJnaW4iOnsiJGlkIjoiMTAwMiIsIlRvcCI6MC4wLCJMZWZ0Ijo0LjAsIlJpZ2h0Ijo0LjAsIkJvdHRvbSI6MC4wfSwiUGFkZGluZyI6eyIkaWQiOiIxMDAzIiwiVG9wIjowLjAsIkxlZnQiOjAuMCwiUmlnaHQiOjAuMCwiQm90dG9tIjowLjB9LCJCYWNrZ3JvdW5kIjp7IiRpZCI6IjEwMDQiLCJDb2xvciI6eyIkaWQiOiIxMDA1IiwiQSI6MjU1LCJSIjowLCJHIjoxMTQsIkIiOjE4OH19LCJJc1Zpc2libGUiOnRydWUsIldpZHRoIjowLjAsIkhlaWdodCI6MTAuMCwiQm9yZGVyU3R5bGUiOnsiJGlkIjoiMTAwNiIsIkxpbmVDb2xvciI6eyIkaWQiOiIxMDA3IiwiJHR5cGUiOiJOTFJFLkNvbW1vbi5Eb20uU29saWRDb2xvckJydXNoLCBOTFJFLkNvbW1vbiIsIkNvbG9yIjp7IiRpZCI6IjEwMDgiLCJBIjoyNTUsIlIiOjI1NSwiRyI6MCwiQiI6MH19LCJMaW5lV2VpZ2h0IjowLjAsIkxpbmVUeXBlIjowLCJQYXJlbnRTdHlsZSI6bnVsbH0sIlBhcmVudFN0eWxlIjpudWxsfSwiVGl0bGVTdHlsZSI6eyIkaWQiOiIxMDA5IiwiRm9udFNldHRpbmdzIjp7IiRpZCI6IjEwMTAiLCJGb250U2l6ZSI6MTQsIkZvbnROYW1lIjoiQ2FsaWJyaSIsIklzQm9sZCI6dHJ1ZSwiSXNJdGFsaWMiOmZhbHNlLCJJc1VuZGVybGluZWQiOmZhbHNlLCJQYXJlbnRTdHlsZSI6bnVsbH0sIkF1dG9TaXplIjowLCJGb3JlZ3JvdW5kIjp7IiRpZCI6IjEwMTEiLCJDb2xvciI6eyIkaWQiOiIxMDEy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wMTMiLCJUb3AiOjAuMCwiTGVmdCI6MC4wLCJSaWdodCI6MC4wLCJCb3R0b20iOjAuMH0sIlBhZGRpbmciOnsiJGlkIjoiMTAxNCIsIlRvcCI6MC4wLCJMZWZ0IjowLjAsIlJpZ2h0IjowLjAsIkJvdHRvbSI6MC4wfSwiQmFja2dyb3VuZCI6eyIkaWQiOiIxMDE1IiwiQ29sb3IiOnsiJGlkIjoiMTAxNiIsIkEiOjg5LCJSIjowLCJHIjowLCJCIjowfX0sIklzVmlzaWJsZSI6dHJ1ZSwiV2lkdGgiOjAuMCwiSGVpZ2h0IjowLjAsIkJvcmRlclN0eWxlIjpudWxsLCJQYXJlbnRTdHlsZSI6bnVsbH0sIkRhdGVTdHlsZSI6eyIkaWQiOiIxMDE3IiwiRm9udFNldHRpbmdzIjp7IiRpZCI6IjEwMTgiLCJGb250U2l6ZSI6MTIsIkZvbnROYW1lIjoiQ2FsaWJyaSIsIklzQm9sZCI6ZmFsc2UsIklzSXRhbGljIjpmYWxzZSwiSXNVbmRlcmxpbmVkIjpmYWxzZSwiUGFyZW50U3R5bGUiOm51bGx9LCJBdXRvU2l6ZSI6MCwiRm9yZWdyb3VuZCI6eyIkaWQiOiIxMDE5IiwiQ29sb3IiOnsiJGlkIjoiMTAyMC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xMDIxIiwiVG9wIjowLjAsIkxlZnQiOjAuMCwiUmlnaHQiOjAuMCwiQm90dG9tIjowLjB9LCJQYWRkaW5nIjp7IiRpZCI6IjEwMjIiLCJUb3AiOjAuMCwiTGVmdCI6MC4wLCJSaWdodCI6MC4wLCJCb3R0b20iOjAuMH0sIkJhY2tncm91bmQiOnsiJGlkIjoiMTAyMyIsIkNvbG9yIjp7IiRpZCI6IjEwMjQiLCJBIjo4OSwiUiI6MCwiRyI6MCwiQiI6MH19LCJJc1Zpc2libGUiOnRydWUsIldpZHRoIjowLjAsIkhlaWdodCI6MC4wLCJCb3JkZXJTdHlsZSI6bnVsbCwiUGFyZW50U3R5bGUiOm51bGx9LCJEYXRlRm9ybWF0Ijp7IiRpZCI6IjEwMjU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wsIl9leHBsaWNpdGx5U2V0Ijp7IiRpZCI6IjEwMj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AyOCIsIlRpdGxlUG9zaXRpb24iOiJSaWdodCIsIkRhdGVQb3NpdGlvbiI6IkxlZnQiLCJTaGFwZVR5cGUiOjE3LCJTaGFwZVNpemUiOjAsIlNwYWNpbmciOjUsIlNoYXBlU3R5bGUiOnsiJGlkIjoiMTAyOSIsIk1hcmdpbiI6eyIkaWQiOiIxMDMwIiwiVG9wIjowLjAsIkxlZnQiOjAuMCwiUmlnaHQiOjAuMCwiQm90dG9tIjowLjB9LCJQYWRkaW5nIjp7IiRpZCI6IjEwMzEiLCJUb3AiOjAuMCwiTGVmdCI6MC4wLCJSaWdodCI6MC4wLCJCb3R0b20iOjAuMH0sIkJhY2tncm91bmQiOnsiJGlkIjoiMTAzMiIsIkNvbG9yIjp7IiRpZCI6IjEwMzMiLCJBIjoyNTUsIlIiOjAsIkciOjExNCwiQiI6MTg4fX0sIklzVmlzaWJsZSI6dHJ1ZSwiV2lkdGgiOjE0LjAsIkhlaWdodCI6MTQuMCwiQm9yZGVyU3R5bGUiOnsiJGlkIjoiMTAzNCIsIkxpbmVDb2xvciI6eyIkaWQiOiIxMDM1IiwiJHR5cGUiOiJOTFJFLkNvbW1vbi5Eb20uU29saWRDb2xvckJydXNoLCBOTFJFLkNvbW1vbiIsIkNvbG9yIjp7IiRpZCI6IjEwMzYiLCJBIjoyNTUsIlIiOjI1NSwiRyI6MCwiQiI6MH19LCJMaW5lV2VpZ2h0IjowLjAsIkxpbmVUeXBlIjowLCJQYXJlbnRTdHlsZSI6bnVsbH0sIlBhcmVudFN0eWxlIjpudWxsfSwiVGl0bGVTdHlsZSI6eyIkaWQiOiIxMDM3IiwiRm9udFNldHRpbmdzIjp7IiRpZCI6IjEwMzgiLCJGb250U2l6ZSI6MTAsIkZvbnROYW1lIjoiQ2FsaWJyaSIsIklzQm9sZCI6dHJ1ZSwiSXNJdGFsaWMiOmZhbHNlLCJJc1VuZGVybGluZWQiOmZhbHNlLCJQYXJlbnRTdHlsZSI6bnVsbH0sIkF1dG9TaXplIjowLCJGb3JlZ3JvdW5kIjp7IiRyZWYiOiI5NjUifSwiTWF4V2lkdGgiOjIwMC4wLCJNYXhIZWlnaHQiOiJJbmZpbml0eSIsIlNtYXJ0Rm9yZWdyb3VuZElzQWN0aXZlIjpmYWxzZSwiSG9yaXpvbnRhbEFsaWdubWVudCI6MSwiVmVydGljYWxBbGlnbm1lbnQiOjAsIlNtYXJ0Rm9yZWdyb3VuZCI6bnVsbCwiQmFja2dyb3VuZEZpbGxUeXBlIjowLCJNYXJnaW4iOnsiJGlkIjoiMTAzOSIsIlRvcCI6MC4wLCJMZWZ0IjowLjAsIlJpZ2h0IjowLjAsIkJvdHRvbSI6MC4wfSwiUGFkZGluZyI6eyIkaWQiOiIxMDQwIiwiVG9wIjowLjAsIkxlZnQiOjAuMCwiUmlnaHQiOjAuMCwiQm90dG9tIjowLjB9LCJCYWNrZ3JvdW5kIjp7IiRpZCI6IjEwNDEiLCJDb2xvciI6eyIkaWQiOiIxMDQyIiwiQSI6ODksIlIiOjAsIkciOjAsIkIiOjB9fSwiSXNWaXNpYmxlIjp0cnVlLCJXaWR0aCI6MC4wLCJIZWlnaHQiOjAuMCwiQm9yZGVyU3R5bGUiOm51bGwsIlBhcmVudFN0eWxlIjpudWxsfSwiRGF0ZVN0eWxlIjp7IiRpZCI6IjEwNDMiLCJGb250U2V0dGluZ3MiOnsiJGlkIjoiMTA0NCIsIkZvbnRTaXplIjo5LCJGb250TmFtZSI6IkNhbGlicmkiLCJJc0JvbGQiOmZhbHNlLCJJc0l0YWxpYyI6ZmFsc2UsIklzVW5kZXJsaW5lZCI6ZmFsc2UsIlBhcmVudFN0eWxlIjpudWxsfSwiQXV0b1NpemUiOjAsIkZvcmVncm91bmQiOnsiJHJlZiI6Ijk3MSJ9LCJNYXhXaWR0aCI6MjAwLjAsIk1heEhlaWdodCI6IkluZmluaXR5IiwiU21hcnRGb3JlZ3JvdW5kSXNBY3RpdmUiOmZhbHNlLCJIb3Jpem9udGFsQWxpZ25tZW50IjowLCJWZXJ0aWNhbEFsaWdubWVudCI6MCwiU21hcnRGb3JlZ3JvdW5kIjpudWxsLCJCYWNrZ3JvdW5kRmlsbFR5cGUiOjAsIk1hcmdpbiI6eyIkaWQiOiIxMDQ1IiwiVG9wIjowLjAsIkxlZnQiOjAuMCwiUmlnaHQiOjAuMCwiQm90dG9tIjowLjB9LCJQYWRkaW5nIjp7IiRpZCI6IjEwNDYiLCJUb3AiOjAuMCwiTGVmdCI6MC4wLCJSaWdodCI6MC4wLCJCb3R0b20iOjAuMH0sIkJhY2tncm91bmQiOnsiJGlkIjoiMTA0NyIsIkNvbG9yIjp7IiRpZCI6IjEwNDgiLCJBIjo4OSwiUiI6MCwiRyI6MCwiQiI6MH19LCJJc1Zpc2libGUiOnRydWUsIldpZHRoIjowLjAsIkhlaWdodCI6MC4wLCJCb3JkZXJTdHlsZSI6bnVsbCwiUGFyZW50U3R5bGUiOm51bGx9LCJEYXRlRm9ybWF0Ijp7IiRpZCI6IjEwNDkiLCJGb3JtYXRTdHJpbmciOiJ5eXl5IiwiU2VwYXJhdG9yIjoiLyIsIlVzZUludGVybmF0aW9uYWxEYXRlRm9ybWF0IjpmYWxzZSwiRGF0ZUlzVmlzaWJsZSI6dHJ1ZSwiVGltZUlzVmlzaWJsZSI6ZmFsc2UsIkhvdXJEaWdpdHMiOjEsIkFtUG1EZXNpZ25hdG9yIjoyLCJUcmltMDBNaW51dGVzIjpmYWxzZSwiTGFzdEtub3duVmlzaWJpbGl0eVN0YXRlIjp7IiRpZCI6IjEwNTAiLCJEYXRlUGFydElzVmlzaWJsZSI6dHJ1ZSwiVGltZVBhcnRJc1Zpc2libGUiOnRydWV9fSwiV2Vla051bWJlcmluZyI6eyIkaWQiOiIxMDUxIiwiRm9ybWF0IjowLCJJc1Zpc2libGUiOmZhbHNlLCJMYXN0S25vd25WaXNpYmlsaXR5U3RhdGUiOmZhbHNlfSwiSXNWaXNpYmxlIjp0cnVlLCJQYXJlbnRTdHlsZSI6bnVsbH0sIkdyaWRsaW5lUGFuZWxTdHlsZSI6eyIkaWQiOiIxMDUyIiwiR3JpZGxpbmVTdHlsZSI6eyIkaWQiOiIxMDUzIiwiTGluZUNvbG9yIjp7IiRpZCI6IjEwNTQiLCIkdHlwZSI6Ik5MUkUuQ29tbW9uLkRvbS5Tb2xpZENvbG9yQnJ1c2gsIE5MUkUuQ29tbW9uIiwiQ29sb3IiOnsiJGlkIjoiMTA1NSIsIkEiOjM4LCJSIjo5MCwiRyI6MTYyLCJCIjoxNzR9fSwiTGluZVdlaWdodCI6MS4wLCJMaW5lVHlwZSI6MCwiUGFyZW50U3R5bGUiOm51bGx9LCJNYXJnaW4iOnsiJGlkIjoiMTA1NiIsIlRvcCI6MC4wLCJMZWZ0IjowLjAsIlJpZ2h0IjowLjAsIkJvdHRvbSI6MC4wfSwiUGFkZGluZyI6eyIkaWQiOiIxMDU3IiwiVG9wIjowLjAsIkxlZnQiOjAuMCwiUmlnaHQiOjAuMCwiQm90dG9tIjowLjB9LCJCYWNrZ3JvdW5kIjpudWxsLCJJc1Zpc2libGUiOmZhbHNlLCJXaWR0aCI6MC4wLCJIZWlnaHQiOjAuMCwiQm9yZGVyU3R5bGUiOnsiJGlkIjoiMTA1OCIsIkxpbmVDb2xvciI6bnVsbCwiTGluZVdlaWdodCI6MC4wLCJMaW5lVHlwZSI6MCwiUGFyZW50U3R5bGUiOm51bGx9LCJQYXJlbnRTdHlsZSI6bnVsbH0sIkFjdGl2aXR5TGluZVBhbmVsU3R5bGUiOnsiJGlkIjoiMTA1OSIsIkFjdGl2aXR5TGluZVN0eWxlIjp7IiRpZCI6IjEwNjAiLCJMaW5lQ29sb3IiOnsiJGlkIjoiMTA2MSIsIiR0eXBlIjoiTkxSRS5Db21tb24uRG9tLlNvbGlkQ29sb3JCcnVzaCwgTkxSRS5Db21tb24iLCJDb2xvciI6eyIkaWQiOiIxMDYyIiwiQSI6MzgsIlIiOjY4LCJHIjoxMTQsIkIiOjE5Nn19LCJMaW5lV2VpZ2h0IjoxLjAsIkxpbmVUeXBlIjowLCJQYXJlbnRTdHlsZSI6bnVsbH0sIk1hcmdpbiI6eyIkaWQiOiIxMDYzIiwiVG9wIjowLjAsIkxlZnQiOjAuMCwiUmlnaHQiOjAuMCwiQm90dG9tIjowLjB9LCJQYWRkaW5nIjp7IiRpZCI6IjEwNjQiLCJUb3AiOjAuMCwiTGVmdCI6MC4wLCJSaWdodCI6MC4wLCJCb3R0b20iOjAuMH0sIkJhY2tncm91bmQiOm51bGwsIklzVmlzaWJsZSI6dHJ1ZSwiV2lkdGgiOjAuMCwiSGVpZ2h0IjowLjAsIkJvcmRlclN0eWxlIjp7IiRpZCI6IjEwNjUiLCJMaW5lQ29sb3IiOm51bGwsIkxpbmVXZWlnaHQiOjAuMCwiTGluZVR5cGUiOjAsIlBhcmVudFN0eWxlIjpudWxsfSwiUGFyZW50U3R5bGUiOm51bGx9LCJTaG93RWxhcHNlZFRpbWVHcmFkaWVudFN0eWxlIjp0cnVlLCJUaW1lYmFuZFJlc2VydmVkTGVmdEFyZWFTdHlsZSI6eyIkaWQiOiIxMDY2IiwiQWN0aXZpdHlIZWFkZXJXaWR0aCI6MC4wLCJJc1NldCI6ZmFsc2V9LCJEZWZhdWx0U3dpbWxhbmVTdHlsZSI6bnVsbCwiRGVmYXVsdFN3aW1sYW5lVjJTdHlsZSI6eyIkaWQiOiIxMDY3IiwiSGVhZGVyU3R5bGUiOnsiJGlkIjoiMTA2OCIsIlRleHRJc1ZlcnRpY2FsIjpmYWxzZSwiVGV4dFN0eWxlIjp7IiRpZCI6IjEwNjkiLCJGb250U2V0dGluZ3MiOnsiJGlkIjoiMTA3MCIsIkZvbnRTaXplIjoxMiwiRm9udE5hbWUiOiJDYWxpYnJpIiwiSXNCb2xkIjpmYWxzZSwiSXNJdGFsaWMiOmZhbHNlLCJJc1VuZGVybGluZWQiOmZhbHNlLCJQYXJlbnRTdHlsZSI6bnVsbH0sIkF1dG9TaXplIjoyLCJGb3JlZ3JvdW5kIjp7IiRpZCI6IjEwNzEiLCJDb2xvciI6eyIkaWQiOiIxMDcyIiwiQSI6MjU1LCJSIjoyNTUsIkciOjI1NSwiQiI6MjU1fX0sIk1heFdpZHRoIjoiSW5maW5pdHkiLCJNYXhIZWlnaHQiOjAuMCwiU21hcnRGb3JlZ3JvdW5kSXNBY3RpdmUiOmZhbHNlLCJIb3Jpem9udGFsQWxpZ25tZW50IjowLCJWZXJ0aWNhbEFsaWdubWVudCI6MCwiU21hcnRGb3JlZ3JvdW5kIjpudWxsLCJCYWNrZ3JvdW5kRmlsbFR5cGUiOjAsIk1hcmdpbiI6eyIkaWQiOiIxMDczIiwiVG9wIjowLjAsIkxlZnQiOjAuMCwiUmlnaHQiOjAuMCwiQm90dG9tIjowLjB9LCJQYWRkaW5nIjp7IiRpZCI6IjEwNzQiLCJUb3AiOjAuMCwiTGVmdCI6MC4wLCJSaWdodCI6MC4wLCJCb3R0b20iOjAuMH0sIkJhY2tncm91bmQiOm51bGwsIklzVmlzaWJsZSI6dHJ1ZSwiV2lkdGgiOjAuMCwiSGVpZ2h0IjowLjAsIkJvcmRlclN0eWxlIjpudWxsLCJQYXJlbnRTdHlsZSI6bnVsbH0sIlJlY3RhbmdsZVN0eWxlIjp7IiRpZCI6IjEwNzUiLCJNYXJnaW4iOnsiJGlkIjoiMTA3NiIsIlRvcCI6MC4wLCJMZWZ0IjowLjAsIlJpZ2h0IjowLjAsIkJvdHRvbSI6MC4wfSwiUGFkZGluZyI6eyIkaWQiOiIxMDc3IiwiVG9wIjowLjAsIkxlZnQiOjAuMCwiUmlnaHQiOjAuMCwiQm90dG9tIjowLjB9LCJCYWNrZ3JvdW5kIjp7IiRpZCI6IjEwNzgiLCJDb2xvciI6eyIkaWQiOiIxMDc5IiwiQSI6MjU1LCJSIjo2OCwiRyI6MTE0LCJCIjoxOTZ9fSwiSXNWaXNpYmxlIjp0cnVlLCJXaWR0aCI6MC4wLCJIZWlnaHQiOjAuMCwiQm9yZGVyU3R5bGUiOnsiJGlkIjoiMTA4MCIsIkxpbmVDb2xvciI6eyIkaWQiOiIxMDgxIiwiJHR5cGUiOiJOTFJFLkNvbW1vbi5Eb20uU29saWRDb2xvckJydXNoLCBOTFJFLkNvbW1vbiIsIkNvbG9yIjp7IiRpZCI6IjEwODIiLCJBIjoyNTUsIlIiOjI1NSwiRyI6MCwiQiI6MH19LCJMaW5lV2VpZ2h0IjowLjAsIkxpbmVUeXBlIjowLCJQYXJlbnRTdHlsZSI6bnVsbH0sIlBhcmVudFN0eWxlIjpudWxsfSwiTWFyZ2luIjp7IiRpZCI6IjEwODMiLCJUb3AiOjAuMCwiTGVmdCI6MC4wLCJSaWdodCI6MC4wLCJCb3R0b20iOjAuMH0sIlBhZGRpbmciOnsiJGlkIjoiMTA4NCIsIlRvcCI6MC4wLCJMZWZ0IjowLjAsIlJpZ2h0IjowLjAsIkJvdHRvbSI6MC4wfSwiQmFja2dyb3VuZCI6bnVsbCwiSXNWaXNpYmxlIjp0cnVlLCJXaWR0aCI6MC4wLCJIZWlnaHQiOjAuMCwiQm9yZGVyU3R5bGUiOm51bGwsIlBhcmVudFN0eWxlIjpudWxsfSwiQmFja2dyb3VuZFN0eWxlIjp7IiRpZCI6IjEwODUiLCJNYXJnaW4iOnsiJGlkIjoiMTA4NiIsIlRvcCI6MC4wLCJMZWZ0IjowLjAsIlJpZ2h0IjowLjAsIkJvdHRvbSI6MC4wfSwiUGFkZGluZyI6eyIkaWQiOiIxMDg3IiwiVG9wIjowLjAsIkxlZnQiOjAuMCwiUmlnaHQiOjAuMCwiQm90dG9tIjowLjB9LCJCYWNrZ3JvdW5kIjp7IiRpZCI6IjEwODgiLCJDb2xvciI6eyIkaWQiOiIxMDg5IiwiQSI6NTEsIlIiOjE2NSwiRyI6MTY1LCJCIjoxNjV9fSwiSXNWaXNpYmxlIjp0cnVlLCJXaWR0aCI6MC4wLCJIZWlnaHQiOjAuMCwiQm9yZGVyU3R5bGUiOnsiJGlkIjoiMTA5MCIsIkxpbmVDb2xvciI6eyIkaWQiOiIxMDkxIiwiJHR5cGUiOiJOTFJFLkNvbW1vbi5Eb20uU29saWRDb2xvckJydXNoLCBOTFJFLkNvbW1vbiIsIkNvbG9yIjp7IiRpZCI6IjEwOTIiLCJBIjoyNTUsIlIiOjI1NSwiRyI6MCwiQiI6MH19LCJMaW5lV2VpZ2h0IjowLjAsIkxpbmVUeXBlIjowLCJQYXJlbnRTdHlsZSI6bnVsbH0sIlBhcmVudFN0eWxlIjpudWxsfSwiSXNBYm92ZVRpbWViYW5kIjpmYWxzZSwiU3BhY2luZyI6MiwiTWFyZ2luIjp7IiRpZCI6IjEwOTMiLCJUb3AiOjAuMCwiTGVmdCI6MC4wLCJSaWdodCI6MC4wLCJCb3R0b20iOjAuMH0sIlBhZGRpbmciOnsiJGlkIjoiMTA5NCIsIlRvcCI6MC4wLCJMZWZ0IjowLjAsIlJpZ2h0IjowLjAsIkJvdHRvbSI6MC4wfSwiSXNWaXNpYmxlIjp0cnVlLCJXaWR0aCI6MC4wLCJIZWlnaHQiOjAuMCwiQm9yZGVyU3R5bGUiOnsiJGlkIjoiMTA5NSIsIkxpbmVDb2xvciI6bnVsbCwiTGluZVdlaWdodCI6MC4wLCJMaW5lVHlwZSI6MCwiUGFyZW50U3R5bGUiOm51bGx9LCJQYXJlbnRTdHlsZSI6bnVsbH19LCJTY2FsZSI6bnVsbCwiU2NhbGVWMiI6eyIkaWQiOiIxMDk2IiwiU3RhcnREYXRlIjoiMTk1MC0wMS0wMVQyMzo1OTowMCIsIkVuZERhdGUiOiIyMDIzLTAzLTE0VDIzOjU5OjAwIiwiQXV0b0RhdGVSYW5nZSI6dHJ1ZSwiV29ya2luZ0RheXMiOjMxLCJGaXNjYWxZZWFyIjp7IiRpZCI6IjEwOTciLCJTdGFydE1vbnRoIjoxLCJVc2VTdGFydGluZ1llYXJGb3JOdW1iZXJpbmciOnRydWUsIlNob3dGaXNjYWxZZWFyTGFiZWwiOnRydWV9LCJUb2RheU1hcmtlclRleHQiOiJUb2RheSIsIkF1dG9TY2FsZVR5cGUiOmZhbHNlLCJUaW1lYmFuZFNjYWxlcyI6eyIkaWQiOiIxMDk4IiwiVG9wU2NhbGVMYXllciI6eyIkaWQiOiIxMDk5IiwiRm9ybWF0IjoiTU1NIiwiVHlwZSI6NH0sIk1pZGRsZVNjYWxlTGF5ZXIiOnsiJGlkIjoiMTEwMCIsIkZvcm1hdCI6bnVsbCwiVHlwZSI6MH0sIkJvdHRvbVNjYWxlTGF5ZXIiOnsiJGlkIjoiMTEwMSIsIkZvcm1hdCI6bnVsbCwiVHlwZSI6MH19fSwiTWlsZXN0b25lcyI6W3siJGlkIjoiMTEwMiIsIkRhdGUiOiIxOTUwLTAxLTAxVDIzOjU5OjAwWiIsIlN0eWxlIjp7IiRpZCI6IjExMDMiLCJTaGFwZSI6MTcsIkNvbm5lY3Rvck1hcmdpbiI6eyIkaWQiOiIxMTA0IiwiVG9wIjowLjAsIkxlZnQiOjIuMCwiUmlnaHQiOjIuMCwiQm90dG9tIjowLjB9LCJDb25uZWN0b3JTdHlsZSI6eyIkaWQiOiIxMTA1IiwiTGluZUNvbG9yIjp7IiRyZWYiOiI5NTQifSwiTGluZVdlaWdodCI6MS4wLCJMaW5lVHlwZSI6MCwiUGFyZW50U3R5bGUiOm51bGx9LCJJc0JlbG93VGltZWJhbmQiOmZhbHNlLCJQb3NpdGlvbk9uVGFzayI6MCwiSGlkZURhdGUiOmZhbHNlLCJTaGFwZVNpemUiOjAsIlNwYWNpbmciOjAuMCwiUGFkZGluZyI6eyIkaWQiOiIxMTA2IiwiVG9wIjo1LjAsIkxlZnQiOjMuMCwiUmlnaHQiOjAuMCwiQm90dG9tIjoyLjB9LCJTaGFwZVN0eWxlIjp7IiRpZCI6IjExMDciLCJNYXJnaW4iOnsiJGlkIjoiMTEwOCIsIlRvcCI6MC4wLCJMZWZ0IjowLjAsIlJpZ2h0IjowLjAsIkJvdHRvbSI6MC4wfSwiUGFkZGluZyI6eyIkaWQiOiIxMTA5IiwiVG9wIjowLjAsIkxlZnQiOjAuMCwiUmlnaHQiOjAuMCwiQm90dG9tIjowLjB9LCJCYWNrZ3JvdW5kIjp7IiRpZCI6IjExMTAiLCJDb2xvciI6eyIkaWQiOiIxMTExIiwiQSI6MjU1LCJSIjo1MSwiRyI6OTEsIkIiOjExNn19LCJJc1Zpc2libGUiOnRydWUsIldpZHRoIjoxNC4wLCJIZWlnaHQiOjE0LjAsIkJvcmRlclN0eWxlIjp7IiRpZCI6IjExMTIiLCJMaW5lQ29sb3IiOnsiJGlkIjoiMTExMyIsIiR0eXBlIjoiTkxSRS5Db21tb24uRG9tLlNvbGlkQ29sb3JCcnVzaCwgTkxSRS5Db21tb24iLCJDb2xvciI6eyIkaWQiOiIxMTE0IiwiQSI6MjU1LCJSIjozOSwiRyI6MjA2LCJCIjoyMTV9fSwiTGluZVdlaWdodCI6MS4zMzMzMzMzNywiTGluZVR5cGUiOjAsIlBhcmVudFN0eWxlIjpudWxsfSwiUGFyZW50U3R5bGUiOm51bGx9LCJUaXRsZVN0eWxlIjp7IiRpZCI6IjExMTUiLCJGb250U2V0dGluZ3MiOnsiJGlkIjoiMTExNiIsIkZvbnRTaXplIjoxMCwiRm9udE5hbWUiOiJDYWxpYnJpIiwiSXNCb2xkIjp0cnVlLCJJc0l0YWxpYyI6ZmFsc2UsIklzVW5kZXJsaW5lZCI6ZmFsc2UsIlBhcmVudFN0eWxlIjpudWxsfSwiQXV0b1NpemUiOjAsIkZvcmVncm91bmQiOnsiJGlkIjoiMTExNyIsIkNvbG9yIjp7IiRpZCI6IjExMTg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xOSIsIlRvcCI6MC4wLCJMZWZ0IjowLjAsIlJpZ2h0IjowLjAsIkJvdHRvbSI6MC4wfSwiUGFkZGluZyI6eyIkaWQiOiIxMTIwIiwiVG9wIjowLjAsIkxlZnQiOjAuMCwiUmlnaHQiOjAuMCwiQm90dG9tIjowLjB9LCJCYWNrZ3JvdW5kIjp7IiRpZCI6IjExMjEiLCJDb2xvciI6eyIkaWQiOiIxMTIyIiwiQSI6MCwiUiI6MjU1LCJHIjoyNTUsIkIiOjI1NX19LCJJc1Zpc2libGUiOnRydWUsIldpZHRoIjowLjAsIkhlaWdodCI6MC4wLCJCb3JkZXJTdHlsZSI6eyIkaWQiOiIxMTIzIiwiTGluZUNvbG9yIjpudWxsLCJMaW5lV2VpZ2h0IjowLjAsIkxpbmVUeXBlIjowLCJQYXJlbnRTdHlsZSI6bnVsbH0sIlBhcmVudFN0eWxlIjpudWxsfSwiRGF0ZVN0eWxlIjp7IiRpZCI6IjExMjQiLCJGb250U2V0dGluZ3MiOnsiJGlkIjoiMTEyNSIsIkZvbnRTaXplIjo5LCJGb250TmFtZSI6IkNhbGlicmkiLCJJc0JvbGQiOmZhbHNlLCJJc0l0YWxpYyI6ZmFsc2UsIklzVW5kZXJsaW5lZCI6ZmFsc2UsIlBhcmVudFN0eWxlIjpudWxsfSwiQXV0b1NpemUiOjAsIkZvcmVncm91bmQiOnsiJGlkIjoiMTEyNiIsIkNvbG9yIjp7IiRpZCI6IjExMjciLCJBIjoyNTUsIlIiOjIyMywiRyI6MjI3LCJCIjoyMjl9fSwiTWF4V2lkdGgiOjIwMC4wLCJNYXhIZWlnaHQiOiJJbmZpbml0eSIsIlNtYXJ0Rm9yZWdyb3VuZElzQWN0aXZlIjpmYWxzZSwiSG9yaXpvbnRhbEFsaWdubWVudCI6MSwiVmVydGljYWxBbGlnbm1lbnQiOjAsIlNtYXJ0Rm9yZWdyb3VuZCI6bnVsbCwiQmFja2dyb3VuZEZpbGxUeXBlIjowLCJNYXJnaW4iOnsiJGlkIjoiMTEyOCIsIlRvcCI6MC4wLCJMZWZ0IjowLjAsIlJpZ2h0IjowLjAsIkJvdHRvbSI6MC4wfSwiUGFkZGluZyI6eyIkaWQiOiIxMTI5IiwiVG9wIjowLjAsIkxlZnQiOjAuMCwiUmlnaHQiOjAuMCwiQm90dG9tIjowLjB9LCJCYWNrZ3JvdW5kIjp7IiRpZCI6IjExMzAiLCJDb2xvciI6eyIkaWQiOiIxMTMxIiwiQSI6MCwiUiI6MjU1LCJHIjoyNTUsIkIiOjI1NX19LCJJc1Zpc2libGUiOnRydWUsIldpZHRoIjowLjAsIkhlaWdodCI6MC4wLCJCb3JkZXJTdHlsZSI6eyIkaWQiOiIxMTMyIiwiTGluZUNvbG9yIjpudWxsLCJMaW5lV2VpZ2h0IjowLjAsIkxpbmVUeXBlIjowLCJQYXJlbnRTdHlsZSI6bnVsbH0sIlBhcmVudFN0eWxlIjpudWxsfSwiRGF0ZUZvcm1hdCI6eyIkaWQiOiIxMTMzIiwiRm9ybWF0U3RyaW5nIjoieXl5eSIsIlNlcGFyYXRvciI6Ii8iLCJVc2VJbnRlcm5hdGlvbmFsRGF0ZUZvcm1hdCI6ZmFsc2UsIkRhdGVJc1Zpc2libGUiOnRydWUsIlRpbWVJc1Zpc2libGUiOmZhbHNlLCJIb3VyRGlnaXRzIjoxLCJBbVBtRGVzaWduYXRvciI6MiwiVHJpbTAwTWludXRlcyI6ZmFsc2UsIkxhc3RLbm93blZpc2liaWxpdHlTdGF0ZSI6eyIkaWQiOiIxMTM0IiwiRGF0ZVBhcnRJc1Zpc2libGUiOnRydWUsIlRpbWVQYXJ0SXNWaXNpYmxlIjp0cnVlfX0sIldlZWtOdW1iZXJpbmciOnsiJGlkIjoiMTEzNSIsIkZvcm1hdCI6MCwiSXNWaXNpYmxlIjpmYWxzZSwiTGFzdEtub3duVmlzaWJpbGl0eVN0YXRlIjpmYWxzZX0sIklzVmlzaWJsZSI6dHJ1ZSwiUGFyZW50U3R5bGUiOm51bGx9LCJJbmRleCI6MCwiUGVyY2VudGFnZUNvbXBsZXRlIjpudWxsLCJQb3NpdGlvbiI6eyJSYXRpbyI6MC4wNzcwOTg3NjU0MzIwOTg3NzMsIklzQ3VzdG9tIjpmYWxzZX0sIkRhdGVGb3JtYXQiOnsiJHJlZiI6IjExMzMifSwiV2Vla051bWJlcmluZyI6eyIkaWQiOiIxMTM2IiwiRm9ybWF0IjowLCJJc1Zpc2libGUiOmZhbHNlLCJMYXN0S25vd25WaXNpYmlsaXR5U3RhdGUiOmZhbHNlfSwiUmVsYXRlZFRhc2tJZCI6IjAwMDAwMDAwLTAwMDAtMDAwMC0wMDAwLTAwMDAwMDAwMDAwMCIsIklkIjoiM2EzOTg2ZWMtZDkzNy00NDhmLWJiNTMtNGI1ODEzZDc5OGMzIiwiSW1wb3J0SWQiOm51bGwsIlRpdGxlIjoiVGhlIFR1cmluZyBUZXN0IiwiTm90ZSI6bnVsbCwiSHlwZXJsaW5rIjp7IiRpZCI6IjExMzciLCJBZGRyZXNzIjpudWxsLCJTdWJBZGRyZXNzIjpudWxsfSwiSXNDaGFuZ2VkIjpmYWxzZSwiSXNOZXciOmZhbHNlfSx7IiRpZCI6IjExMzgiLCJEYXRlIjoiMTk1Ni0wMS0wMVQyMzo1OTowMFoiLCJTdHlsZSI6eyIkaWQiOiIxMTM5IiwiU2hhcGUiOjE3LCJDb25uZWN0b3JNYXJnaW4iOnsiJGlkIjoiMTE0MCIsIlRvcCI6MC4wLCJMZWZ0IjoyLjAsIlJpZ2h0IjoyLjAsIkJvdHRvbSI6MC4wfSwiQ29ubmVjdG9yU3R5bGUiOnsiJGlkIjoiMTE0MSIsIkxpbmVDb2xvciI6eyIkcmVmIjoiOTU0In0sIkxpbmVXZWlnaHQiOjEuMCwiTGluZVR5cGUiOjAsIlBhcmVudFN0eWxlIjpudWxsfSwiSXNCZWxvd1RpbWViYW5kIjpmYWxzZSwiUG9zaXRpb25PblRhc2siOjAsIkhpZGVEYXRlIjpmYWxzZSwiU2hhcGVTaXplIjowLCJTcGFjaW5nIjowLjAsIlBhZGRpbmciOnsiJGlkIjoiMTE0MiIsIlRvcCI6NS4wLCJMZWZ0IjozLjAsIlJpZ2h0IjowLjAsIkJvdHRvbSI6Mi4wfSwiU2hhcGVTdHlsZSI6eyIkaWQiOiIxMTQzIiwiTWFyZ2luIjp7IiRpZCI6IjExNDQiLCJUb3AiOjAuMCwiTGVmdCI6MC4wLCJSaWdodCI6MC4wLCJCb3R0b20iOjAuMH0sIlBhZGRpbmciOnsiJGlkIjoiMTE0NSIsIlRvcCI6MC4wLCJMZWZ0IjowLjAsIlJpZ2h0IjowLjAsIkJvdHRvbSI6MC4wfSwiQmFja2dyb3VuZCI6eyIkaWQiOiIxMTQ2IiwiQ29sb3IiOnsiJGlkIjoiMTE0NyIsIkEiOjI1NSwiUiI6NTEsIkciOjkxLCJCIjoxMTZ9fSwiSXNWaXNpYmxlIjp0cnVlLCJXaWR0aCI6MTQuMCwiSGVpZ2h0IjoxNC4wLCJCb3JkZXJTdHlsZSI6eyIkaWQiOiIxMTQ4IiwiTGluZUNvbG9yIjp7IiRpZCI6IjExNDkiLCIkdHlwZSI6Ik5MUkUuQ29tbW9uLkRvbS5Tb2xpZENvbG9yQnJ1c2gsIE5MUkUuQ29tbW9uIiwiQ29sb3IiOnsiJGlkIjoiMTE1MCIsIkEiOjI1NSwiUiI6MzksIkciOjIwNiwiQiI6MjE1fX0sIkxpbmVXZWlnaHQiOjEuMzMzMzMzMzcsIkxpbmVUeXBlIjowLCJQYXJlbnRTdHlsZSI6bnVsbH0sIlBhcmVudFN0eWxlIjpudWxsfSwiVGl0bGVTdHlsZSI6eyIkaWQiOiIxMTUxIiwiRm9udFNldHRpbmdzIjp7IiRpZCI6IjExNTIiLCJGb250U2l6ZSI6MTAsIkZvbnROYW1lIjoiQ2FsaWJyaSIsIklzQm9sZCI6dHJ1ZSwiSXNJdGFsaWMiOmZhbHNlLCJJc1VuZGVybGluZWQiOmZhbHNlLCJQYXJlbnRTdHlsZSI6bnVsbH0sIkF1dG9TaXplIjowLCJGb3JlZ3JvdW5kIjp7IiRpZCI6IjExNTMiLCJDb2xvciI6eyIkaWQiOiIxMTU0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ExNTUiLCJUb3AiOjAuMCwiTGVmdCI6MC4wLCJSaWdodCI6MC4wLCJCb3R0b20iOjAuMH0sIlBhZGRpbmciOnsiJGlkIjoiMTE1NiIsIlRvcCI6MC4wLCJMZWZ0IjowLjAsIlJpZ2h0IjowLjAsIkJvdHRvbSI6MC4wfSwiQmFja2dyb3VuZCI6eyIkaWQiOiIxMTU3IiwiQ29sb3IiOnsiJGlkIjoiMTE1OCIsIkEiOjAsIlIiOjI1NSwiRyI6MjU1LCJCIjoyNTV9fSwiSXNWaXNpYmxlIjp0cnVlLCJXaWR0aCI6MC4wLCJIZWlnaHQiOjAuMCwiQm9yZGVyU3R5bGUiOnsiJGlkIjoiMTE1OSIsIkxpbmVDb2xvciI6bnVsbCwiTGluZVdlaWdodCI6MC4wLCJMaW5lVHlwZSI6MCwiUGFyZW50U3R5bGUiOm51bGx9LCJQYXJlbnRTdHlsZSI6bnVsbH0sIkRhdGVTdHlsZSI6eyIkaWQiOiIxMTYwIiwiRm9udFNldHRpbmdzIjp7IiRpZCI6IjExNjEiLCJGb250U2l6ZSI6OSwiRm9udE5hbWUiOiJDYWxpYnJpIiwiSXNCb2xkIjpmYWxzZSwiSXNJdGFsaWMiOmZhbHNlLCJJc1VuZGVybGluZWQiOmZhbHNlLCJQYXJlbnRTdHlsZSI6bnVsbH0sIkF1dG9TaXplIjowLCJGb3JlZ3JvdW5kIjp7IiRpZCI6IjExNjIiLCJDb2xvciI6eyIkaWQiOiIxMTYzIiwiQSI6MjU1LCJSIjoyMjMsIkciOjIyNywiQiI6MjI5fX0sIk1heFdpZHRoIjoyMDAuMCwiTWF4SGVpZ2h0IjoiSW5maW5pdHkiLCJTbWFydEZvcmVncm91bmRJc0FjdGl2ZSI6ZmFsc2UsIkhvcml6b250YWxBbGlnbm1lbnQiOjEsIlZlcnRpY2FsQWxpZ25tZW50IjowLCJTbWFydEZvcmVncm91bmQiOm51bGwsIkJhY2tncm91bmRGaWxsVHlwZSI6MCwiTWFyZ2luIjp7IiRpZCI6IjExNjQiLCJUb3AiOjAuMCwiTGVmdCI6MC4wLCJSaWdodCI6MC4wLCJCb3R0b20iOjAuMH0sIlBhZGRpbmciOnsiJGlkIjoiMTE2NSIsIlRvcCI6MC4wLCJMZWZ0IjowLjAsIlJpZ2h0IjowLjAsIkJvdHRvbSI6MC4wfSwiQmFja2dyb3VuZCI6eyIkaWQiOiIxMTY2IiwiQ29sb3IiOnsiJGlkIjoiMTE2NyIsIkEiOjAsIlIiOjI1NSwiRyI6MjU1LCJCIjoyNTV9fSwiSXNWaXNpYmxlIjp0cnVlLCJXaWR0aCI6MC4wLCJIZWlnaHQiOjAuMCwiQm9yZGVyU3R5bGUiOnsiJGlkIjoiMTE2OCIsIkxpbmVDb2xvciI6bnVsbCwiTGluZVdlaWdodCI6MC4wLCJMaW5lVHlwZSI6MCwiUGFyZW50U3R5bGUiOm51bGx9LCJQYXJlbnRTdHlsZSI6bnVsbH0sIkRhdGVGb3JtYXQiOnsiJGlkIjoiMTE2OSIsIkZvcm1hdFN0cmluZyI6Inl5eXkiLCJTZXBhcmF0b3IiOiIvIiwiVXNlSW50ZXJuYXRpb25hbERhdGVGb3JtYXQiOmZhbHNlLCJEYXRlSXNWaXNpYmxlIjp0cnVlLCJUaW1lSXNWaXNpYmxlIjpmYWxzZSwiSG91ckRpZ2l0cyI6MSwiQW1QbURlc2lnbmF0b3IiOjIsIlRyaW0wME1pbnV0ZXMiOmZhbHNlLCJMYXN0S25vd25WaXNpYmlsaXR5U3RhdGUiOnsiJGlkIjoiMTE3MCIsIkRhdGVQYXJ0SXNWaXNpYmxlIjp0cnVlLCJUaW1lUGFydElzVmlzaWJsZSI6dHJ1ZX19LCJXZWVrTnVtYmVyaW5nIjp7IiRpZCI6IjExNzEiLCJGb3JtYXQiOjAsIklzVmlzaWJsZSI6ZmFsc2UsIkxhc3RLbm93blZpc2liaWxpdHlTdGF0ZSI6ZmFsc2V9LCJJc1Zpc2libGUiOnRydWUsIlBhcmVudFN0eWxlIjpudWxsfSwiSW5kZXgiOjEsIlBlcmNlbnRhZ2VDb21wbGV0ZSI6bnVsbCwiUG9zaXRpb24iOnsiUmF0aW8iOjAuMTc5MDczMTk5NTE5NDA0NjUsIklzQ3VzdG9tIjpmYWxzZX0sIkRhdGVGb3JtYXQiOnsiJHJlZiI6IjExNjkifSwiV2Vla051bWJlcmluZyI6eyIkaWQiOiIxMTcyIiwiRm9ybWF0IjowLCJJc1Zpc2libGUiOmZhbHNlLCJMYXN0S25vd25WaXNpYmlsaXR5U3RhdGUiOmZhbHNlfSwiUmVsYXRlZFRhc2tJZCI6IjAwMDAwMDAwLTAwMDAtMDAwMC0wMDAwLTAwMDAwMDAwMDAwMCIsIklkIjoiZDM1NWRjYTEtNDcxYS00NmIzLTkxYTUtMjQxZGFlNzM5ZTVlIiwiSW1wb3J0SWQiOm51bGwsIlRpdGxlIjoiVGhlIHRlcm0g4oCcYXJ0aWZpY2lhbCBpbnRlbGxpZ2VuY2XigJwgaXMgY29pbmVkIiwiTm90ZSI6bnVsbCwiSHlwZXJsaW5rIjp7IiRpZCI6IjExNzMiLCJBZGRyZXNzIjpudWxsLCJTdWJBZGRyZXNzIjpudWxsfSwiSXNDaGFuZ2VkIjpmYWxzZSwiSXNOZXciOmZhbHNlfSx7IiRpZCI6IjExNzQiLCJEYXRlIjoiMTk1OS0wMS0wMVQyMzo1OTowMFoiLCJTdHlsZSI6eyIkaWQiOiIxMTc1IiwiU2hhcGUiOjE3LCJDb25uZWN0b3JNYXJnaW4iOnsiJGlkIjoiMTE3NiIsIlRvcCI6MC4wLCJMZWZ0IjoyLjAsIlJpZ2h0IjoyLjAsIkJvdHRvbSI6MC4wfSwiQ29ubmVjdG9yU3R5bGUiOnsiJGlkIjoiMTE3NyIsIkxpbmVDb2xvciI6eyIkcmVmIjoiOTU0In0sIkxpbmVXZWlnaHQiOjEuMCwiTGluZVR5cGUiOjAsIlBhcmVudFN0eWxlIjpudWxsfSwiSXNCZWxvd1RpbWViYW5kIjpmYWxzZSwiUG9zaXRpb25PblRhc2siOjAsIkhpZGVEYXRlIjpmYWxzZSwiU2hhcGVTaXplIjowLCJTcGFjaW5nIjowLjAsIlBhZGRpbmciOnsiJGlkIjoiMTE3OCIsIlRvcCI6NS4wLCJMZWZ0IjozLjAsIlJpZ2h0IjowLjAsIkJvdHRvbSI6Mi4wfSwiU2hhcGVTdHlsZSI6eyIkaWQiOiIxMTc5IiwiTWFyZ2luIjp7IiRpZCI6IjExODAiLCJUb3AiOjAuMCwiTGVmdCI6MC4wLCJSaWdodCI6MC4wLCJCb3R0b20iOjAuMH0sIlBhZGRpbmciOnsiJGlkIjoiMTE4MSIsIlRvcCI6MC4wLCJMZWZ0IjowLjAsIlJpZ2h0IjowLjAsIkJvdHRvbSI6MC4wfSwiQmFja2dyb3VuZCI6eyIkaWQiOiIxMTgyIiwiQ29sb3IiOnsiJGlkIjoiMTE4MyIsIkEiOjI1NSwiUiI6NTEsIkciOjkxLCJCIjoxMTZ9fSwiSXNWaXNpYmxlIjp0cnVlLCJXaWR0aCI6MTQuMCwiSGVpZ2h0IjoxNC4wLCJCb3JkZXJTdHlsZSI6eyIkaWQiOiIxMTg0IiwiTGluZUNvbG9yIjp7IiRpZCI6IjExODUiLCIkdHlwZSI6Ik5MUkUuQ29tbW9uLkRvbS5Tb2xpZENvbG9yQnJ1c2gsIE5MUkUuQ29tbW9uIiwiQ29sb3IiOnsiJGlkIjoiMTE4NiIsIkEiOjI1NSwiUiI6MzksIkciOjIwNiwiQiI6MjE1fX0sIkxpbmVXZWlnaHQiOjEuMzMzMzMzMzcsIkxpbmVUeXBlIjowLCJQYXJlbnRTdHlsZSI6bnVsbH0sIlBhcmVudFN0eWxlIjpudWxsfSwiVGl0bGVTdHlsZSI6eyIkaWQiOiIxMTg3IiwiRm9udFNldHRpbmdzIjp7IiRpZCI6IjExODgiLCJGb250U2l6ZSI6MTAsIkZvbnROYW1lIjoiQ2FsaWJyaSIsIklzQm9sZCI6dHJ1ZSwiSXNJdGFsaWMiOmZhbHNlLCJJc1VuZGVybGluZWQiOmZhbHNlLCJQYXJlbnRTdHlsZSI6bnVsbH0sIkF1dG9TaXplIjowLCJGb3JlZ3JvdW5kIjp7IiRpZCI6IjExODkiLCJDb2xvciI6eyIkaWQiOiIxMTkw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ExOTEiLCJUb3AiOjAuMCwiTGVmdCI6MC4wLCJSaWdodCI6MC4wLCJCb3R0b20iOjAuMH0sIlBhZGRpbmciOnsiJGlkIjoiMTE5MiIsIlRvcCI6MC4wLCJMZWZ0IjowLjAsIlJpZ2h0IjowLjAsIkJvdHRvbSI6MC4wfSwiQmFja2dyb3VuZCI6eyIkaWQiOiIxMTkzIiwiQ29sb3IiOnsiJGlkIjoiMTE5NCIsIkEiOjAsIlIiOjI1NSwiRyI6MjU1LCJCIjoyNTV9fSwiSXNWaXNpYmxlIjp0cnVlLCJXaWR0aCI6MC4wLCJIZWlnaHQiOjAuMCwiQm9yZGVyU3R5bGUiOnsiJGlkIjoiMTE5NSIsIkxpbmVDb2xvciI6bnVsbCwiTGluZVdlaWdodCI6MC4wLCJMaW5lVHlwZSI6MCwiUGFyZW50U3R5bGUiOm51bGx9LCJQYXJlbnRTdHlsZSI6bnVsbH0sIkRhdGVTdHlsZSI6eyIkaWQiOiIxMTk2IiwiRm9udFNldHRpbmdzIjp7IiRpZCI6IjExOTciLCJGb250U2l6ZSI6OSwiRm9udE5hbWUiOiJDYWxpYnJpIiwiSXNCb2xkIjpmYWxzZSwiSXNJdGFsaWMiOmZhbHNlLCJJc1VuZGVybGluZWQiOmZhbHNlLCJQYXJlbnRTdHlsZSI6bnVsbH0sIkF1dG9TaXplIjowLCJGb3JlZ3JvdW5kIjp7IiRpZCI6IjExOTgiLCJDb2xvciI6eyIkaWQiOiIxMTk5IiwiQSI6MjU1LCJSIjoyMjMsIkciOjIyNywiQiI6MjI5fX0sIk1heFdpZHRoIjoyMDAuMCwiTWF4SGVpZ2h0IjoiSW5maW5pdHkiLCJTbWFydEZvcmVncm91bmRJc0FjdGl2ZSI6ZmFsc2UsIkhvcml6b250YWxBbGlnbm1lbnQiOjEsIlZlcnRpY2FsQWxpZ25tZW50IjowLCJTbWFydEZvcmVncm91bmQiOm51bGwsIkJhY2tncm91bmRGaWxsVHlwZSI6MCwiTWFyZ2luIjp7IiRpZCI6IjEyMDAiLCJUb3AiOjAuMCwiTGVmdCI6MC4wLCJSaWdodCI6MC4wLCJCb3R0b20iOjAuMH0sIlBhZGRpbmciOnsiJGlkIjoiMTIwMSIsIlRvcCI6MC4wLCJMZWZ0IjowLjAsIlJpZ2h0IjowLjAsIkJvdHRvbSI6MC4wfSwiQmFja2dyb3VuZCI6eyIkaWQiOiIxMjAyIiwiQ29sb3IiOnsiJGlkIjoiMTIwMyIsIkEiOjAsIlIiOjI1NSwiRyI6MjU1LCJCIjoyNTV9fSwiSXNWaXNpYmxlIjp0cnVlLCJXaWR0aCI6MC4wLCJIZWlnaHQiOjAuMCwiQm9yZGVyU3R5bGUiOnsiJGlkIjoiMTIwNCIsIkxpbmVDb2xvciI6bnVsbCwiTGluZVdlaWdodCI6MC4wLCJMaW5lVHlwZSI6MCwiUGFyZW50U3R5bGUiOm51bGx9LCJQYXJlbnRTdHlsZSI6bnVsbH0sIkRhdGVGb3JtYXQiOnsiJGlkIjoiMTIwNSIsIkZvcm1hdFN0cmluZyI6Inl5eXkiLCJTZXBhcmF0b3IiOiIvIiwiVXNlSW50ZXJuYXRpb25hbERhdGVGb3JtYXQiOmZhbHNlLCJEYXRlSXNWaXNpYmxlIjp0cnVlLCJUaW1lSXNWaXNpYmxlIjpmYWxzZSwiSG91ckRpZ2l0cyI6MSwiQW1QbURlc2lnbmF0b3IiOjIsIlRyaW0wME1pbnV0ZXMiOmZhbHNlLCJMYXN0S25vd25WaXNpYmlsaXR5U3RhdGUiOnsiJGlkIjoiMTIwNiIsIkRhdGVQYXJ0SXNWaXNpYmxlIjp0cnVlLCJUaW1lUGFydElzVmlzaWJsZSI6dHJ1ZX19LCJXZWVrTnVtYmVyaW5nIjp7IiRpZCI6IjEyMDciLCJGb3JtYXQiOjAsIklzVmlzaWJsZSI6ZmFsc2UsIkxhc3RLbm93blZpc2liaWxpdHlTdGF0ZSI6ZmFsc2V9LCJJc1Zpc2libGUiOnRydWUsIlBhcmVudFN0eWxlIjpudWxsfSwiSW5kZXgiOjIsIlBlcmNlbnRhZ2VDb21wbGV0ZSI6bnVsbCwiUG9zaXRpb24iOnsiUmF0aW8iOjAuMTAxOTYyOTYyOTYyOTYyOTYsIklzQ3VzdG9tIjpmYWxzZX0sIkRhdGVGb3JtYXQiOnsiJHJlZiI6IjEyMDUifSwiV2Vla051bWJlcmluZyI6eyIkaWQiOiIxMjA4IiwiRm9ybWF0IjowLCJJc1Zpc2libGUiOmZhbHNlLCJMYXN0S25vd25WaXNpYmlsaXR5U3RhdGUiOmZhbHNlfSwiUmVsYXRlZFRhc2tJZCI6IjAwMDAwMDAwLTAwMDAtMDAwMC0wMDAwLTAwMDAwMDAwMDAwMCIsIklkIjoiNDQ4ZWNjMzEtMTllZi00ZGQzLWIzZDgtMDM5ZGI0YzYzM2NhIiwiSW1wb3J0SWQiOm51bGwsIlRpdGxlIjoiVGhlIHRlcm0g4oCcbWFjaGluZSBsZWFybmluZ+KAnSBpcyBjb2luZWQiLCJOb3RlIjpudWxsLCJIeXBlcmxpbmsiOnsiJGlkIjoiMTIwOSIsIkFkZHJlc3MiOm51bGwsIlN1YkFkZHJlc3MiOm51bGx9LCJJc0NoYW5nZWQiOmZhbHNlLCJJc05ldyI6ZmFsc2V9LHsiJGlkIjoiMTIxMCIsIkRhdGUiOiIxOTg0LTAxLTAxVDIzOjU5OjAwWiIsIlN0eWxlIjp7IiRpZCI6IjEyMTEiLCJTaGFwZSI6MTcsIkNvbm5lY3Rvck1hcmdpbiI6eyIkaWQiOiIxMjEyIiwiVG9wIjowLjAsIkxlZnQiOjIuMCwiUmlnaHQiOjIuMCwiQm90dG9tIjowLjB9LCJDb25uZWN0b3JTdHlsZSI6eyIkaWQiOiIxMjEzIiwiTGluZUNvbG9yIjp7IiRyZWYiOiI5NTQifSwiTGluZVdlaWdodCI6MS4wLCJMaW5lVHlwZSI6MCwiUGFyZW50U3R5bGUiOm51bGx9LCJJc0JlbG93VGltZWJhbmQiOmZhbHNlLCJQb3NpdGlvbk9uVGFzayI6MCwiSGlkZURhdGUiOmZhbHNlLCJTaGFwZVNpemUiOjAsIlNwYWNpbmciOjAuMCwiUGFkZGluZyI6eyIkaWQiOiIxMjE0IiwiVG9wIjo1LjAsIkxlZnQiOjMuMCwiUmlnaHQiOjAuMCwiQm90dG9tIjoyLjB9LCJTaGFwZVN0eWxlIjp7IiRpZCI6IjEyMTUiLCJNYXJnaW4iOnsiJGlkIjoiMTIxNiIsIlRvcCI6MC4wLCJMZWZ0IjowLjAsIlJpZ2h0IjowLjAsIkJvdHRvbSI6MC4wfSwiUGFkZGluZyI6eyIkaWQiOiIxMjE3IiwiVG9wIjowLjAsIkxlZnQiOjAuMCwiUmlnaHQiOjAuMCwiQm90dG9tIjowLjB9LCJCYWNrZ3JvdW5kIjp7IiRpZCI6IjEyMTgiLCJDb2xvciI6eyIkaWQiOiIxMjE5IiwiQSI6MjU1LCJSIjo1MSwiRyI6OTEsIkIiOjExNn19LCJJc1Zpc2libGUiOnRydWUsIldpZHRoIjoxNC4wLCJIZWlnaHQiOjE0LjAsIkJvcmRlclN0eWxlIjp7IiRpZCI6IjEyMjAiLCJMaW5lQ29sb3IiOnsiJGlkIjoiMTIyMSIsIiR0eXBlIjoiTkxSRS5Db21tb24uRG9tLlNvbGlkQ29sb3JCcnVzaCwgTkxSRS5Db21tb24iLCJDb2xvciI6eyIkaWQiOiIxMjIyIiwiQSI6MjU1LCJSIjozOSwiRyI6MjA2LCJCIjoyMTV9fSwiTGluZVdlaWdodCI6MS4zMzMzMzMzNywiTGluZVR5cGUiOjAsIlBhcmVudFN0eWxlIjpudWxsfSwiUGFyZW50U3R5bGUiOm51bGx9LCJUaXRsZVN0eWxlIjp7IiRpZCI6IjEyMjMiLCJGb250U2V0dGluZ3MiOnsiJGlkIjoiMTIyNCIsIkZvbnRTaXplIjoxMCwiRm9udE5hbWUiOiJDYWxpYnJpIiwiSXNCb2xkIjp0cnVlLCJJc0l0YWxpYyI6ZmFsc2UsIklzVW5kZXJsaW5lZCI6ZmFsc2UsIlBhcmVudFN0eWxlIjpudWxsfSwiQXV0b1NpemUiOjIsIkZvcmVncm91bmQiOnsiJGlkIjoiMTIyNSIsIkNvbG9yIjp7IiRpZCI6IjEyMjYiLCJBIjoyNTUsIlIiOjI1NSwiRyI6MjU1LCJCIjoyNTV9fSwiTWF4V2lkdGgiOjEzMy4yNjE0ODk4NjgxNjQwNiwiTWF4SGVpZ2h0IjoiSW5maW5pdHkiLCJTbWFydEZvcmVncm91bmRJc0FjdGl2ZSI6ZmFsc2UsIkhvcml6b250YWxBbGlnbm1lbnQiOjEsIlZlcnRpY2FsQWxpZ25tZW50IjowLCJTbWFydEZvcmVncm91bmQiOm51bGwsIkJhY2tncm91bmRGaWxsVHlwZSI6MCwiTWFyZ2luIjp7IiRpZCI6IjEyMjciLCJUb3AiOjAuMCwiTGVmdCI6MC4wLCJSaWdodCI6MC4wLCJCb3R0b20iOjAuMH0sIlBhZGRpbmciOnsiJGlkIjoiMTIyOCIsIlRvcCI6MC4wLCJMZWZ0IjowLjAsIlJpZ2h0IjowLjAsIkJvdHRvbSI6MC4wfSwiQmFja2dyb3VuZCI6eyIkaWQiOiIxMjI5IiwiQ29sb3IiOnsiJGlkIjoiMTIzMCIsIkEiOjAsIlIiOjI1NSwiRyI6MjU1LCJCIjoyNTV9fSwiSXNWaXNpYmxlIjp0cnVlLCJXaWR0aCI6MC4wLCJIZWlnaHQiOjAuMCwiQm9yZGVyU3R5bGUiOnsiJGlkIjoiMTIzMSIsIkxpbmVDb2xvciI6bnVsbCwiTGluZVdlaWdodCI6MC4wLCJMaW5lVHlwZSI6MCwiUGFyZW50U3R5bGUiOm51bGx9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yMjMsIkciOjIyNywiQiI6MjI5fX0sIk1heFdpZHRoIjoyMDAuMCwiTWF4SGVpZ2h0IjoiSW5maW5pdHkiLCJTbWFydEZvcmVncm91bmRJc0FjdGl2ZSI6ZmFsc2UsIkhvcml6b250YWxBbGlnbm1lbnQiOjEsIlZlcnRpY2FsQWxpZ25tZW50IjowLCJTbWFydEZvcmVncm91bmQiOm51bGwsIkJhY2tncm91bmRGaWxsVHlwZSI6MCwiTWFyZ2luIjp7IiRpZCI6IjEyMzYiLCJUb3AiOjAuMCwiTGVmdCI6MC4wLCJSaWdodCI6MC4wLCJCb3R0b20iOjAuMH0sIlBhZGRpbmciOnsiJGlkIjoiMTIzNyIsIlRvcCI6MC4wLCJMZWZ0IjowLjAsIlJpZ2h0IjowLjAsIkJvdHRvbSI6MC4wfSwiQmFja2dyb3VuZCI6eyIkaWQiOiIxMjM4IiwiQ29sb3IiOnsiJGlkIjoiMTIzOSIsIkEiOjAsIlIiOjI1NSwiRyI6MjU1LCJCIjoyNTV9fSwiSXNWaXNpYmxlIjp0cnVlLCJXaWR0aCI6MC4wLCJIZWlnaHQiOjAuMCwiQm9yZGVyU3R5bGUiOnsiJGlkIjoiMTI0MCIsIkxpbmVDb2xvciI6bnVsbCwiTGluZVdlaWdodCI6MC4wLCJMaW5lVHlwZSI6MCwiUGFyZW50U3R5bGUiOm51bGx9LCJQYXJlbnRTdHlsZSI6bnVsbH0sIkRhdGVGb3JtYXQiOnsiJGlkIjoiMTI0MSIsIkZvcm1hdFN0cmluZyI6Inl5eXkiLCJTZXBhcmF0b3IiOiIvIiwiVXNlSW50ZXJuYXRpb25hbERhdGVGb3JtYXQiOmZhbHNlLCJEYXRlSXNWaXNpYmxlIjp0cnVlLCJUaW1lSXNWaXNpYmxlIjpmYWxzZSwiSG91ckRpZ2l0cyI6MSwiQW1QbURlc2lnbmF0b3IiOjIsIlRyaW0wME1pbnV0ZXMiOmZhbHNlLCJMYXN0S25vd25WaXNpYmlsaXR5U3RhdGUiOnsiJGlkIjoiMTI0MiIsIkRhdGVQYXJ0SXNWaXNpYmxlIjp0cnVlLCJUaW1lUGFydElzVmlzaWJsZSI6dHJ1ZX19LCJXZWVrTnVtYmVyaW5nIjp7IiRpZCI6IjEyNDMiLCJGb3JtYXQiOjAsIklzVmlzaWJsZSI6ZmFsc2UsIkxhc3RLbm93blZpc2liaWxpdHlTdGF0ZSI6ZmFsc2V9LCJJc1Zpc2libGUiOnRydWUsIlBhcmVudFN0eWxlIjpudWxsfSwiSW5kZXgiOjMsIlBlcmNlbnRhZ2VDb21wbGV0ZSI6bnVsbCwiUG9zaXRpb24iOnsiUmF0aW8iOjAuMTE2NzMyMjg2NTIzODg5NjIsIklzQ3VzdG9tIjpmYWxzZX0sIkRhdGVGb3JtYXQiOnsiJHJlZiI6IjEyNDEifSwiV2Vla051bWJlcmluZyI6eyIkaWQiOiIxMjQ0IiwiRm9ybWF0IjowLCJJc1Zpc2libGUiOmZhbHNlLCJMYXN0S25vd25WaXNpYmlsaXR5U3RhdGUiOmZhbHNlfSwiUmVsYXRlZFRhc2tJZCI6IjAwMDAwMDAwLTAwMDAtMDAwMC0wMDAwLTAwMDAwMDAwMDAwMCIsIklkIjoiYWUxNWYyNGUtODdmOC00ZmY3LTkwZDQtMDg0OGRkZTZmZGUyIiwiSW1wb3J0SWQiOm51bGwsIlRpdGxlIjoiVGhlIHRlcm0g4oCcQUkgd2ludGVy4oCdIGlzIGNvaW5lZCIsIk5vdGUiOm51bGwsIkh5cGVybGluayI6eyIkaWQiOiIxMjQ1IiwiQWRkcmVzcyI6bnVsbCwiU3ViQWRkcmVzcyI6bnVsbH0sIklzQ2hhbmdlZCI6ZmFsc2UsIklzTmV3IjpmYWxzZX0seyIkaWQiOiIxMjQ2IiwiRGF0ZSI6IjE5ODktMDEtMDFUMjM6NTk6MDBaIiwiU3R5bGUiOnsiJGlkIjoiMTI0NyIsIlNoYXBlIjoxNywiQ29ubmVjdG9yTWFyZ2luIjp7IiRpZCI6IjEyNDgiLCJUb3AiOjAuMCwiTGVmdCI6Mi4wLCJSaWdodCI6Mi4wLCJCb3R0b20iOjAuMH0sIkNvbm5lY3RvclN0eWxlIjp7IiRpZCI6IjEyNDkiLCJMaW5lQ29sb3IiOnsiJHJlZiI6Ijk1NCJ9LCJMaW5lV2VpZ2h0IjoxLjAsIkxpbmVUeXBlIjowLCJQYXJlbnRTdHlsZSI6bnVsbH0sIklzQmVsb3dUaW1lYmFuZCI6ZmFsc2UsIlBvc2l0aW9uT25UYXNrIjowLCJIaWRlRGF0ZSI6ZmFsc2UsIlNoYXBlU2l6ZSI6MCwiU3BhY2luZyI6MC4wLCJQYWRkaW5nIjp7IiRpZCI6IjEyNTAiLCJUb3AiOjUuMCwiTGVmdCI6My4wLCJSaWdodCI6MC4wLCJCb3R0b20iOjIuMH0sIlNoYXBlU3R5bGUiOnsiJGlkIjoiMTI1MSIsIk1hcmdpbiI6eyIkaWQiOiIxMjUyIiwiVG9wIjowLjAsIkxlZnQiOjAuMCwiUmlnaHQiOjAuMCwiQm90dG9tIjowLjB9LCJQYWRkaW5nIjp7IiRpZCI6IjEyNTMiLCJUb3AiOjAuMCwiTGVmdCI6MC4wLCJSaWdodCI6MC4wLCJCb3R0b20iOjAuMH0sIkJhY2tncm91bmQiOnsiJGlkIjoiMTI1NCIsIkNvbG9yIjp7IiRpZCI6IjEyNTUiLCJBIjoyNTUsIlIiOjUxLCJHIjo5MSwiQiI6MTE2fX0sIklzVmlzaWJsZSI6dHJ1ZSwiV2lkdGgiOjE0LjAsIkhlaWdodCI6MTQuMCwiQm9yZGVyU3R5bGUiOnsiJGlkIjoiMTI1NiIsIkxpbmVDb2xvciI6eyIkaWQiOiIxMjU3IiwiJHR5cGUiOiJOTFJFLkNvbW1vbi5Eb20uU29saWRDb2xvckJydXNoLCBOTFJFLkNvbW1vbiIsIkNvbG9yIjp7IiRpZCI6IjEyNTgiLCJBIjoyNTUsIlIiOjM5LCJHIjoyMDYsIkIiOjIxNX19LCJMaW5lV2VpZ2h0IjoxLjMzMzMzMzM3LCJMaW5lVHlwZSI6MCwiUGFyZW50U3R5bGUiOm51bGx9LCJQYXJlbnRTdHlsZSI6bnVsbH0sIlRpdGxlU3R5bGUiOnsiJGlkIjoiMTI1OSIsIkZvbnRTZXR0aW5ncyI6eyIkaWQiOiIxMjYwIiwiRm9udFNpemUiOjEwLCJGb250TmFtZSI6IkNhbGlicmkiLCJJc0JvbGQiOnRydWUsIklzSXRhbGljIjpmYWxzZSwiSXNVbmRlcmxpbmVkIjpmYWxzZSwiUGFyZW50U3R5bGUiOm51bGx9LCJBdXRvU2l6ZSI6MiwiRm9yZWdyb3VuZCI6eyIkaWQiOiIxMjYxIiwiQ29sb3IiOnsiJGlkIjoiMTI2MiIsIkEiOjI1NSwiUiI6MjU1LCJHIjoyNTUsIkIiOjI1NX19LCJNYXhXaWR0aCI6ODcuNzMzMTQ5NDMyOTg4NTEyLCJNYXhIZWlnaHQiOiJJbmZpbml0eSIsIlNtYXJ0Rm9yZWdyb3VuZElzQWN0aXZlIjpmYWxzZSwiSG9yaXpvbnRhbEFsaWdubWVudCI6MSwiVmVydGljYWxBbGlnbm1lbnQiOjAsIlNtYXJ0Rm9yZWdyb3VuZCI6bnVsbCwiQmFja2dyb3VuZEZpbGxUeXBlIjowLCJNYXJnaW4iOnsiJGlkIjoiMTI2MyIsIlRvcCI6MC4wLCJMZWZ0IjowLjAsIlJpZ2h0IjowLjAsIkJvdHRvbSI6MC4wfSwiUGFkZGluZyI6eyIkaWQiOiIxMjY0IiwiVG9wIjowLjAsIkxlZnQiOjAuMCwiUmlnaHQiOjAuMCwiQm90dG9tIjowLjB9LCJCYWNrZ3JvdW5kIjp7IiRpZCI6IjEyNjUiLCJDb2xvciI6eyIkaWQiOiIxMjY2IiwiQSI6MCwiUiI6MjU1LCJHIjoyNTUsIkIiOjI1NX19LCJJc1Zpc2libGUiOnRydWUsIldpZHRoIjowLjAsIkhlaWdodCI6MC4wLCJCb3JkZXJTdHlsZSI6eyIkaWQiOiIxMjY3IiwiTGluZUNvbG9yIjpudWxsLCJMaW5lV2VpZ2h0IjowLjAsIkxpbmVUeXBlIjowLCJQYXJlbnRTdHlsZSI6bnVsbH0sIlBhcmVudFN0eWxlIjpudWxsfSwiRGF0ZVN0eWxlIjp7IiRpZCI6IjEyNjgiLCJGb250U2V0dGluZ3MiOnsiJGlkIjoiMTI2OSIsIkZvbnRTaXplIjo5LCJGb250TmFtZSI6IkNhbGlicmkiLCJJc0JvbGQiOmZhbHNlLCJJc0l0YWxpYyI6ZmFsc2UsIklzVW5kZXJsaW5lZCI6ZmFsc2UsIlBhcmVudFN0eWxlIjpudWxsfSwiQXV0b1NpemUiOjAsIkZvcmVncm91bmQiOnsiJGlkIjoiMTI3MCIsIkNvbG9yIjp7IiRpZCI6IjEyNzEiLCJBIjoyNTUsIlIiOjIyMywiRyI6MjI3LCJCIjoyMjl9fSwiTWF4V2lkdGgiOjIwMC4wLCJNYXhIZWlnaHQiOiJJbmZpbml0eSIsIlNtYXJ0Rm9yZWdyb3VuZElzQWN0aXZlIjpmYWxzZSwiSG9yaXpvbnRhbEFsaWdubWVudCI6MSwiVmVydGljYWxBbGlnbm1lbnQiOjAsIlNtYXJ0Rm9yZWdyb3VuZCI6bnVsbCwiQmFja2dyb3VuZEZpbGxUeXBlIjowLCJNYXJnaW4iOnsiJGlkIjoiMTI3MiIsIlRvcCI6MC4wLCJMZWZ0IjowLjAsIlJpZ2h0IjowLjAsIkJvdHRvbSI6MC4wfSwiUGFkZGluZyI6eyIkaWQiOiIxMjczIiwiVG9wIjowLjAsIkxlZnQiOjAuMCwiUmlnaHQiOjAuMCwiQm90dG9tIjowLjB9LCJCYWNrZ3JvdW5kIjp7IiRpZCI6IjEyNzQiLCJDb2xvciI6eyIkaWQiOiIxMjc1IiwiQSI6MCwiUiI6MjU1LCJHIjoyNTUsIkIiOjI1NX19LCJJc1Zpc2libGUiOnRydWUsIldpZHRoIjowLjAsIkhlaWdodCI6MC4wLCJCb3JkZXJTdHlsZSI6eyIkaWQiOiIxMjc2IiwiTGluZUNvbG9yIjpudWxsLCJMaW5lV2VpZ2h0IjowLjAsIkxpbmVUeXBlIjowLCJQYXJlbnRTdHlsZSI6bnVsbH0sIlBhcmVudFN0eWxlIjpudWxsfSwiRGF0ZUZvcm1hdCI6eyIkaWQiOiIxMjc3IiwiRm9ybWF0U3RyaW5nIjoieXl5eSIsIlNlcGFyYXRvciI6Ii8iLCJVc2VJbnRlcm5hdGlvbmFsRGF0ZUZvcm1hdCI6ZmFsc2UsIkRhdGVJc1Zpc2libGUiOnRydWUsIlRpbWVJc1Zpc2libGUiOmZhbHNlLCJIb3VyRGlnaXRzIjoxLCJBbVBtRGVzaWduYXRvciI6MiwiVHJpbTAwTWludXRlcyI6ZmFsc2UsIkxhc3RLbm93blZpc2liaWxpdHlTdGF0ZSI6eyIkaWQiOiIxMjc4IiwiRGF0ZVBhcnRJc1Zpc2libGUiOnRydWUsIlRpbWVQYXJ0SXNWaXNpYmxlIjp0cnVlfX0sIldlZWtOdW1iZXJpbmciOnsiJGlkIjoiMTI3OSIsIkZvcm1hdCI6MCwiSXNWaXNpYmxlIjpmYWxzZSwiTGFzdEtub3duVmlzaWJpbGl0eVN0YXRlIjpmYWxzZX0sIklzVmlzaWJsZSI6dHJ1ZSwiUGFyZW50U3R5bGUiOm51bGx9LCJJbmRleCI6NCwiUGVyY2VudGFnZUNvbXBsZXRlIjpudWxsLCJQb3NpdGlvbiI6eyJSYXRpbyI6MC4wOTUxODUxODUxODUxODUxOTIsIklzQ3VzdG9tIjp0cnVlfSwiRGF0ZUZvcm1hdCI6eyIkcmVmIjoiMTI3NyJ9LCJXZWVrTnVtYmVyaW5nIjp7IiRpZCI6IjEyODAiLCJGb3JtYXQiOjAsIklzVmlzaWJsZSI6ZmFsc2UsIkxhc3RLbm93blZpc2liaWxpdHlTdGF0ZSI6ZmFsc2V9LCJSZWxhdGVkVGFza0lkIjoiMDAwMDAwMDAtMDAwMC0wMDAwLTAwMDAtMDAwMDAwMDAwMDAwIiwiSWQiOiI0YTMyODViZC04Y2VjLTQ2ZTktOWEzYS0xNWQ5NjE2ODM2ODIiLCJJbXBvcnRJZCI6bnVsbCwiVGl0bGUiOiJDTk5zIGFwcGxpY2FiaWxpdHkgZGVtb25zdHJhdGVkIiwiTm90ZSI6bnVsbCwiSHlwZXJsaW5rIjp7IiRpZCI6IjEyODEiLCJBZGRyZXNzIjpudWxsLCJTdWJBZGRyZXNzIjpudWxsfSwiSXNDaGFuZ2VkIjpmYWxzZSwiSXNOZXciOmZhbHNlfSx7IiRpZCI6IjEyODIiLCJEYXRlIjoiMTk5Ny0wMS0wMVQyMzo1OTowMFoiLCJTdHlsZSI6eyIkaWQiOiIxMjgzIiwiU2hhcGUiOjE3LCJDb25uZWN0b3JNYXJnaW4iOnsiJGlkIjoiMTI4NCIsIlRvcCI6MC4wLCJMZWZ0IjoyLjAsIlJpZ2h0IjoyLjAsIkJvdHRvbSI6MC4wfSwiQ29ubmVjdG9yU3R5bGUiOnsiJGlkIjoiMTI4NSIsIkxpbmVDb2xvciI6eyIkcmVmIjoiOTU0In0sIkxpbmVXZWlnaHQiOjEuMCwiTGluZVR5cGUiOjAsIlBhcmVudFN0eWxlIjpudWxsfSwiSXNCZWxvd1RpbWViYW5kIjpmYWxzZSwiUG9zaXRpb25PblRhc2siOjAsIkhpZGVEYXRlIjpmYWxzZSwiU2hhcGVTaXplIjowLCJTcGFjaW5nIjowLjAsIlBhZGRpbmciOnsiJGlkIjoiMTI4NiIsIlRvcCI6NS4wLCJMZWZ0IjozLjAsIlJpZ2h0IjowLjAsIkJvdHRvbSI6Mi4wfSwiU2hhcGVTdHlsZSI6eyIkaWQiOiIxMjg3IiwiTWFyZ2luIjp7IiRpZCI6IjEyODgiLCJUb3AiOjAuMCwiTGVmdCI6MC4wLCJSaWdodCI6MC4wLCJCb3R0b20iOjAuMH0sIlBhZGRpbmciOnsiJGlkIjoiMTI4OSIsIlRvcCI6MC4wLCJMZWZ0IjowLjAsIlJpZ2h0IjowLjAsIkJvdHRvbSI6MC4wfSwiQmFja2dyb3VuZCI6eyIkaWQiOiIxMjkwIiwiQ29sb3IiOnsiJGlkIjoiMTI5MSIsIkEiOjI1NSwiUiI6NTEsIkciOjkxLCJCIjoxMTZ9fSwiSXNWaXNpYmxlIjp0cnVlLCJXaWR0aCI6MTQuMCwiSGVpZ2h0IjoxNC4wLCJCb3JkZXJTdHlsZSI6eyIkaWQiOiIxMjkyIiwiTGluZUNvbG9yIjp7IiRpZCI6IjEyOTMiLCIkdHlwZSI6Ik5MUkUuQ29tbW9uLkRvbS5Tb2xpZENvbG9yQnJ1c2gsIE5MUkUuQ29tbW9uIiwiQ29sb3IiOnsiJGlkIjoiMTI5NCIsIkEiOjI1NSwiUiI6MzksIkciOjIwNiwiQiI6MjE1fX0sIkxpbmVXZWlnaHQiOjEuMzMzMzMzMzcsIkxpbmVUeXBlIjowLCJQYXJlbnRTdHlsZSI6bnVsbH0sIlBhcmVudFN0eWxlIjpudWxsfSwiVGl0bGVTdHlsZSI6eyIkaWQiOiIxMjk1IiwiRm9udFNldHRpbmdzIjp7IiRpZCI6IjEyOTYiLCJGb250U2l6ZSI6MTAsIkZvbnROYW1lIjoiQ2FsaWJyaSIsIklzQm9sZCI6dHJ1ZSwiSXNJdGFsaWMiOmZhbHNlLCJJc1VuZGVybGluZWQiOmZhbHNlLCJQYXJlbnRTdHlsZSI6bnVsbH0sIkF1dG9TaXplIjoyLCJGb3JlZ3JvdW5kIjp7IiRpZCI6IjEyOTciLCJDb2xvciI6eyIkaWQiOiIxMjk4IiwiQSI6MjU1LCJSIjoyNTUsIkciOjI1NSwiQiI6MjU1fX0sIk1heFdpZHRoIjo4Ni41NjM3NDk1MDMyMDIyNDYsIk1heEhlaWdodCI6IkluZmluaXR5IiwiU21hcnRGb3JlZ3JvdW5kSXNBY3RpdmUiOmZhbHNlLCJIb3Jpem9udGFsQWxpZ25tZW50IjoxLCJWZXJ0aWNhbEFsaWdubWVudCI6MCwiU21hcnRGb3JlZ3JvdW5kIjpudWxsLCJCYWNrZ3JvdW5kRmlsbFR5cGUiOjAsIk1hcmdpbiI6eyIkaWQiOiIxMjk5IiwiVG9wIjowLjAsIkxlZnQiOjAuMCwiUmlnaHQiOjAuMCwiQm90dG9tIjowLjB9LCJQYWRkaW5nIjp7IiRpZCI6IjEzMDAiLCJUb3AiOjAuMCwiTGVmdCI6MC4wLCJSaWdodCI6MC4wLCJCb3R0b20iOjAuMH0sIkJhY2tncm91bmQiOnsiJGlkIjoiMTMwMSIsIkNvbG9yIjp7IiRpZCI6IjEzMDIiLCJBIjowLCJSIjoyNTUsIkciOjI1NSwiQiI6MjU1fX0sIklzVmlzaWJsZSI6dHJ1ZSwiV2lkdGgiOjAuMCwiSGVpZ2h0IjowLjAsIkJvcmRlclN0eWxlIjp7IiRpZCI6IjEzMDMiLCJMaW5lQ29sb3IiOm51bGwsIkxpbmVXZWlnaHQiOjAuMCwiTGluZVR5cGUiOjAsIlBhcmVudFN0eWxlIjpudWxsfSwiUGFyZW50U3R5bGUiOm51bGx9LCJEYXRlU3R5bGUiOnsiJGlkIjoiMTMwNCIsIkZvbnRTZXR0aW5ncyI6eyIkaWQiOiIxMzA1IiwiRm9udFNpemUiOjksIkZvbnROYW1lIjoiQ2FsaWJyaSIsIklzQm9sZCI6ZmFsc2UsIklzSXRhbGljIjpmYWxzZSwiSXNVbmRlcmxpbmVkIjpmYWxzZSwiUGFyZW50U3R5bGUiOm51bGx9LCJBdXRvU2l6ZSI6MCwiRm9yZWdyb3VuZCI6eyIkaWQiOiIxMzA2IiwiQ29sb3IiOnsiJGlkIjoiMTMwNyIsIkEiOjI1NSwiUiI6MjIzLCJHIjoyMjcsIkIiOjIyOX19LCJNYXhXaWR0aCI6MjAwLjAsIk1heEhlaWdodCI6IkluZmluaXR5IiwiU21hcnRGb3JlZ3JvdW5kSXNBY3RpdmUiOmZhbHNlLCJIb3Jpem9udGFsQWxpZ25tZW50IjoxLCJWZXJ0aWNhbEFsaWdubWVudCI6MCwiU21hcnRGb3JlZ3JvdW5kIjpudWxsLCJCYWNrZ3JvdW5kRmlsbFR5cGUiOjAsIk1hcmdpbiI6eyIkaWQiOiIxMzA4IiwiVG9wIjowLjAsIkxlZnQiOjAuMCwiUmlnaHQiOjAuMCwiQm90dG9tIjowLjB9LCJQYWRkaW5nIjp7IiRpZCI6IjEzMDkiLCJUb3AiOjAuMCwiTGVmdCI6MC4wLCJSaWdodCI6MC4wLCJCb3R0b20iOjAuMH0sIkJhY2tncm91bmQiOnsiJGlkIjoiMTMxMCIsIkNvbG9yIjp7IiRpZCI6IjEzMTEiLCJBIjowLCJSIjoyNTUsIkciOjI1NSwiQiI6MjU1fX0sIklzVmlzaWJsZSI6dHJ1ZSwiV2lkdGgiOjAuMCwiSGVpZ2h0IjowLjAsIkJvcmRlclN0eWxlIjp7IiRpZCI6IjEzMTIiLCJMaW5lQ29sb3IiOm51bGwsIkxpbmVXZWlnaHQiOjAuMCwiTGluZVR5cGUiOjAsIlBhcmVudFN0eWxlIjpudWxsfSwiUGFyZW50U3R5bGUiOm51bGx9LCJEYXRlRm9ybWF0Ijp7IiRpZCI6IjEzMTMiLCJGb3JtYXRTdHJpbmciOiJ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nRydWV9fSwiV2Vla051bWJlcmluZyI6eyIkaWQiOiIxMzE1IiwiRm9ybWF0IjowLCJJc1Zpc2libGUiOmZhbHNlLCJMYXN0S25vd25WaXNpYmlsaXR5U3RhdGUiOmZhbHNlfSwiSXNWaXNpYmxlIjp0cnVlLCJQYXJlbnRTdHlsZSI6bnVsbH0sIkluZGV4Ijo1LCJQZXJjZW50YWdlQ29tcGxldGUiOm51bGwsIlBvc2l0aW9uIjp7IlJhdGlvIjowLjEwNTA1NzAxNjEyNTQzMTc3LCJJc0N1c3RvbSI6ZmFsc2V9LCJEYXRlRm9ybWF0Ijp7IiRyZWYiOiIxMzEzIn0sIldlZWtOdW1iZXJpbmciOnsiJGlkIjoiMTMxNiIsIkZvcm1hdCI6MCwiSXNWaXNpYmxlIjpmYWxzZSwiTGFzdEtub3duVmlzaWJpbGl0eVN0YXRlIjpmYWxzZX0sIlJlbGF0ZWRUYXNrSWQiOiIwMDAwMDAwMC0wMDAwLTAwMDAtMDAwMC0wMDAwMDAwMDAwMDAiLCJJZCI6IjI1MzM1NGEyLTE4ODQtNDA2OC1iZWVkLWE0NzgxMjRjN2FjOSIsIkltcG9ydElkIjpudWxsLCJUaXRsZSI6IkRlZXAgQmx1ZSBkZWZlYXRzIEdhcnJ5IEthc3Bhcm92IiwiTm90ZSI6bnVsbCwiSHlwZXJsaW5rIjp7IiRpZCI6IjEzMTciLCJBZGRyZXNzIjpudWxsLCJTdWJBZGRyZXNzIjpudWxsfSwiSXNDaGFuZ2VkIjpmYWxzZSwiSXNOZXciOmZhbHNlfSx7IiRpZCI6IjEzMTgiLCJEYXRlIjoiMjAwMC0wMS0wMVQyMzo1OTowMFoiLCJTdHlsZSI6eyIkaWQiOiIxMzE5IiwiU2hhcGUiOjE3LCJDb25uZWN0b3JNYXJnaW4iOnsiJGlkIjoiMTMyMCIsIlRvcCI6MC4wLCJMZWZ0IjoyLjAsIlJpZ2h0IjoyLjAsIkJvdHRvbSI6MC4wfSwiQ29ubmVjdG9yU3R5bGUiOnsiJGlkIjoiMTMyMSIsIkxpbmVDb2xvciI6eyIkcmVmIjoiOTU0In0sIkxpbmVXZWlnaHQiOjEuMCwiTGluZVR5cGUiOjAsIlBhcmVudFN0eWxlIjpudWxsfSwiSXNCZWxvd1RpbWViYW5kIjpmYWxzZSwiUG9zaXRpb25PblRhc2siOjAsIkhpZGVEYXRlIjpmYWxzZSwiU2hhcGVTaXplIjowLCJTcGFjaW5nIjowLjAsIlBhZGRpbmciOnsiJGlkIjoiMTMyMiIsIlRvcCI6NS4wLCJMZWZ0IjozLjAsIlJpZ2h0IjowLjAsIkJvdHRvbSI6Mi4wfSwiU2hhcGVTdHlsZSI6eyIkaWQiOiIxMzIzIiwiTWFyZ2luIjp7IiRyZWYiOiI4In0sIlBhZGRpbmciOnsiJHJlZiI6IjkifSwiQmFja2dyb3VuZCI6eyIkaWQiOiIxMzI0IiwiQ29sb3IiOnsiJGlkIjoiMTMyNSIsIkEiOjI1NSwiUiI6NTEsIkciOjkxLCJCIjoxMTZ9fSwiSXNWaXNpYmxlIjp0cnVlLCJXaWR0aCI6MTQuMCwiSGVpZ2h0IjoxNC4wLCJCb3JkZXJTdHlsZSI6eyIkaWQiOiIxMzI2IiwiTGluZUNvbG9yIjp7IiRpZCI6IjEzMjciLCIkdHlwZSI6Ik5MUkUuQ29tbW9uLkRvbS5Tb2xpZENvbG9yQnJ1c2gsIE5MUkUuQ29tbW9uIiwiQ29sb3IiOnsiJGlkIjoiMTMyOCIsIkEiOjI1NSwiUiI6MzksIkciOjIwNiwiQiI6MjE1fX0sIkxpbmVXZWlnaHQiOjEuMzMzMzMzMzcsIkxpbmVUeXBlIjowLCJQYXJlbnRTdHlsZSI6bnVsbH0sIlBhcmVudFN0eWxlIjpudWxsfSwiVGl0bGVTdHlsZSI6eyIkaWQiOiIxMzI5IiwiRm9udFNldHRpbmdzIjp7IiRpZCI6IjEzMzAiLCJGb250U2l6ZSI6MTAsIkZvbnROYW1lIjoiQ2FsaWJyaSIsIklzQm9sZCI6dHJ1ZSwiSXNJdGFsaWMiOmZhbHNlLCJJc1VuZGVybGluZWQiOmZhbHNlLCJQYXJlbnRTdHlsZSI6bnVsbH0sIkF1dG9TaXplIjoyLCJGb3JlZ3JvdW5kIjp7IiRpZCI6IjEzMzEiLCJDb2xvciI6eyIkaWQiOiIxMzMyIiwiQSI6MjU1LCJSIjoyNTUsIkciOjI1NSwiQiI6MjU1fX0sIk1heFdpZHRoIjo5MS4zMjUzODk4Njc5NzQ3NjQsIk1heEhlaWdodCI6IkluZmluaXR5IiwiU21hcnRGb3JlZ3JvdW5kSXNBY3RpdmUiOmZhbHNlLCJIb3Jpem9udGFsQWxpZ25tZW50IjoxLCJWZXJ0aWNhbEFsaWdubWVudCI6MCwiU21hcnRGb3JlZ3JvdW5kIjpudWxsLCJCYWNrZ3JvdW5kRmlsbFR5cGUiOjAsIk1hcmdpbiI6eyIkcmVmIjoiMTkifSwiUGFkZGluZyI6eyIkcmVmIjoiMjAifSwiQmFja2dyb3VuZCI6eyIkaWQiOiIxMzMzIiwiQ29sb3IiOnsiJGlkIjoiMTMzNCIsIkEiOjAsIlIiOjI1NSwiRyI6MjU1LCJCIjoyNTV9fSwiSXNWaXNpYmxlIjp0cnVlLCJXaWR0aCI6MC4wLCJIZWlnaHQiOjAuMCwiQm9yZGVyU3R5bGUiOnsiJGlkIjoiMTMzNSIsIkxpbmVDb2xvciI6bnVsbCwiTGluZVdlaWdodCI6MC4wLCJMaW5lVHlwZSI6MCwiUGFyZW50U3R5bGUiOm51bGx9LCJQYXJlbnRTdHlsZSI6bnVsbH0sIkRhdGVTdHlsZSI6eyIkaWQiOiIxMzM2IiwiRm9udFNldHRpbmdzIjp7IiRpZCI6IjEzMzciLCJGb250U2l6ZSI6OSwiRm9udE5hbWUiOiJDYWxpYnJpIiwiSXNCb2xkIjpmYWxzZSwiSXNJdGFsaWMiOmZhbHNlLCJJc1VuZGVybGluZWQiOmZhbHNlLCJQYXJlbnRTdHlsZSI6bnVsbH0sIkF1dG9TaXplIjowLCJGb3JlZ3JvdW5kIjp7IiRpZCI6IjEzMzgiLCJDb2xvciI6eyIkaWQiOiIxMzM5IiwiQSI6MjU1LCJSIjoyMjMsIkciOjIyNywiQiI6MjI5fX0sIk1heFdpZHRoIjoyMDAuMCwiTWF4SGVpZ2h0IjoiSW5maW5pdHkiLCJTbWFydEZvcmVncm91bmRJc0FjdGl2ZSI6ZmFsc2UsIkhvcml6b250YWxBbGlnbm1lbnQiOjEsIlZlcnRpY2FsQWxpZ25tZW50IjowLCJTbWFydEZvcmVncm91bmQiOm51bGwsIkJhY2tncm91bmRGaWxsVHlwZSI6MCwiTWFyZ2luIjp7IiRyZWYiOiIyNyJ9LCJQYWRkaW5nIjp7IiRyZWYiOiIyOCJ9LCJCYWNrZ3JvdW5kIjp7IiRpZCI6IjEzNDAiLCJDb2xvciI6eyIkaWQiOiIxMzQxIiwiQSI6MCwiUiI6MjU1LCJHIjoyNTUsIkIiOjI1NX19LCJJc1Zpc2libGUiOnRydWUsIldpZHRoIjowLjAsIkhlaWdodCI6MC4wLCJCb3JkZXJTdHlsZSI6eyIkaWQiOiIxMzQyIiwiTGluZUNvbG9yIjpudWxsLCJMaW5lV2VpZ2h0IjowLjAsIkxpbmVUeXBlIjowLCJQYXJlbnRTdHlsZSI6bnVsbH0sIlBhcmVudFN0eWxlIjpudWxsfSwiRGF0ZUZvcm1hdCI6eyIkaWQiOiIxMzQzIiwiRm9ybWF0U3RyaW5nIjoieXl5eSIsIlNlcGFyYXRvciI6Ii8iLCJVc2VJbnRlcm5hdGlvbmFsRGF0ZUZvcm1hdCI6ZmFsc2UsIkRhdGVJc1Zpc2libGUiOnRydWUsIlRpbWVJc1Zpc2libGUiOmZhbHNlLCJIb3VyRGlnaXRzIjoxLCJBbVBtRGVzaWduYXRvciI6MiwiVHJpbTAwTWludXRlcyI6ZmFsc2UsIkxhc3RLbm93blZpc2liaWxpdHlTdGF0ZSI6eyIkaWQiOiIxMzQ0IiwiRGF0ZVBhcnRJc1Zpc2libGUiOnRydWUsIlRpbWVQYXJ0SXNWaXNpYmxlIjp0cnVlfX0sIldlZWtOdW1iZXJpbmciOnsiJGlkIjoiMTM0NSIsIkZvcm1hdCI6MCwiSXNWaXNpYmxlIjpmYWxzZSwiTGFzdEtub3duVmlzaWJpbGl0eVN0YXRlIjpmYWxzZX0sIklzVmlzaWJsZSI6dHJ1ZSwiUGFyZW50U3R5bGUiOm51bGx9LCJJbmRleCI6NiwiUGVyY2VudGFnZUNvbXBsZXRlIjpudWxsLCJQb3NpdGlvbiI6eyJSYXRpbyI6MC4wLCJJc0N1c3RvbSI6ZmFsc2V9LCJEYXRlRm9ybWF0Ijp7IiRyZWYiOiIxMzQzIn0sIldlZWtOdW1iZXJpbmciOnsiJGlkIjoiMTM0NiIsIkZvcm1hdCI6MCwiSXNWaXNpYmxlIjpmYWxzZSwiTGFzdEtub3duVmlzaWJpbGl0eVN0YXRlIjpmYWxzZX0sIlJlbGF0ZWRUYXNrSWQiOiIwMDAwMDAwMC0wMDAwLTAwMDAtMDAwMC0wMDAwMDAwMDAwMDAiLCJJZCI6IjY2NzcwOTk3LTU0NDctNGQ0MC1hNmRkLTcyYjk0ZmQ4OGM0YiIsIkltcG9ydElkIjpudWxsLCJUaXRsZSI6IkEgTmV1cmFsIFByb2JhYmlsaXN0aWMgTGFuZ3VhZ2UgTW9kZWwiLCJOb3RlIjpudWxsLCJIeXBlcmxpbmsiOnsiJGlkIjoiMTM0NyIsIkFkZHJlc3MiOm51bGwsIlN1YkFkZHJlc3MiOm51bGx9LCJJc0NoYW5nZWQiOmZhbHNlLCJJc05ldyI6ZmFsc2V9LHsiJGlkIjoiMTM0OCIsIkRhdGUiOiIyMDExLTAxLTAxVDIzOjU5OjAwWiIsIlN0eWxlIjp7IiRpZCI6IjEzNDkiLCJTaGFwZSI6MTcsIkNvbm5lY3Rvck1hcmdpbiI6eyIkaWQiOiIxMzUwIiwiVG9wIjowLjAsIkxlZnQiOjIuMCwiUmlnaHQiOjIuMCwiQm90dG9tIjowLjB9LCJDb25uZWN0b3JTdHlsZSI6eyIkaWQiOiIxMzUxIiwiTGluZUNvbG9yIjp7IiRyZWYiOiI5NTQifSwiTGluZVdlaWdodCI6MS4wLCJMaW5lVHlwZSI6MCwiUGFyZW50U3R5bGUiOm51bGx9LCJJc0JlbG93VGltZWJhbmQiOmZhbHNlLCJQb3NpdGlvbk9uVGFzayI6MCwiSGlkZURhdGUiOmZhbHNlLCJTaGFwZVNpemUiOjAsIlNwYWNpbmciOjAuMCwiUGFkZGluZyI6eyIkaWQiOiIxMzUyIiwiVG9wIjo1LjAsIkxlZnQiOjMuMCwiUmlnaHQiOjAuMCwiQm90dG9tIjoyLjB9LCJTaGFwZVN0eWxlIjp7IiRpZCI6IjEzNTMiLCJNYXJnaW4iOnsiJGlkIjoiMTM1NCIsIlRvcCI6MC4wLCJMZWZ0IjowLjAsIlJpZ2h0IjowLjAsIkJvdHRvbSI6MC4wfSwiUGFkZGluZyI6eyIkaWQiOiIxMzU1IiwiVG9wIjowLjAsIkxlZnQiOjAuMCwiUmlnaHQiOjAuMCwiQm90dG9tIjowLjB9LCJCYWNrZ3JvdW5kIjp7IiRpZCI6IjEzNTYiLCJDb2xvciI6eyIkaWQiOiIxMzU3IiwiQSI6MjU1LCJSIjo1MSwiRyI6OTEsIkIiOjExNn19LCJJc1Zpc2libGUiOnRydWUsIldpZHRoIjoxNC4wLCJIZWlnaHQiOjE0LjAsIkJvcmRlclN0eWxlIjp7IiRpZCI6IjEzNTgiLCJMaW5lQ29sb3IiOnsiJGlkIjoiMTM1OSIsIiR0eXBlIjoiTkxSRS5Db21tb24uRG9tLlNvbGlkQ29sb3JCcnVzaCwgTkxSRS5Db21tb24iLCJDb2xvciI6eyIkaWQiOiIxMzYwIiwiQSI6MjU1LCJSIjozOSwiRyI6MjA2LCJCIjoyMTV9fSwiTGluZVdlaWdodCI6MS4zMzMzMzMzNywiTGluZVR5cGUiOjAsIlBhcmVudFN0eWxlIjpudWxsfSwiUGFyZW50U3R5bGUiOm51bGx9LCJUaXRsZVN0eWxlIjp7IiRpZCI6IjEzNjEiLCJGb250U2V0dGluZ3MiOnsiJGlkIjoiMTM2MiIsIkZvbnRTaXplIjoxMCwiRm9udE5hbWUiOiJDYWxpYnJpIiwiSXNCb2xkIjp0cnVlLCJJc0l0YWxpYyI6ZmFsc2UsIklzVW5kZXJsaW5lZCI6ZmFsc2UsIlBhcmVudFN0eWxlIjpudWxsfSwiQXV0b1NpemUiOjAsIkZvcmVncm91bmQiOnsiJGlkIjoiMTM2MyIsIkNvbG9yIjp7IiRpZCI6IjEzNjQ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M2NSIsIlRvcCI6MC4wLCJMZWZ0IjowLjAsIlJpZ2h0IjowLjAsIkJvdHRvbSI6MC4wfSwiUGFkZGluZyI6eyIkaWQiOiIxMzY2IiwiVG9wIjowLjAsIkxlZnQiOjAuMCwiUmlnaHQiOjAuMCwiQm90dG9tIjowLjB9LCJCYWNrZ3JvdW5kIjp7IiRpZCI6IjEzNjciLCJDb2xvciI6eyIkaWQiOiIxMzY4IiwiQSI6MCwiUiI6MjU1LCJHIjoyNTUsIkIiOjI1NX19LCJJc1Zpc2libGUiOnRydWUsIldpZHRoIjowLjAsIkhlaWdodCI6MC4wLCJCb3JkZXJTdHlsZSI6eyIkaWQiOiIxMzY5IiwiTGluZUNvbG9yIjpudWxsLCJMaW5lV2VpZ2h0IjowLjAsIkxpbmVUeXBlIjowLCJQYXJlbnRTdHlsZSI6bnVsbH0sIlBhcmVudFN0eWxlIjpudWxsfSwiRGF0ZVN0eWxlIjp7IiRpZCI6IjEzNzAiLCJGb250U2V0dGluZ3MiOnsiJGlkIjoiMTM3MSIsIkZvbnRTaXplIjo5LCJGb250TmFtZSI6IkNhbGlicmkiLCJJc0JvbGQiOmZhbHNlLCJJc0l0YWxpYyI6ZmFsc2UsIklzVW5kZXJsaW5lZCI6ZmFsc2UsIlBhcmVudFN0eWxlIjpudWxsfSwiQXV0b1NpemUiOjAsIkZvcmVncm91bmQiOnsiJGlkIjoiMTM3MiIsIkNvbG9yIjp7IiRpZCI6IjEzNzMiLCJBIjoyNTUsIlIiOjIyMywiRyI6MjI3LCJCIjoyMjl9fSwiTWF4V2lkdGgiOjIwMC4wLCJNYXhIZWlnaHQiOiJJbmZpbml0eSIsIlNtYXJ0Rm9yZWdyb3VuZElzQWN0aXZlIjpmYWxzZSwiSG9yaXpvbnRhbEFsaWdubWVudCI6MSwiVmVydGljYWxBbGlnbm1lbnQiOjAsIlNtYXJ0Rm9yZWdyb3VuZCI6bnVsbCwiQmFja2dyb3VuZEZpbGxUeXBlIjowLCJNYXJnaW4iOnsiJGlkIjoiMTM3NCIsIlRvcCI6MC4wLCJMZWZ0IjowLjAsIlJpZ2h0IjowLjAsIkJvdHRvbSI6MC4wfSwiUGFkZGluZyI6eyIkaWQiOiIxMzc1IiwiVG9wIjowLjAsIkxlZnQiOjAuMCwiUmlnaHQiOjAuMCwiQm90dG9tIjowLjB9LCJCYWNrZ3JvdW5kIjp7IiRpZCI6IjEzNzYiLCJDb2xvciI6eyIkaWQiOiIxMzc3IiwiQSI6MCwiUiI6MjU1LCJHIjoyNTUsIkIiOjI1NX19LCJJc1Zpc2libGUiOnRydWUsIldpZHRoIjowLjAsIkhlaWdodCI6MC4wLCJCb3JkZXJTdHlsZSI6eyIkaWQiOiIxMzc4IiwiTGluZUNvbG9yIjpudWxsLCJMaW5lV2VpZ2h0IjowLjAsIkxpbmVUeXBlIjowLCJQYXJlbnRTdHlsZSI6bnVsbH0sIlBhcmVudFN0eWxlIjpudWxsfSwiRGF0ZUZvcm1hdCI6eyIkaWQiOiIxMzc5IiwiRm9ybWF0U3RyaW5nIjoieXl5eSIsIlNlcGFyYXRvciI6Ii8iLCJVc2VJbnRlcm5hdGlvbmFsRGF0ZUZvcm1hdCI6ZmFsc2UsIkRhdGVJc1Zpc2libGUiOnRydWUsIlRpbWVJc1Zpc2libGUiOmZhbHNlLCJIb3VyRGlnaXRzIjoxLCJBbVBtRGVzaWduYXRvciI6MiwiVHJpbTAwTWludXRlcyI6ZmFsc2UsIkxhc3RLbm93blZpc2liaWxpdHlTdGF0ZSI6eyIkaWQiOiIxMzgwIiwiRGF0ZVBhcnRJc1Zpc2libGUiOnRydWUsIlRpbWVQYXJ0SXNWaXNpYmxlIjp0cnVlfX0sIldlZWtOdW1iZXJpbmciOnsiJGlkIjoiMTM4MSIsIkZvcm1hdCI6MCwiSXNWaXNpYmxlIjpmYWxzZSwiTGFzdEtub3duVmlzaWJpbGl0eVN0YXRlIjpmYWxzZX0sIklzVmlzaWJsZSI6dHJ1ZSwiUGFyZW50U3R5bGUiOm51bGx9LCJJbmRleCI6NywiUGVyY2VudGFnZUNvbXBsZXRlIjpudWxsLCJQb3NpdGlvbiI6eyJSYXRpbyI6MC4xNzY1MDU5Nzg5MDIxODA5OCwiSXNDdXN0b20iOmZhbHNlfSwiRGF0ZUZvcm1hdCI6eyIkcmVmIjoiMTM3OSJ9LCJXZWVrTnVtYmVyaW5nIjp7IiRpZCI6IjEzODIiLCJGb3JtYXQiOjAsIklzVmlzaWJsZSI6ZmFsc2UsIkxhc3RLbm93blZpc2liaWxpdHlTdGF0ZSI6ZmFsc2V9LCJSZWxhdGVkVGFza0lkIjoiMDAwMDAwMDAtMDAwMC0wMDAwLTAwMDAtMDAwMDAwMDAwMDAwIiwiSWQiOiJjZGJiYjkyOS0xNjA4LTQ1MDUtYTYwNS04ODMxNzQzYzVhYzIiLCJJbXBvcnRJZCI6bnVsbCwiVGl0bGUiOiJBcHBsZSByZWxlYXNlcyBTaXJpIiwiTm90ZSI6bnVsbCwiSHlwZXJsaW5rIjp7IiRpZCI6IjEzODMiLCJBZGRyZXNzIjpudWxsLCJTdWJBZGRyZXNzIjpudWxsfSwiSXNDaGFuZ2VkIjpmYWxzZSwiSXNOZXciOmZhbHNlfSx7IiRpZCI6IjEzODQiLCJEYXRlIjoiMjAxOS0wMS0wMVQyMzo1OTowMFoiLCJTdHlsZSI6eyIkaWQiOiIxMzg1IiwiU2hhcGUiOjE3LCJDb25uZWN0b3JNYXJnaW4iOnsiJGlkIjoiMTM4NiIsIlRvcCI6MC4wLCJMZWZ0IjoyLjAsIlJpZ2h0IjoyLjAsIkJvdHRvbSI6MC4wfSwiQ29ubmVjdG9yU3R5bGUiOnsiJGlkIjoiMTM4NyIsIkxpbmVDb2xvciI6eyIkcmVmIjoiOTU0In0sIkxpbmVXZWlnaHQiOjEuMCwiTGluZVR5cGUiOjAsIlBhcmVudFN0eWxlIjpudWxsfSwiSXNCZWxvd1RpbWViYW5kIjpmYWxzZSwiUG9zaXRpb25PblRhc2siOjAsIkhpZGVEYXRlIjpmYWxzZSwiU2hhcGVTaXplIjowLCJTcGFjaW5nIjowLjAsIlBhZGRpbmciOnsiJGlkIjoiMTM4OCIsIlRvcCI6NS4wLCJMZWZ0IjozLjAsIlJpZ2h0IjowLjAsIkJvdHRvbSI6Mi4wfSwiU2hhcGVTdHlsZSI6eyIkaWQiOiIxMzg5IiwiTWFyZ2luIjp7IiRpZCI6IjEzOTAiLCJUb3AiOjAuMCwiTGVmdCI6MC4wLCJSaWdodCI6MC4wLCJCb3R0b20iOjAuMH0sIlBhZGRpbmciOnsiJGlkIjoiMTM5MSIsIlRvcCI6MC4wLCJMZWZ0IjowLjAsIlJpZ2h0IjowLjAsIkJvdHRvbSI6MC4wfSwiQmFja2dyb3VuZCI6eyIkaWQiOiIxMzkyIiwiQ29sb3IiOnsiJGlkIjoiMTM5MyIsIkEiOjI1NSwiUiI6NTEsIkciOjkxLCJCIjoxMTZ9fSwiSXNWaXNpYmxlIjp0cnVlLCJXaWR0aCI6MTQuMCwiSGVpZ2h0IjoxNC4wLCJCb3JkZXJTdHlsZSI6eyIkaWQiOiIxMzk0IiwiTGluZUNvbG9yIjp7IiRpZCI6IjEzOTUiLCIkdHlwZSI6Ik5MUkUuQ29tbW9uLkRvbS5Tb2xpZENvbG9yQnJ1c2gsIE5MUkUuQ29tbW9uIiwiQ29sb3IiOnsiJGlkIjoiMTM5NiIsIkEiOjI1NSwiUiI6MzksIkciOjIwNiwiQiI6MjE1fX0sIkxpbmVXZWlnaHQiOjEuMzMzMzMzMzcsIkxpbmVUeXBlIjowLCJQYXJlbnRTdHlsZSI6bnVsbH0sIlBhcmVudFN0eWxlIjpudWxsfSwiVGl0bGVTdHlsZSI6eyIkaWQiOiIxMzk3IiwiRm9udFNldHRpbmdzIjp7IiRpZCI6IjEzOTgiLCJGb250U2l6ZSI6MTAsIkZvbnROYW1lIjoiQ2FsaWJyaSIsIklzQm9sZCI6dHJ1ZSwiSXNJdGFsaWMiOmZhbHNlLCJJc1VuZGVybGluZWQiOmZhbHNlLCJQYXJlbnRTdHlsZSI6bnVsbH0sIkF1dG9TaXplIjowLCJGb3JlZ3JvdW5kIjp7IiRpZCI6IjEzOTkiLCJDb2xvciI6eyIkaWQiOiIxNDAw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E0MDEiLCJUb3AiOjAuMCwiTGVmdCI6MC4wLCJSaWdodCI6MC4wLCJCb3R0b20iOjAuMH0sIlBhZGRpbmciOnsiJGlkIjoiMTQwMiIsIlRvcCI6MC4wLCJMZWZ0IjowLjAsIlJpZ2h0IjowLjAsIkJvdHRvbSI6MC4wfSwiQmFja2dyb3VuZCI6eyIkaWQiOiIxNDAzIiwiQ29sb3IiOnsiJGlkIjoiMTQwNCIsIkEiOjAsIlIiOjI1NSwiRyI6MjU1LCJCIjoyNTV9fSwiSXNWaXNpYmxlIjp0cnVlLCJXaWR0aCI6MC4wLCJIZWlnaHQiOjAuMCwiQm9yZGVyU3R5bGUiOnsiJGlkIjoiMTQwNSIsIkxpbmVDb2xvciI6bnVsbCwiTGluZVdlaWdodCI6MC4wLCJMaW5lVHlwZSI6MCwiUGFyZW50U3R5bGUiOm51bGx9LCJQYXJlbnRTdHlsZSI6bnVsbH0sIkRhdGVTdHlsZSI6eyIkaWQiOiIxNDA2IiwiRm9udFNldHRpbmdzIjp7IiRpZCI6IjE0MDciLCJGb250U2l6ZSI6OSwiRm9udE5hbWUiOiJDYWxpYnJpIiwiSXNCb2xkIjpmYWxzZSwiSXNJdGFsaWMiOmZhbHNlLCJJc1VuZGVybGluZWQiOmZhbHNlLCJQYXJlbnRTdHlsZSI6bnVsbH0sIkF1dG9TaXplIjowLCJGb3JlZ3JvdW5kIjp7IiRpZCI6IjE0MDgiLCJDb2xvciI6eyIkaWQiOiIxNDA5IiwiQSI6MjU1LCJSIjoyMjMsIkciOjIyNywiQiI6MjI5fX0sIk1heFdpZHRoIjoyMDAuMCwiTWF4SGVpZ2h0IjoiSW5maW5pdHkiLCJTbWFydEZvcmVncm91bmRJc0FjdGl2ZSI6ZmFsc2UsIkhvcml6b250YWxBbGlnbm1lbnQiOjEsIlZlcnRpY2FsQWxpZ25tZW50IjowLCJTbWFydEZvcmVncm91bmQiOm51bGwsIkJhY2tncm91bmRGaWxsVHlwZSI6MCwiTWFyZ2luIjp7IiRpZCI6IjE0MTAiLCJUb3AiOjAuMCwiTGVmdCI6MC4wLCJSaWdodCI6MC4wLCJCb3R0b20iOjAuMH0sIlBhZGRpbmciOnsiJGlkIjoiMTQxMSIsIlRvcCI6MC4wLCJMZWZ0IjowLjAsIlJpZ2h0IjowLjAsIkJvdHRvbSI6MC4wfSwiQmFja2dyb3VuZCI6eyIkaWQiOiIxNDEyIiwiQ29sb3IiOnsiJGlkIjoiMTQxMyIsIkEiOjAsIlIiOjI1NSwiRyI6MjU1LCJCIjoyNTV9fSwiSXNWaXNpYmxlIjp0cnVlLCJXaWR0aCI6MC4wLCJIZWlnaHQiOjAuMCwiQm9yZGVyU3R5bGUiOnsiJGlkIjoiMTQxNCIsIkxpbmVDb2xvciI6bnVsbCwiTGluZVdlaWdodCI6MC4wLCJMaW5lVHlwZSI6MCwiUGFyZW50U3R5bGUiOm51bGx9LCJQYXJlbnRTdHlsZSI6bnVsbH0sIkRhdGVGb3JtYXQiOnsiJGlkIjoiMTQxNSIsIkZvcm1hdFN0cmluZyI6Inl5eXkiLCJTZXBhcmF0b3IiOiIvIiwiVXNlSW50ZXJuYXRpb25hbERhdGVGb3JtYXQiOmZhbHNlLCJEYXRlSXNWaXNpYmxlIjp0cnVlLCJUaW1lSXNWaXNpYmxlIjpmYWxzZSwiSG91ckRpZ2l0cyI6MSwiQW1QbURlc2lnbmF0b3IiOjIsIlRyaW0wME1pbnV0ZXMiOmZhbHNlLCJMYXN0S25vd25WaXNpYmlsaXR5U3RhdGUiOnsiJGlkIjoiMTQxNiIsIkRhdGVQYXJ0SXNWaXNpYmxlIjp0cnVlLCJUaW1lUGFydElzVmlzaWJsZSI6dHJ1ZX19LCJXZWVrTnVtYmVyaW5nIjp7IiRpZCI6IjE0MTciLCJGb3JtYXQiOjAsIklzVmlzaWJsZSI6ZmFsc2UsIkxhc3RLbm93blZpc2liaWxpdHlTdGF0ZSI6ZmFsc2V9LCJJc1Zpc2libGUiOnRydWUsIlBhcmVudFN0eWxlIjpudWxsfSwiSW5kZXgiOjgsIlBlcmNlbnRhZ2VDb21wbGV0ZSI6bnVsbCwiUG9zaXRpb24iOnsiUmF0aW8iOjAuMTE2MDczNzg1MDA0NzkyMzksIklzQ3VzdG9tIjpmYWxzZX0sIkRhdGVGb3JtYXQiOnsiJHJlZiI6IjE0MTUifSwiV2Vla051bWJlcmluZyI6eyIkaWQiOiIxNDE4IiwiRm9ybWF0IjowLCJJc1Zpc2libGUiOmZhbHNlLCJMYXN0S25vd25WaXNpYmlsaXR5U3RhdGUiOmZhbHNlfSwiUmVsYXRlZFRhc2tJZCI6IjAwMDAwMDAwLTAwMDAtMDAwMC0wMDAwLTAwMDAwMDAwMDAwMCIsIklkIjoiYjMxNTczYzUtZWY4MS00MjQxLTk2ZDQtNWNlYTUxODc4YWEwIiwiSW1wb3J0SWQiOm51bGwsIlRpdGxlIjoiVHVyaW5nIE5hdHVyYWwgTGFuZ3VhZ2UgR2VuZXJhdGlvbiIsIk5vdGUiOm51bGwsIkh5cGVybGluayI6eyIkaWQiOiIxNDE5IiwiQWRkcmVzcyI6bnVsbCwiU3ViQWRkcmVzcyI6bnVsbH0sIklzQ2hhbmdlZCI6ZmFsc2UsIklzTmV3IjpmYWxzZX0seyIkaWQiOiIxNDIwIiwiRGF0ZSI6IjIwMjItMTEtMzBUMjM6NTk6MDBaIiwiU3R5bGUiOnsiJGlkIjoiMTQyMSIsIlNoYXBlIjoxNywiQ29ubmVjdG9yTWFyZ2luIjp7IiRpZCI6IjE0MjIiLCJUb3AiOjAuMCwiTGVmdCI6Mi4wLCJSaWdodCI6Mi4wLCJCb3R0b20iOjAuMH0sIkNvbm5lY3RvclN0eWxlIjp7IiRpZCI6IjE0MjMiLCJMaW5lQ29sb3IiOnsiJHJlZiI6Ijk1NCJ9LCJMaW5lV2VpZ2h0IjoxLjAsIkxpbmVUeXBlIjowLCJQYXJlbnRTdHlsZSI6bnVsbH0sIklzQmVsb3dUaW1lYmFuZCI6ZmFsc2UsIlBvc2l0aW9uT25UYXNrIjowLCJIaWRlRGF0ZSI6ZmFsc2UsIlNoYXBlU2l6ZSI6MCwiU3BhY2luZyI6MC4wLCJQYWRkaW5nIjp7IiRpZCI6IjE0MjQiLCJUb3AiOjUuMCwiTGVmdCI6My4wLCJSaWdodCI6MC4wLCJCb3R0b20iOjIuMH0sIlNoYXBlU3R5bGUiOnsiJGlkIjoiMTQyNSIsIk1hcmdpbiI6eyIkaWQiOiIxNDI2IiwiVG9wIjowLjAsIkxlZnQiOjAuMCwiUmlnaHQiOjAuMCwiQm90dG9tIjowLjB9LCJQYWRkaW5nIjp7IiRpZCI6IjE0MjciLCJUb3AiOjAuMCwiTGVmdCI6MC4wLCJSaWdodCI6MC4wLCJCb3R0b20iOjAuMH0sIkJhY2tncm91bmQiOnsiJGlkIjoiMTQyOCIsIkNvbG9yIjp7IiRpZCI6IjE0MjkiLCJBIjoyNTUsIlIiOjUxLCJHIjo5MSwiQiI6MTE2fX0sIklzVmlzaWJsZSI6dHJ1ZSwiV2lkdGgiOjE0LjAsIkhlaWdodCI6MTQuMCwiQm9yZGVyU3R5bGUiOnsiJGlkIjoiMTQzMCIsIkxpbmVDb2xvciI6eyIkaWQiOiIxNDMxIiwiJHR5cGUiOiJOTFJFLkNvbW1vbi5Eb20uU29saWRDb2xvckJydXNoLCBOTFJFLkNvbW1vbiIsIkNvbG9yIjp7IiRpZCI6IjE0MzIiLCJBIjoyNTUsIlIiOjM5LCJHIjoyMDYsIkIiOjIxNX19LCJMaW5lV2VpZ2h0IjoxLjMzMzMzMzM3LCJMaW5lVHlwZSI6MCwiUGFyZW50U3R5bGUiOm51bGx9LCJQYXJlbnRTdHlsZSI6bnVsbH0sIlRpdGxlU3R5bGUiOnsiJGlkIjoiMTQzMyIsIkZvbnRTZXR0aW5ncyI6eyIkaWQiOiIxNDM0IiwiRm9udFNpemUiOjEwLCJGb250TmFtZSI6IkNhbGlicmkiLCJJc0JvbGQiOnRydWUsIklzSXRhbGljIjpmYWxzZSwiSXNVbmRlcmxpbmVkIjpmYWxzZSwiUGFyZW50U3R5bGUiOm51bGx9LCJBdXRvU2l6ZSI6MCwiRm9yZWdyb3VuZCI6eyIkaWQiOiIxNDM1IiwiQ29sb3IiOnsiJGlkIjoiMTQzNi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xNDM3IiwiVG9wIjowLjAsIkxlZnQiOjAuMCwiUmlnaHQiOjAuMCwiQm90dG9tIjowLjB9LCJQYWRkaW5nIjp7IiRpZCI6IjE0MzgiLCJUb3AiOjAuMCwiTGVmdCI6MC4wLCJSaWdodCI6MC4wLCJCb3R0b20iOjAuMH0sIkJhY2tncm91bmQiOnsiJGlkIjoiMTQzOSIsIkNvbG9yIjp7IiRpZCI6IjE0NDAiLCJBIjowLCJSIjoyNTUsIkciOjI1NSwiQiI6MjU1fX0sIklzVmlzaWJsZSI6dHJ1ZSwiV2lkdGgiOjAuMCwiSGVpZ2h0IjowLjAsIkJvcmRlclN0eWxlIjp7IiRpZCI6IjE0NDEiLCJMaW5lQ29sb3IiOm51bGwsIkxpbmVXZWlnaHQiOjAuMCwiTGluZVR5cGUiOjAsIlBhcmVudFN0eWxlIjpudWxsfSwiUGFyZW50U3R5bGUiOm51bGx9LCJEYXRlU3R5bGUiOnsiJGlkIjoiMTQ0MiIsIkZvbnRTZXR0aW5ncyI6eyIkaWQiOiIxNDQzIiwiRm9udFNpemUiOjksIkZvbnROYW1lIjoiQ2FsaWJyaSIsIklzQm9sZCI6ZmFsc2UsIklzSXRhbGljIjpmYWxzZSwiSXNVbmRlcmxpbmVkIjpmYWxzZSwiUGFyZW50U3R5bGUiOm51bGx9LCJBdXRvU2l6ZSI6MCwiRm9yZWdyb3VuZCI6eyIkaWQiOiIxNDQ0IiwiQ29sb3IiOnsiJGlkIjoiMTQ0NSIsIkEiOjI1NSwiUiI6MjIzLCJHIjoyMjcsIkIiOjIyOX19LCJNYXhXaWR0aCI6MjAwLjAsIk1heEhlaWdodCI6IkluZmluaXR5IiwiU21hcnRGb3JlZ3JvdW5kSXNBY3RpdmUiOmZhbHNlLCJIb3Jpem9udGFsQWxpZ25tZW50IjoxLCJWZXJ0aWNhbEFsaWdubWVudCI6MCwiU21hcnRGb3JlZ3JvdW5kIjpudWxsLCJCYWNrZ3JvdW5kRmlsbFR5cGUiOjAsIk1hcmdpbiI6eyIkaWQiOiIxNDQ2IiwiVG9wIjowLjAsIkxlZnQiOjAuMCwiUmlnaHQiOjAuMCwiQm90dG9tIjowLjB9LCJQYWRkaW5nIjp7IiRpZCI6IjE0NDciLCJUb3AiOjAuMCwiTGVmdCI6MC4wLCJSaWdodCI6MC4wLCJCb3R0b20iOjAuMH0sIkJhY2tncm91bmQiOnsiJGlkIjoiMTQ0OCIsIkNvbG9yIjp7IiRpZCI6IjE0NDkiLCJBIjowLCJSIjoyNTUsIkciOjI1NSwiQiI6MjU1fX0sIklzVmlzaWJsZSI6dHJ1ZSwiV2lkdGgiOjAuMCwiSGVpZ2h0IjowLjAsIkJvcmRlclN0eWxlIjp7IiRpZCI6IjE0NTAiLCJMaW5lQ29sb3IiOm51bGwsIkxpbmVXZWlnaHQiOjAuMCwiTGluZVR5cGUiOjAsIlBhcmVudFN0eWxlIjpudWxsfSwiUGFyZW50U3R5bGUiOm51bGx9LCJEYXRlRm9ybWF0Ijp7IiRpZCI6IjE0NTEiLCJGb3JtYXRTdHJpbmciOiJ5eXl5IiwiU2VwYXJhdG9yIjoiLyIsIlVzZUludGVybmF0aW9uYWxEYXRlRm9ybWF0IjpmYWxzZSwiRGF0ZUlzVmlzaWJsZSI6dHJ1ZSwiVGltZUlzVmlzaWJsZSI6ZmFsc2UsIkhvdXJEaWdpdHMiOjEsIkFtUG1EZXNpZ25hdG9yIjoyLCJUcmltMDBNaW51dGVzIjpmYWxzZSwiTGFzdEtub3duVmlzaWJpbGl0eVN0YXRlIjp7IiRpZCI6IjE0NTIiLCJEYXRlUGFydElzVmlzaWJsZSI6dHJ1ZSwiVGltZVBhcnRJc1Zpc2libGUiOnRydWV9fSwiV2Vla051bWJlcmluZyI6eyIkaWQiOiIxNDUzIiwiRm9ybWF0IjowLCJJc1Zpc2libGUiOmZhbHNlLCJMYXN0S25vd25WaXNpYmlsaXR5U3RhdGUiOmZhbHNlfSwiSXNWaXNpYmxlIjp0cnVlLCJQYXJlbnRTdHlsZSI6bnVsbH0sIkluZGV4Ijo5LCJQZXJjZW50YWdlQ29tcGxldGUiOm51bGwsIlBvc2l0aW9uIjp7IlJhdGlvIjowLjA4MTA2MTY4Mjg3NzcxNzIsIklzQ3VzdG9tIjpmYWxzZX0sIkRhdGVGb3JtYXQiOnsiJHJlZiI6IjE0NTEifSwiV2Vla051bWJlcmluZyI6eyIkaWQiOiIxNDU0IiwiRm9ybWF0IjowLCJJc1Zpc2libGUiOmZhbHNlLCJMYXN0S25vd25WaXNpYmlsaXR5U3RhdGUiOmZhbHNlfSwiUmVsYXRlZFRhc2tJZCI6IjAwMDAwMDAwLTAwMDAtMDAwMC0wMDAwLTAwMDAwMDAwMDAwMCIsIklkIjoiM2U4ZDUzOTctODUwNS00N2FlLWJkMzUtNzVkNzI0MDc0NDkzIiwiSW1wb3J0SWQiOm51bGwsIlRpdGxlIjoiQ2hhdEdQVCIsIk5vdGUiOm51bGwsIkh5cGVybGluayI6eyIkaWQiOiIxNDU1IiwiQWRkcmVzcyI6bnVsbCwiU3ViQWRkcmVzcyI6bnVsbH0sIklzQ2hhbmdlZCI6ZmFsc2UsIklzTmV3IjpmYWxzZX1dLCJUYXNrcyI6W10sIlN3aW1sYW5lcyI6W10sIk1zUHJvamVjdEl0ZW1zVHJlZSI6eyIkaWQiOiIxNDU2IiwiUm9vdCI6eyJJbXBvcnRJZCI6bnVsbCwiSXNJbXBvcnRlZCI6ZmFsc2UsIkNoaWxkcmVuIjpbXX19LCJNZXRhZGF0YSI6eyIkaWQiOiIxNDU3IiwiUmVjZW50Q29sb3JzQ29sbGVjdGlvbiI6IltcIiNGRkJGQkZCRlwiLFwiI0ZGNUI5QkQ1XCJdIiwiU291cmNlVGVtcGxhdGUiOiJ7XCIkaWRcIjpcIjFcIixcIklkXCI6XCJhMDdhNzc2ZS1mNzQ1LTQyN2QtOWJhOC1hNjY0N2ZiODc4YTRcIixcIkN1bHR1cmVJbmZvTmFtZVwiOlwiZW4tVVNcIixcIlZlcnNpb25cIjp7XCIkaWRcIjpcIjJcIixcIlRlbXBsYXRlRG9tVmVyc2lvblwiOlwiMS40LjBcIn0sXCJFZmZlY3RcIjowLFwiU3R5bGVcIjp7XCIkaWRcIjpcIjNcIixcIlRpbWViYW5kU3R5bGVcIjp7XCIkaWRcIjpcIjRcIixcIlNjYWxlTWFya2luZ1wiOjAsXCJTaGFwZVwiOjAsXCJTaGFwZVN0eWxlXCI6e1wiJGlkXCI6XCI1XCIsXCJNYXJnaW5cIjp7XCIkaWRcIjpcIjZcIixcIlRvcFwiOjAuMCxcIkxlZnRcIjoxMC4wLFwiUmlnaHRcIjoxMC4wLFwiQm90dG9tXCI6MC4wfSxcIlBhZGRpbmdcIjp7XCIkaWRcIjpcIjdcIixcIlRvcFwiOjYuMCxcIkxlZnRcIjowLjAsXCJSaWdodFwiOjAuMCxcIkJvdHRvbVwiOjYuMH0sXCJCYWNrZ3JvdW5kXCI6e1wiJGlkXCI6XCI4XCIsXCJDb2xvclwiOntcIiRpZFwiOlwiOVwiLFwiQVwiOjI1NSxcIlJcIjozMSxcIkdcIjo3MyxcIkJcIjoxMjV9fSxcIklzVmlzaWJsZVwiOnRydWUsXCJXaWR0aFwiOjg1OC4wLFwiSGVpZ2h0XCI6Mz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Ni4wLFwiTGVmdFwiOjAuMCxcIlJpZ2h0XCI6MC4wLFwiQm90dG9tXCI6Ni4wfSxcIkJhY2tncm91bmRcIjp7XCIkaWRcIjpcIjE2XCIsXCJDb2xvclwiOntcIiRpZFwiOlwiMTdcIixcIkFcIjoyNTUsXCJSXCI6MzEsXCJHXCI6NzMsXCJCXCI6MTI1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YuMCxcIkxlZnRcIjowLjAsXCJSaWdodFwiOjAuMCxcIkJvdHRvbVwiOjYuMH0sXCJCYWNrZ3JvdW5kXCI6e1wiJGlkXCI6XCIyNFwiLFwiQ29sb3JcIjp7XCIkaWRcIjpcIjI1XCIsXCJBXCI6MjU1LFwiUlwiOjMxLFwiR1wiOjczLFwiQlwiOjEyNX19LFwiSXNWaXNpYmxlXCI6dHJ1ZSxcIldpZHRoXCI6ODU4LjAsXCJIZWlnaHRcIjoz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g5LFwiUlwiOjAsXCJHXCI6MCxcIkJcIjowfX0sXCJJc1Zpc2libGVcIjpmYWxz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wLFwiSGFzQmVlblZpc2libGVCZWZvcmVcIjp0cnVlLFwiRm9udFNldHRpbmdzXCI6e1wiJGlkXCI6XCI1N1wiLFwiRm9udFNpemVcIjoxNCxcIkZvbnROYW1lXCI6XCJDYWxpYnJpXCIsXCJJc0JvbGRcIjpmYWxzZSxcIklzSXRhbGljXCI6ZmFsc2UsXCJJc1VuZGVybGluZWRcIjpmYWxzZX0sXCJBdXRvU2l6ZVwiOjAsXCJGb3JlZ3JvdW5kXCI6e1wiJGlkXCI6XCI1OFwiLFwiQ29sb3JcIjp7XCIkaWRcIjpcIjU5XCIsXCJBXCI6MjU1LFwiUlwiOjIzMSxcIkdcIjoyMzAsXCJCXCI6MjMw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MCxcIkhhc0JlZW5WaXNpYmxlQmVmb3JlXCI6ZmFsc2UsXCJGb250U2V0dGluZ3NcIjp7XCIkaWRcIjpcIjY0XCIsXCJGb250U2l6ZVwiOjE0LFwiRm9udE5hbWVcIjpcIkNhbGlicmlcIixcIklzQm9sZFwiOmZhbHNlLFwiSXNJdGFsaWNcIjpmYWxzZSxcIklzVW5kZXJsaW5lZFwiOmZhbHNlfSxcIkF1dG9TaXplXCI6MCxcIkZvcmVncm91bmRcIjp7XCIkaWRcIjpcIjY1XCIsXCJDb2xvclwiOntcIiRpZFwiOlwiNjZcIixcIkFcIjoyNTUsXCJSXCI6MjMxLFwiR1wiOjIzMCxcIkJcIjoyMzB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4OSxcIlJcIjowLFwiR1wiOjAsXCJCXCI6MH19LFwiSXNWaXNpYmxlXCI6ZmFsc2UsXCJXaWR0aFwiOjAuMCxcIkhlaWdodFwiOjAuMCxcIkJvcmRlclN0eWxlXCI6bnVsbH0sXCJCb3R0b21UaWVyU2NhbGVTdHlsZVwiOntcIiRpZFwiOlwiNzFcIixcIlNob3dTZWdtZW50U2VwYXJhdG9yc1wiOnRydWUsXCJTZWdtZW50U2VwYXJhdG9yT3BhY2l0eVwiOjMwLFwiU2hhcGVcIjowLFwiSGFzQmVlblZpc2libGVCZWZvcmVcIjpmYWxzZSxcIkZvbnRTZXR0aW5nc1wiOntcIiRpZFwiOlwiNzJcIixcIkZvbnRTaXplXCI6MTQsXCJGb250TmFtZVwiOlwiQ2FsaWJyaVwiLFwiSXNCb2xkXCI6ZmFsc2UsXCJJc0l0YWxpY1wiOmZhbHNlLFwiSXNVbmRlcmxpbmVkXCI6ZmFsc2V9LFwiQXV0b1NpemVcIjowLFwiRm9yZWdyb3VuZFwiOntcIiRpZFwiOlwiNzNcIixcIkNvbG9yXCI6e1wiJGlkXCI6XCI3NFwiLFwiQVwiOjI1NSxcIlJcIjoyMzEsXCJHXCI6MjMwLFwiQlwiOjIzMH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g5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nRydWUsXCJFbGFwc2VkVGltZUZvcm1hdFwiOjI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MxLFwiR1wiOjczLFwiQlwiOjEyNX19LFwiSXNWaXNpYmxlXCI6dHJ1ZSxcIldpZHRoXCI6MC4wLFwiSGVpZ2h0XCI6MC4wLFwiQm9yZGVyU3R5bGVcIjpudWxsfSxcIkRlZmF1bHRNaWxlc3RvbmVTdHlsZVwiOntcIiRpZFwiOlwiODVcIixcIlNoYXBlXCI6MC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E5MSxcIkdcIjoxOTEsXCJCXCI6MTkxfX0sXCJMaW5lV2VpZ2h0XCI6MC44LFwiTGluZVR5cGVcIjowfSxcIklzQmVsb3dUaW1lYmFuZFwiOmZhbHNlLFwiSGlkZURhdGVcIjpmYWxzZSxcIlNoYXBlU2l6ZVwiOjEsXCJTcGFjaW5nXCI6MC4wLFwiUGFkZGluZ1wiOntcIiRpZFwiOlwiOTBcIixcIlRvcFwiOjUuMCxcIkxlZnRcIjozLjAsXCJSaWdodFwiOjAuMCxcIkJvdHRvbVwiOjIuMH0sXCJQb3NpdGlvblwiOm51bGwsXCJQb3NpdGlvbk9uVGFza1wiOjAsXCJTaGFwZVN0eWxlXCI6e1wiJGlkXCI6XCI5MVwiLFwiTWFyZ2luXCI6e1wiJGlkXCI6XCI5MlwiLFwiVG9wXCI6NS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kxLFwiR1wiOjE1NSxcIkJcIjoyMTN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M2XCJ9fSxcIklzVmlzaWJsZVwiOnRydWUsXCJXaWR0aFwiOjAuMCxcIkhlaWdodFwiOjAuMCxcIkJvcmRlclN0eWxlXCI6bnVsbH0sXCJEYXRlRm9ybWF0XCI6e1wiJGlkXCI6XCIxM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RGVmYXVsdFN3aW1sYW5lTWlsZXN0b25lU3R5bGVcIjp7XCIkaWRcIjpcIjExNFwiLFwiVGl0bGVTdHlsZVwiOntcIiRpZFwiOlwiMTE1XCIsXCJGb250U2V0dGluZ3NcIjp7XCIkaWRcIjpcIjExNlwiLFwiRm9udFNpemVcIjoxMSxcIkZvbnROYW1lXCI6XCJDYWxpYnJpXCIsXCJJc0JvbGRcIjp0cnVlLFwiSXNJdGFsaWNcIjpmYWxzZSxcIklzVW5kZXJsaW5lZFwiOmZhbHNlfSxcIkF1dG9TaXplXCI6MCxcIkZvcmVncm91bmRcIjp7XCIkaWRcIjpcIjExN1wiLFwiQ29sb3JcIjp7XCIkaWRcIjpcIjExOF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GlkXCI6XCIxMjJcIixcIkFcIjo4OSxcIlJcIjowLFwiR1wiOjAsXCJCXCI6MH19LFwiSXNWaXNpYmxlXCI6dHJ1ZSxcIldpZHRoXCI6MC4wLFwiSGVpZ2h0XCI6MC4wLFwiQm9yZGVyU3R5bGVcIjpudWxsfSxcIkRhdGVTdHlsZVwiOntcIiRpZFwiOlwiMTIzXCIsXCJGb250U2V0dGluZ3NcIjp7XCIkaWRcIjpcIjEyNFwiLFwiRm9udFNpemVcIjoxMCxcIkZvbnROYW1lXCI6XCJDYWxpYnJpXCIsXCJJc0JvbGRcIjpmYWxzZSxcIklzSXRhbGljXCI6ZmFsc2UsXCJJc1VuZGVybGluZWRcIjpmYWxzZX0sXCJBdXRvU2l6ZVwiOjAsXCJGb3JlZ3JvdW5kXCI6e1wiJGlkXCI6XCIxMjVcIixcIkNvbG9yXCI6e1wiJGlkXCI6XCIxMjZcIixcIkFcIjoyNTUsXCJSXCI6OTEsXCJHXCI6MTU1LFwiQlwiOjIxM319LFwiQmFja2dyb3VuZEZpbGxUeXBlXCI6MCxcIk1heFdpZHRoXCI6MjAwLjAsXCJNYXhIZWlnaHRcIjpcIkluZmluaXR5XCIsXCJTbWFydEZvcmVncm91bmRJc0FjdGl2ZVwiOmZhbHNlLFwiSG9yaXpvbnRhbEFsaWdubWVudFwiOjAsXCJWZXJ0aWNhbEFsaWdubWVudFwiOjAsXCJTbWFydEZvcmVncm91bmRcIjpudWxsLFwiTWFyZ2luXCI6e1wiJGlkXCI6XCIxMjdcIixcIlRvcFwiOjAuMCxcIkxlZnRcIjowLjAsXCJSaWdodFwiOjAuMCxcIkJvdHRvbVwiOjAuMH0sXCJQYWRkaW5nXCI6e1wiJGlkXCI6XCIxMjhcIixcIlRvcFwiOjAuMCxcIkxlZnRcIjowLjAsXCJSaWdodFwiOjAuMCxcIkJvdHRvbVwiOjAuMH0sXCJCYWNrZ3JvdW5kXCI6e1wiJGlkXCI6XCIxMjlcIixcIkNvbG9yXCI6e1wiJGlkXCI6XCIxMzBcIixcIkFcIjo4OSxcIlJcIjowLFwiR1wiOjAsXCJCXCI6MH19LFwiSXNWaXNpYmxlXCI6dHJ1ZSxcIldpZHRoXCI6MC4wLFwiSGVpZ2h0XCI6MC4wLFwiQm9yZGVyU3R5bGVcIjpudWxsfSxcIlRpdGxlUG9zaXRpb25cIjoyLFwiRGF0ZVBvc2l0aW9uXCI6XCJMZWZ0XCIsXCJTaGFwZVR5cGVcIjowLFwiU2hhcGVTaXplXCI6MSxcIlNoYXBlU3R5bGVcIjp7XCIkaWRcIjpcIjEzMVwiLFwiTWFyZ2luXCI6e1wiJGlkXCI6XCIxMzJcIixcIlRvcFwiOjUuMCxcIkxlZnRcIjowLjAsXCJSaWdodFwiOjAuMCxcIkJvdHRvbVwiOjAuMH0sXCJQYWRkaW5nXCI6e1wiJGlkXCI6XCIxMzNcIixcIlRvcFwiOjAuMCxcIkxlZnRcIjowLjAsXCJSaWdodFwiOjAuMCxcIkJvdHRvbVwiOjAuMH0sXCJCYWNrZ3JvdW5kXCI6e1wiJGlkXCI6XCIxMzRcIixcIkNvbG9yXCI6e1wiJGlkXCI6XCIxMzVcIixcIkFcIjoyNTUsXCJSXCI6MCxcIkdcIjoxMTQsXCJCXCI6MTg4fX0sXCJJc1Zpc2libGVcIjp0cnVlLFwiV2lkdGhcIjoxOC4wLFwiSGVpZ2h0XCI6MjAuMCxcIkJvcmRlclN0eWxlXCI6e1wiJGlkXCI6XCIxMzZcIixcIkxpbmVDb2xvclwiOntcIiRpZFwiOlwiMTM3XCIsXCIkdHlwZVwiOlwiTkxSRS5Db21tb24uRG9tLlNvbGlkQ29sb3JCcnVzaCwgTkxSRS5Db21tb25cIixcIkNvbG9yXCI6e1wiJGlkXCI6XCIxMzhcIixcIkFcIjoyNTUsXCJSXCI6MjU1LFwiR1wiOjAsXCJCXCI6MH19LFwiTGluZVdlaWdodFwiOjAuMCxcIkxpbmVUeXBlXCI6MH19LFwiRGF0ZUZvcm1hdFwiOntcIiRyZWZcIjpcIjExM1wifSxcIklzVmlzaWJsZVwiOnRydWUsXCJHcm91cElkXCI6bnVsbCxcIlNwYWNpbmdcIjo1fSxcIkRlZmF1bHRUYXNrU3R5bGVcIjp7XCIkaWRcIjpcIjEzOVwiLFwiU2hhcGVcIjowLFwiU2hhcGVUaGlja25lc3NcIjoxLFwiRHVyYXRpb25Gb3JtYXRcIjowLFwiUGVyY2VudGFnZUNvbXBsZXRlU3R5bGVcIjp7XCIkaWRcIjpcIjE0MFwiLFwiRm9udFNldHRpbmdzXCI6e1wiJGlkXCI6XCIxNDFcIixcIkZvbnRTaXplXCI6MTAsXCJGb250TmFtZVwiOlwiQ2FsaWJyaVwiLFwiSXNCb2xkXCI6ZmFsc2UsXCJJc0l0YWxpY1wiOmZhbHNlLFwiSXNVbmRlcmxpbmVkXCI6ZmFsc2V9LFwiQXV0b1NpemVcIjowLFwiRm9yZWdyb3VuZFwiOntcIiRpZFwiOlwiMTQyXCIsXCJDb2xvclwiOntcIiRpZFwiOlwiMTQzXCIsXCJBXCI6MjU1LFwiUlwiOjIzOCxcIkdcIjoyMzYsXCJCXCI6MjI1fX0sXCJCYWNrZ3JvdW5kRmlsbFR5cGVcIjowLFwiTWF4V2lkdGhcIjoyMDAuMCxcIk1heEhlaWdodFwiOlwiSW5maW5pdHlcIixcIlNtYXJ0Rm9yZWdyb3VuZElzQWN0aXZlXCI6ZmFsc2UsXCJIb3Jpem9udGFsQWxpZ25tZW50XCI6MSxcIlZlcnRpY2FsQWxpZ25tZW50XCI6MCxcIlNtYXJ0Rm9yZWdyb3VuZFwiOm51bGwsXCJNYXJnaW5cIjp7XCIkaWRcIjpcIjE0NFwiLFwiVG9wXCI6MC4wLFwiTGVmdFwiOjAuMCxcIlJpZ2h0XCI6MC4wLFwiQm90dG9tXCI6MC4wfSxcIlBhZGRpbmdcIjp7XCIkaWRcIjpcIjE0NVwiLFwiVG9wXCI6MC4wLFwiTGVmdFwiOjAuMCxcIlJpZ2h0XCI6MC4wLFwiQm90dG9tXCI6MC4wfSxcIkJhY2tncm91bmRcIjp7XCIkaWRcIjpcIjE0NlwiLFwiQ29sb3JcIjp7XCIkcmVmXCI6XCIzNlwifX0sXCJJc1Zpc2libGVcIjp0cnVlLFwiV2lkdGhcIjowLjAsXCJIZWlnaHRcIjowLjAsXCJCb3JkZXJTdHlsZVwiOm51bGx9LFwiRHVyYXRpb25TdHlsZVwiOntcIiRpZFwiOlwiMTQ3XCIsXCJGb250U2V0dGluZ3NcIjp7XCIkaWRcIjpcIjE0OFwiLFwiRm9udFNpemVcIjoxMCxcIkZvbnROYW1lXCI6XCJDYWxpYnJpXCIsXCJJc0JvbGRcIjpmYWxzZSxcIklzSXRhbGljXCI6ZmFsc2UsXCJJc1VuZGVybGluZWRcIjpmYWxzZX0sXCJBdXRvU2l6ZVwiOjAsXCJGb3JlZ3JvdW5kXCI6e1wiJGlkXCI6XCIxNDlcIixcIkNvbG9yXCI6e1wiJGlkXCI6XCIxNTB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NTFcIixcIlRvcFwiOjAuMCxcIkxlZnRcIjowLjAsXCJSaWdodFwiOjAuMCxcIkJvdHRvbVwiOjAuMH0sXCJQYWRkaW5nXCI6e1wiJGlkXCI6XCIxNTJcIixcIlRvcFwiOjAuMCxcIkxlZnRcIjowLjAsXCJSaWdodFwiOjAuMCxcIkJvdHRvbVwiOjAuMH0sXCJCYWNrZ3JvdW5kXCI6e1wiJGlkXCI6XCIxNTNcIixcIkNvbG9yXCI6e1wiJHJlZlwiOlwiMzZcIn19LFwiSXNWaXNpYmxlXCI6dHJ1ZSxcIldpZHRoXCI6MC4wLFwiSGVpZ2h0XCI6MC4wLFwiQm9yZGVyU3R5bGVcIjpudWxsfSxcIkhvcml6b250YWxDb25uZWN0b3JTdHlsZVwiOntcIiRpZFwiOlwiMTU0XCIsXCJMaW5lQ29sb3JcIjp7XCIkaWRcIjpcIjE1NVwiLFwiJHR5cGVcIjpcIk5MUkUuQ29tbW9uLkRvbS5Tb2xpZENvbG9yQnJ1c2gsIE5MUkUuQ29tbW9uXCIsXCJDb2xvclwiOntcIiRpZFwiOlwiMTU2XCIsXCJBXCI6MjU1LFwiUlwiOjIwNCxcIkdcIjoyMDQsXCJCXCI6MjA0fX0sXCJMaW5lV2VpZ2h0XCI6MS4wLFwiTGluZVR5cGVcIjowfSxcIlZlcnRpY2FsQ29ubmVjdG9yU3R5bGVcIjp7XCIkaWRcIjpcIjE1N1wiLFwiTGluZUNvbG9yXCI6e1wiJGlkXCI6XCIxNThcIixcIiR0eXBlXCI6XCJOTFJFLkNvbW1vbi5Eb20uU29saWRDb2xvckJydXNoLCBOTFJFLkNvbW1vblwiLFwiQ29sb3JcIjp7XCIkaWRcIjpcIjE1OVwiLFwiQVwiOjI1NSxcIlJcIjoyMDQsXCJHXCI6MjA0LFwiQlwiOjIwNH19LFwiTGluZVdlaWdodFwiOjAuMCxcIkxpbmVUeXBlXCI6MH0sXCJNYXJnaW5cIjpudWxsLFwiU3RhcnREYXRlUG9zaXRpb25cIjo0LFwiRW5kRGF0ZVBvc2l0aW9uXCI6NCxcIlRpdGxlUG9zaXRpb25cIjo1LFwiRHVyYXRpb25Qb3NpdGlvblwiOjYsXCJQZXJjZW50YWdlQ29tcGxldGVkUG9zaXRpb25cIjoyLFwiU3BhY2luZ1wiOjUsXCJJc0JlbG93VGltZWJhbmRcIjp0cnVlLFwiUGVyY2VudGFnZUNvbXBsZXRlU2hhcGVPcGFjaXR5XCI6MzUsXCJHcm91cE5hbWVcIjpudWxsLFwiQXR0YWNoZWRNaWxlc3RvbmVzU3R5bGVzXCI6bnVsbCxcIlNoYXBlU3R5bGVcIjp7XCIkaWRcIjpcIjE2MFwiLFwiTWFyZ2luXCI6e1wiJGlkXCI6XCIxNjFcIixcIlRvcFwiOjAuMCxcIkxlZnRcIjo0LjAsXCJSaWdodFwiOjQuMCxcIkJvdHRvbVwiOjAuMH0sXCJQYWRkaW5nXCI6e1wiJGlkXCI6XCIxNjJcIixcIlRvcFwiOjAuMCxcIkxlZnRcIjowLjAsXCJSaWdodFwiOjAuMCxcIkJvdHRvbVwiOjAuMH0sXCJCYWNrZ3JvdW5kXCI6e1wiJGlkXCI6XCIxNjNcIixcIkNvbG9yXCI6e1wiJGlkXCI6XCIxNjRcIixcIkFcIjoyNTUsXCJSXCI6MCxcIkdcIjoxMTQsXCJCXCI6MTg4fX0sXCJJc1Zpc2libGVcIjp0cnVlLFwiV2lkdGhcIjowLjAsXCJIZWlnaHRcIjoxNi4wLFwiQm9yZGVyU3R5bGVcIjp7XCIkaWRcIjpcIjE2NVwiLFwiTGluZUNvbG9yXCI6e1wiJGlkXCI6XCIxNjZcIixcIiR0eXBlXCI6XCJOTFJFLkNvbW1vbi5Eb20uU29saWRDb2xvckJydXNoLCBOTFJFLkNvbW1vblwiLFwiQ29sb3JcIjp7XCIkaWRcIjpcIjE2N1wiLFwiQVwiOjI1NSxcIlJcIjoyNTUsXCJHXCI6MCxcIkJcIjowfX0sXCJMaW5lV2VpZ2h0XCI6MC4wLFwiTGluZVR5cGVcIjowfX0sXCJUaXRsZVN0eWxlXCI6e1wiJGlkXCI6XCIxNjhcIixcIkZvbnRTZXR0aW5nc1wiOntcIiRpZFwiOlwiMTY5XCIsXCJGb250U2l6ZVwiOjEyLFwiRm9udE5hbWVcIjpcIkNhbGlicmlcIixcIklzQm9sZFwiOnRydWUsXCJJc0l0YWxpY1wiOmZhbHNlLFwiSXNVbmRlcmxpbmVkXCI6ZmFsc2V9LFwiQXV0b1NpemVcIjowLFwiRm9yZWdyb3VuZFwiOntcIiRpZFwiOlwiMTcwXCIsXCJDb2xvclwiOntcIiRpZFwiOlwiMTcxXCIsXCJBXCI6MjU1LFwiUlwiOjExNSxcIkdcIjoxMTUsXCJCXCI6MTE1fX0sXCJCYWNrZ3JvdW5kRmlsbFR5cGVcIjowLFwiTWF4V2lkdGhcIjo5NjAuMCxcIk1heEhlaWdodFwiOlwiSW5maW5pdHlcIixcIlNtYXJ0Rm9yZWdyb3VuZElzQWN0aXZlXCI6ZmFsc2UsXCJIb3Jpem9udGFsQWxpZ25tZW50XCI6MCxcIlZlcnRpY2FsQWxpZ25tZW50XCI6MCxcIlNtYXJ0Rm9yZWdyb3VuZFwiOm51bGwsXCJNYXJnaW5cIjp7XCIkaWRcIjpcIjE3MlwiLFwiVG9wXCI6MC4wLFwiTGVmdFwiOjAuMCxcIlJpZ2h0XCI6MC4wLFwiQm90dG9tXCI6MC4wfSxcIlBhZGRpbmdcIjp7XCIkaWRcIjpcIjE3M1wiLFwiVG9wXCI6MC4wLFwiTGVmdFwiOjAuMCxcIlJpZ2h0XCI6MC4wLFwiQm90dG9tXCI6MC4wfSxcIkJhY2tncm91bmRcIjp7XCIkaWRcIjpcIjE3NFwiLFwiQ29sb3JcIjp7XCIkcmVmXCI6XCIzNlwifX0sXCJJc1Zpc2libGVcIjp0cnVlLFwiV2lkdGhcIjowLjAsXCJIZWlnaHRcIjowLjAsXCJCb3JkZXJTdHlsZVwiOm51bGx9LFwiRGF0ZVN0eWxlXCI6e1wiJGlkXCI6XCIxNzVcIixcIkZvbnRTZXR0aW5nc1wiOntcIiRpZFwiOlwiMTc2XCIsXCJGb250U2l6ZVwiOjEwLFwiRm9udE5hbWVcIjpcIkNhbGlicmlcIixcIklzQm9sZFwiOmZhbHNlLFwiSXNJdGFsaWNcIjpmYWxzZSxcIklzVW5kZXJsaW5lZFwiOmZhbHNlfSxcIkF1dG9TaXplXCI6MCxcIkZvcmVncm91bmRcIjp7XCIkaWRcIjpcIjE3N1wiLFwiQ29sb3JcIjp7XCIkaWRcIjpcIjE3O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c5XCIsXCJUb3BcIjowLjAsXCJMZWZ0XCI6MC4wLFwiUmlnaHRcIjowLjAsXCJCb3R0b21cIjowLjB9LFwiUGFkZGluZ1wiOntcIiRpZFwiOlwiMTgwXCIsXCJUb3BcIjowLjAsXCJMZWZ0XCI6MC4wLFwiUmlnaHRcIjowLjAsXCJCb3R0b21cIjowLjB9LFwiQmFja2dyb3VuZFwiOntcIiRpZFwiOlwiMTgxXCIsXCJDb2xvclwiOntcIiRyZWZcIjpcIjM2XCJ9fSxcIklzVmlzaWJsZVwiOnRydWUsXCJXaWR0aFwiOjAuMCxcIkhlaWdodFwiOjAuMCxcIkJvcmRlclN0eWxlXCI6bnVsbH0sXCJEYXRlRm9ybWF0XCI6e1wiJGlkXCI6XCIxODJ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4M1wiLFwiSGVhZGVyU3R5bGVcIjp7XCIkaWRcIjpcIjE4NFwiLFwiVGV4dFN0eWxlXCI6e1wiJGlkXCI6XCIxODVcIixcIkZvbnRTZXR0aW5nc1wiOntcIiRpZFwiOlwiMTg2XCIsXCJGb250U2l6ZVwiOjEyLFwiRm9udE5hbWVcIjpcIkNhbGlicmlcIixcIklzQm9sZFwiOmZhbHNlLFwiSXNJdGFsaWNcIjpmYWxzZSxcIklzVW5kZXJsaW5lZFwiOmZhbHNlfSxcIkF1dG9TaXplXCI6MCxcIkZvcmVncm91bmRcIjp7XCIkaWRcIjpcIjE4N1wiLFwiQ29sb3JcIjp7XCIkaWRcIjpcIjE4OF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4OVwiLFwiVG9wXCI6MC4wLFwiTGVmdFwiOjAuMCxcIlJpZ2h0XCI6MC4wLFwiQm90dG9tXCI6MC4wfSxcIlBhZGRpbmdcIjp7XCIkaWRcIjpcIjE5MFwiLFwiVG9wXCI6MC4wLFwiTGVmdFwiOjAuMCxcIlJpZ2h0XCI6MC4wLFwiQm90dG9tXCI6MC4wfSxcIkJhY2tncm91bmRcIjpudWxsLFwiSXNWaXNpYmxlXCI6ZmFsc2UsXCJXaWR0aFwiOjAuMCxcIkhlaWdodFwiOjAuMCxcIkJvcmRlclN0eWxlXCI6bnVsbH0sXCJSZWN0YW5nbGVTdHlsZVwiOntcIiRpZFwiOlwiMTkxXCIsXCJNYXJnaW5cIjp7XCIkaWRcIjpcIjE5MlwiLFwiVG9wXCI6MC4wLFwiTGVmdFwiOjAuMCxcIlJpZ2h0XCI6MC4wLFwiQm90dG9tXCI6MC4wfSxcIlBhZGRpbmdcIjp7XCIkaWRcIjpcIjE5M1wiLFwiVG9wXCI6MC4wLFwiTGVmdFwiOjAuMCxcIlJpZ2h0XCI6MC4wLFwiQm90dG9tXCI6MC4wfSxcIkJhY2tncm91bmRcIjp7XCIkaWRcIjpcIjE5NFwiLFwiQ29sb3JcIjp7XCIkaWRcIjpcIjE5NVwiLFwiQVwiOjEyNyxcIlJcIjo5MSxcIkdcIjoxNTUsXCJCXCI6MjEzfX0sXCJJc1Zpc2libGVcIjpmYWxzZSxcIldpZHRoXCI6MC4wLFwiSGVpZ2h0XCI6MC4wLFwiQm9yZGVyU3R5bGVcIjp7XCIkaWRcIjpcIjE5NlwiLFwiTGluZUNvbG9yXCI6e1wiJGlkXCI6XCIxOTdcIixcIiR0eXBlXCI6XCJOTFJFLkNvbW1vbi5Eb20uU29saWRDb2xvckJydXNoLCBOTFJFLkNvbW1vblwiLFwiQ29sb3JcIjp7XCIkaWRcIjpcIjE5OFwiLFwiQVwiOjI1NSxcIlJcIjoyNTUsXCJHXCI6MCxcIkJcIjowfX0sXCJMaW5lV2VpZ2h0XCI6MC4wLFwiTGluZVR5cGVcIjowfX0sXCJUZXh0SXNWZXJ0aWNhbFwiOmZhbHNlfSxcIkJhY2tncm91bmRTdHlsZVwiOntcIiRpZFwiOlwiMTk5XCIsXCJNYXJnaW5cIjp7XCIkaWRcIjpcIjIwMFwiLFwiVG9wXCI6MC4wLFwiTGVmdFwiOjAuMCxcIlJpZ2h0XCI6MC4wLFwiQm90dG9tXCI6MC4wfSxcIlBhZGRpbmdcIjp7XCIkaWRcIjpcIjIwMVwiLFwiVG9wXCI6MC4wLFwiTGVmdFwiOjAuMCxcIlJpZ2h0XCI6MC4wLFwiQm90dG9tXCI6MC4wfSxcIkJhY2tncm91bmRcIjp7XCIkaWRcIjpcIjIwMlwiLFwiQ29sb3JcIjp7XCIkaWRcIjpcIjIwM1wiLFwiQVwiOjM4LFwiUlwiOjkxLFwiR1wiOjE1NSxcIkJcIjoyMTN9fSxcIklzVmlzaWJsZVwiOnRydWUsXCJXaWR0aFwiOjAuMCxcIkhlaWdodFwiOjAuMCxcIkJvcmRlclN0eWxlXCI6e1wiJGlkXCI6XCIyMDRcIixcIkxpbmVDb2xvclwiOntcIiRpZFwiOlwiMjA1XCIsXCIkdHlwZVwiOlwiTkxSRS5Db21tb24uRG9tLlNvbGlkQ29sb3JCcnVzaCwgTkxSRS5Db21tb25cIixcIkNvbG9yXCI6e1wiJGlkXCI6XCIyMDZcIixcIkFcIjoyNTUsXCJSXCI6MjU1LFwiR1wiOjAsXCJCXCI6MH19LFwiTGluZVdlaWdodFwiOjAuMCxcIkxpbmVUeXBlXCI6MH19LFwiSXNBYm92ZVRpbWViYW5kXCI6ZmFsc2V9LFwiRGVmYXVsdFN3aW1sYW5lVjJTdHlsZVwiOntcIiRpZFwiOlwiMjA3XCIsXCJIZWFkZXJTdHlsZVwiOntcIiRpZFwiOlwiMjA4XCIsXCJUZXh0U3R5bGVcIjp7XCIkaWRcIjpcIjIwOVwiLFwiRm9udFNldHRpbmdzXCI6e1wiJGlkXCI6XCIyMTBcIixcIkZvbnRTaXplXCI6MTIsXCJGb250TmFtZVwiOlwiQ2FsaWJyaVwiLFwiSXNCb2xkXCI6ZmFsc2UsXCJJc0l0YWxpY1wiOmZhbHNlLFwiSXNVbmRlcmxpbmVkXCI6ZmFsc2V9LFwiQXV0b1NpemVcIjoyLFwiRm9yZWdyb3VuZFwiOntcIiRpZFwiOlwiMjExXCIsXCJDb2xvclwiOntcIiRpZFwiOlwiMjEyXCIsXCJBXCI6MjU1LFwiUlwiOjI1NSxcIkdcIjoyNTUsXCJCXCI6MjU1fX0sXCJCYWNrZ3JvdW5kRmlsbFR5cGVcIjowLFwiTWF4V2lkdGhcIjpcIkluZmluaXR5XCIsXCJNYXhIZWlnaHRcIjowLjAsXCJTbWFydEZvcmVncm91bmRJc0FjdGl2ZVwiOmZhbHNlLFwiSG9yaXpvbnRhbEFsaWdubWVudFwiOjAsXCJWZXJ0aWNhbEFsaWdubWVudFwiOjAsXCJTbWFydEZvcmVncm91bmRcIjpudWxsLFwiTWFyZ2luXCI6e1wiJGlkXCI6XCIyMTNcIixcIlRvcFwiOjAuMCxcIkxlZnRcIjowLjAsXCJSaWdodFwiOjAuMCxcIkJvdHRvbVwiOjAuMH0sXCJQYWRkaW5nXCI6e1wiJGlkXCI6XCIyMTRcIixcIlRvcFwiOjAuMCxcIkxlZnRcIjowLjAsXCJSaWdodFwiOjAuMCxcIkJvdHRvbVwiOjAuMH0sXCJCYWNrZ3JvdW5kXCI6bnVsbCxcIklzVmlzaWJsZVwiOnRydWUsXCJXaWR0aFwiOjAuMCxcIkhlaWdodFwiOjAuMCxcIkJvcmRlclN0eWxlXCI6bnVsbH0sXCJSZWN0YW5nbGVTdHlsZVwiOntcIiRpZFwiOlwiMjE1XCIsXCJNYXJnaW5cIjp7XCIkaWRcIjpcIjIxNlwiLFwiVG9wXCI6MC4wLFwiTGVmdFwiOjAuMCxcIlJpZ2h0XCI6MC4wLFwiQm90dG9tXCI6MC4wfSxcIlBhZGRpbmdcIjp7XCIkaWRcIjpcIjIxN1wiLFwiVG9wXCI6MC4wLFwiTGVmdFwiOjAuMCxcIlJpZ2h0XCI6MC4wLFwiQm90dG9tXCI6MC4wfSxcIkJhY2tncm91bmRcIjp7XCIkaWRcIjpcIjIxOFwiLFwiQ29sb3JcIjp7XCIkaWRcIjpcIjIxOVwiLFwiQVwiOjI1NSxcIlJcIjo2OCxcIkdcIjoxMTQsXCJCXCI6MTk2fX0sXCJJc1Zpc2libGVcIjp0cnVlLFwiV2lkdGhcIjowLjAsXCJIZWlnaHRcIjowLjAsXCJCb3JkZXJTdHlsZVwiOntcIiRpZFwiOlwiMjIwXCIsXCJMaW5lQ29sb3JcIjp7XCIkaWRcIjpcIjIyMVwiLFwiJHR5cGVcIjpcIk5MUkUuQ29tbW9uLkRvbS5Tb2xpZENvbG9yQnJ1c2gsIE5MUkUuQ29tbW9uXCIsXCJDb2xvclwiOntcIiRpZFwiOlwiMjIyXCIsXCJBXCI6MjU1LFwiUlwiOjI1NSxcIkdcIjowLFwiQlwiOjB9fSxcIkxpbmVXZWlnaHRcIjowLjAsXCJMaW5lVHlwZVwiOjB9fSxcIlRleHRJc1ZlcnRpY2FsXCI6ZmFsc2V9LFwiQmFja2dyb3VuZFN0eWxlXCI6e1wiJGlkXCI6XCIyMjNcIixcIk1hcmdpblwiOm51bGwsXCJQYWRkaW5nXCI6bnVsbCxcIkJhY2tncm91bmRcIjp7XCIkaWRcIjpcIjIyNFwiLFwiQ29sb3JcIjp7XCIkaWRcIjpcIjIyNVwiLFwiQVwiOjUxLFwiUlwiOjE2NSxcIkdcIjoxNjUsXCJCXCI6MTY1fX0sXCJJc1Zpc2libGVcIjpmYWxzZSxcIldpZHRoXCI6MC4wLFwiSGVpZ2h0XCI6MC4wLFwiQm9yZGVyU3R5bGVcIjp7XCIkaWRcIjpcIjIyNlwiLFwiTGluZUNvbG9yXCI6e1wiJGlkXCI6XCIyMjdcIixcIiR0eXBlXCI6XCJOTFJFLkNvbW1vbi5Eb20uU29saWRDb2xvckJydXNoLCBOTFJFLkNvbW1vblwiLFwiQ29sb3JcIjp7XCIkaWRcIjpcIjIyOFwiLFwiQVwiOjI1NSxcIlJcIjoyNTUsXCJHXCI6MCxcIkJcIjowfX0sXCJMaW5lV2VpZ2h0XCI6MC4wLFwiTGluZVR5cGVcIjowfX0sXCJJc0Fib3ZlVGltZWJhbmRcIjpmYWxzZSxcIlN3aW1sYW5lRGVmYXVsdEFjdGl2aXR5U3R5bGVcIjp7XCIkaWRcIjpcIjIyOVwiLFwiSGVhZGVyU3R5bGVcIjp7XCIkaWRcIjpcIjIzMFwiLFwiVGV4dFN0eWxlXCI6e1wiJGlkXCI6XCIyMzFcIixcIkZvbnRTZXR0aW5nc1wiOntcIiRpZFwiOlwiMjMyXCIsXCJGb250U2l6ZVwiOjExLFwiRm9udE5hbWVcIjpcIkNhbGlicmlcIixcIklzQm9sZFwiOmZhbHNlLFwiSXNJdGFsaWNcIjpmYWxzZSxcIklzVW5kZXJsaW5lZFwiOmZhbHNlfSxcIkF1dG9TaXplXCI6MixcIkZvcmVncm91bmRcIjp7XCIkaWRcIjpcIjIzM1wiLFwiQ29sb3JcIjp7XCIkaWRcIjpcIjIzNFwiLFwiQVwiOjI1NSxcIlJcIjowLFwiR1wiOjAsXCJCXCI6MH19LFwiQmFja2dyb3VuZEZpbGxUeXBlXCI6MCxcIk1heFdpZHRoXCI6XCJJbmZpbml0eVwiLFwiTWF4SGVpZ2h0XCI6MC4wLFwiU21hcnRGb3JlZ3JvdW5kSXNBY3RpdmVcIjpmYWxzZSxcIkhvcml6b250YWxBbGlnbm1lbnRcIjowLFwiVmVydGljYWxBbGlnbm1lbnRcIjowLFwiU21hcnRGb3JlZ3JvdW5kXCI6bnVsbCxcIk1hcmdpblwiOntcIiRpZFwiOlwiMjM1XCIsXCJUb3BcIjowLjAsXCJMZWZ0XCI6MC4wLFwiUmlnaHRcIjowLjAsXCJCb3R0b21cIjowLjB9LFwiUGFkZGluZ1wiOntcIiRpZFwiOlwiMjM2XCIsXCJUb3BcIjowLjAsXCJMZWZ0XCI6MC4wLFwiUmlnaHRcIjowLjAsXCJCb3R0b21cIjowLjB9LFwiQmFja2dyb3VuZFwiOm51bGwsXCJJc1Zpc2libGVcIjp0cnVlLFwiV2lkdGhcIjowLjAsXCJIZWlnaHRcIjowLjAsXCJCb3JkZXJTdHlsZVwiOm51bGx9LFwiUmVjdGFuZ2xlU3R5bGVcIjp7XCIkaWRcIjpcIjIzN1wiLFwiTWFyZ2luXCI6e1wiJGlkXCI6XCIyMzhcIixcIlRvcFwiOjAuMCxcIkxlZnRcIjowLjAsXCJSaWdodFwiOjAuMCxcIkJvdHRvbVwiOjAuMH0sXCJQYWRkaW5nXCI6e1wiJGlkXCI6XCIyMzlcIixcIlRvcFwiOjAuMCxcIkxlZnRcIjowLjAsXCJSaWdodFwiOjAuMCxcIkJvdHRvbVwiOjAuMH0sXCJCYWNrZ3JvdW5kXCI6e1wiJGlkXCI6XCIyNDBcIixcIkNvbG9yXCI6e1wiJGlkXCI6XCIyNDFcIixcIkFcIjo2MyxcIlJcIjo2OCxcIkdcIjoxMTQsXCJCXCI6MTk2fX0sXCJJc1Zpc2libGVcIjp0cnVlLFwiV2lkdGhcIjowLjAsXCJIZWlnaHRcIjowLjAsXCJCb3JkZXJTdHlsZVwiOntcIiRpZFwiOlwiMjQyXCIsXCJMaW5lQ29sb3JcIjp7XCIkaWRcIjpcIjI0M1wiLFwiJHR5cGVcIjpcIk5MUkUuQ29tbW9uLkRvbS5Tb2xpZENvbG9yQnJ1c2gsIE5MUkUuQ29tbW9uXCIsXCJDb2xvclwiOntcIiRpZFwiOlwiMjQ0XCIsXCJBXCI6MjU1LFwiUlwiOjI1NSxcIkdcIjowLFwiQlwiOjB9fSxcIkxpbmVXZWlnaHRcIjowLjAsXCJMaW5lVHlwZVwiOjB9fX0sXCJCYWNrZ3JvdW5kU3R5bGVcIjp7XCIkaWRcIjpcIjI0NVwiLFwiTWFyZ2luXCI6bnVsbCxcIlBhZGRpbmdcIjpudWxsLFwiQmFja2dyb3VuZFwiOntcIiRpZFwiOlwiMjQ2XCIsXCJDb2xvclwiOntcIiRpZFwiOlwiMjQ3XCIsXCJBXCI6NTEsXCJSXCI6MTY1LFwiR1wiOjE2NSxcIkJcIjoxNjV9fSxcIklzVmlzaWJsZVwiOmZhbHNlLFwiV2lkdGhcIjowLjAsXCJIZWlnaHRcIjowLjAsXCJCb3JkZXJTdHlsZVwiOntcIiRpZFwiOlwiMjQ4XCIsXCJMaW5lQ29sb3JcIjp7XCIkaWRcIjpcIjI0OVwiLFwiJHR5cGVcIjpcIk5MUkUuQ29tbW9uLkRvbS5Tb2xpZENvbG9yQnJ1c2gsIE5MUkUuQ29tbW9uXCIsXCJDb2xvclwiOntcIiRpZFwiOlwiMjUwXCIsXCJBXCI6MjU1LFwiUlwiOjI1NSxcIkdcIjowLFwiQlwiOjB9fSxcIkxpbmVXZWlnaHRcIjowLjAsXCJMaW5lVHlwZVwiOjB9fSxcIkN1c3RvbVN3aW1sYW5lTWlsZXN0b25lU3R5bGVMaXN0XCI6W10sXCJDdXN0b21Td2ltbGFuZVRhc2tTdHlsZUxpc3RcIjpbXSxcIklzVmlzaWJsZVwiOnRydWV9LFwiQ3VzdG9tU3dpbWxhbmVBY3Rpdml0aWVzU3R5bGVMaXN0XCI6W10sXCJJc1Zpc2libGVcIjp0cnVlLFwiU3BhY2luZ1wiOjJ9LFwiQ3VzdG9tTWlsZXN0b25lU3R5bGVMaXN0XCI6W3tcIiRpZFwiOlwiMjUxXCIsXCJTaGFwZVwiOjEsXCJDb25uZWN0b3JNYXJnaW5cIjp7XCIkaWRcIjpcIjI1MlwiLFwiVG9wXCI6MC4wLFwiTGVmdFwiOjIuMCxcIlJpZ2h0XCI6Mi4wLFwiQm90dG9tXCI6MC4wfSxcIkNvbm5lY3RvclN0eWxlXCI6e1wiJGlkXCI6XCIyNTNcIixcIkxpbmVDb2xvclwiOntcIiRpZFwiOlwiMjU0XCIsXCIkdHlwZVwiOlwiTkxSRS5Db21tb24uRG9tLlNvbGlkQ29sb3JCcnVzaCwgTkxSRS5Db21tb25cIixcIkNvbG9yXCI6e1wiJGlkXCI6XCIyNTVcIixcIkFcIjoxMjcsXCJSXCI6MTkxLFwiR1wiOjE5MSxcIkJcIjoxOTF9fSxcIkxpbmVXZWlnaHRcIjowLjgsXCJMaW5lVHlwZVwiOjB9LFwiSXNCZWxvd1RpbWViYW5kXCI6ZmFsc2UsXCJIaWRlRGF0ZVwiOmZhbHNlLFwiU2hhcGVTaXplXCI6MSxcIlNwYWNpbmdcIjowLjAsXCJQYWRkaW5nXCI6e1wiJGlkXCI6XCIyNTZcIixcIlRvcFwiOjUuMCxcIkxlZnRcIjozLjAsXCJSaWdodFwiOjAuMCxcIkJvdHRvbVwiOjIuMH0sXCJQb3NpdGlvblwiOntcIiRpZFwiOlwiMjU3XCIsXCJSYXRpb1wiOjAuMCxcIklzQ3VzdG9tXCI6ZmFsc2V9LFwiUG9zaXRpb25PblRhc2tcIjowLFwiU2hhcGVTdHlsZVwiOntcIiRpZFwiOlwiMjU4XCIsXCJNYXJnaW5cIjp7XCIkaWRcIjpcIjI1OVwiLFwiVG9wXCI6NS4wLFwiTGVmdFwiOjAuMCxcIlJpZ2h0XCI6MC4wLFwiQm90dG9tXCI6MC4wfSxcIlBhZGRpbmdcIjp7XCIkaWRcIjpcIjI2MFwiLFwiVG9wXCI6MC4wLFwiTGVmdFwiOjAuMCxcIlJpZ2h0XCI6MC4wLFwiQm90dG9tXCI6MC4wfSxcIkJhY2tncm91bmRcIjp7XCIkaWRcIjpcIjI2MVwiLFwiQ29sb3JcIjp7XCIkaWRcIjpcIjI2MlwiLFwiQVwiOjI1NSxcIlJcIjoxOTEsXCJHXCI6MTkxLFwiQlwiOjE5MX19LFwiSXNWaXNpYmxlXCI6dHJ1ZSxcIldpZHRoXCI6MTguMCxcIkhlaWdodFwiOjIwLjAsXCJCb3JkZXJTdHlsZVwiOntcIiRpZFwiOlwiMjYzXCIsXCJMaW5lQ29sb3JcIjp7XCIkcmVmXCI6XCI5N1wifSxcIkxpbmVXZWlnaHRcIjowLjAsXCJMaW5lVHlwZVwiOjB9fSxcIlRpdGxlU3R5bGVcIjp7XCIkaWRcIjpcIjI2NFwiLFwiRm9udFNldHRpbmdzXCI6e1wiJGlkXCI6XCIyNjVcIixcIkZvbnRTaXplXCI6MTEsXCJGb250TmFtZVwiOlwiQ2FsaWJyaVwiLFwiSXNCb2xkXCI6dHJ1ZSxcIklzSXRhbGljXCI6ZmFsc2UsXCJJc1VuZGVybGluZWRcIjpmYWxzZX0sXCJBdXRvU2l6ZVwiOjAsXCJGb3JlZ3JvdW5kXCI6e1wiJGlkXCI6XCIyNjZcIixcIkNvbG9yXCI6e1wiJGlkXCI6XCIyNjd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jY4XCIsXCJUb3BcIjowLjAsXCJMZWZ0XCI6MC4wLFwiUmlnaHRcIjowLjAsXCJCb3R0b21cIjowLjB9LFwiUGFkZGluZ1wiOntcIiRpZFwiOlwiMjY5XCIsXCJUb3BcIjowLjAsXCJMZWZ0XCI6MC4wLFwiUmlnaHRcIjowLjAsXCJCb3R0b21cIjowLjB9LFwiQmFja2dyb3VuZFwiOntcIiRyZWZcIjpcIjEwNVwifSxcIklzVmlzaWJsZVwiOnRydWUsXCJXaWR0aFwiOjAuMCxcIkhlaWdodFwiOjAuMCxcIkJvcmRlclN0eWxlXCI6e1wiJGlkXCI6XCIyNzBcIixcIkxpbmVDb2xvclwiOm51bGwsXCJMaW5lV2VpZ2h0XCI6MC4wLFwiTGluZVR5cGVcIjowfX0sXCJEYXRlU3R5bGVcIjp7XCIkaWRcIjpcIjI3MVwiLFwiRm9udFNldHRpbmdzXCI6e1wiJGlkXCI6XCIyNzJcIixcIkZvbnRTaXplXCI6MTAsXCJGb250TmFtZVwiOlwiQ2FsaWJyaVwiLFwiSXNCb2xkXCI6ZmFsc2UsXCJJc0l0YWxpY1wiOmZhbHNlLFwiSXNVbmRlcmxpbmVkXCI6ZmFsc2V9LFwiQXV0b1NpemVcIjowLFwiRm9yZWdyb3VuZFwiOntcIiRpZFwiOlwiMjczXCIsXCJDb2xvclwiOntcIiRpZFwiOlwiMjc0XCIsXCJBXCI6MjU1LFwiUlwiOjkxLFwiR1wiOjE1NSxcIkJcIjoyMTN9fSxcIkJhY2tncm91bmRGaWxsVHlwZVwiOjAsXCJNYXhXaWR0aFwiOjIwMC4wLFwiTWF4SGVpZ2h0XCI6XCJJbmZpbml0eVwiLFwiU21hcnRGb3JlZ3JvdW5kSXNBY3RpdmVcIjpmYWxzZSxcIkhvcml6b250YWxBbGlnbm1lbnRcIjox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yZWZcIjpcIjExMlwifSxcIklzVmlzaWJsZVwiOnRydWUsXCJXaWR0aFwiOjAuMCxcIkhlaWdodFwiOjAuMCxcIkJvcmRlclN0eWxlXCI6e1wiJGlkXCI6XCIyNzdcIixcIkxpbmVDb2xvclwiOm51bGwsXCJMaW5lV2VpZ2h0XCI6MC4wLFwiTGluZVR5cGVcIjowfX0sXCJEYXRlRm9ybWF0XCI6e1wiJGlkXCI6XCIyNzh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c5XCIsXCJTaGFwZVwiOjEsXCJDb25uZWN0b3JNYXJnaW5cIjp7XCIkaWRcIjpcIjI4MFwiLFwiVG9wXCI6MC4wLFwiTGVmdFwiOjIuMCxcIlJpZ2h0XCI6Mi4wLFwiQm90dG9tXCI6MC4wfSxcIkNvbm5lY3RvclN0eWxlXCI6e1wiJGlkXCI6XCIyODFcIixcIkxpbmVDb2xvclwiOntcIiRpZFwiOlwiMjgyXCIsXCIkdHlwZVwiOlwiTkxSRS5Db21tb24uRG9tLlNvbGlkQ29sb3JCcnVzaCwgTkxSRS5Db21tb25cIixcIkNvbG9yXCI6e1wiJGlkXCI6XCIyODNcIixcIkFcIjoxMjcsXCJSXCI6MTkxLFwiR1wiOjE5MSxcIkJcIjoxOTF9fSxcIkxpbmVXZWlnaHRcIjowLjgsXCJMaW5lVHlwZVwiOjB9LFwiSXNCZWxvd1RpbWViYW5kXCI6ZmFsc2UsXCJIaWRlRGF0ZVwiOmZhbHNlLFwiU2hhcGVTaXplXCI6MSxcIlNwYWNpbmdcIjowLjAsXCJQYWRkaW5nXCI6e1wiJGlkXCI6XCIyODRcIixcIlRvcFwiOjUuMCxcIkxlZnRcIjozLjAsXCJSaWdodFwiOjAuMCxcIkJvdHRvbVwiOjIuMH0sXCJQb3NpdGlvblwiOntcIiRpZFwiOlwiMjg1XCIsXCJSYXRpb1wiOjAuMCxcIklzQ3VzdG9tXCI6ZmFsc2V9LFwiUG9zaXRpb25PblRhc2tcIjowLFwiU2hhcGVTdHlsZVwiOntcIiRpZFwiOlwiMjg2XCIsXCJNYXJnaW5cIjp7XCIkaWRcIjpcIjI4N1wiLFwiVG9wXCI6NS4wLFwiTGVmdFwiOjAuMCxcIlJpZ2h0XCI6MC4wLFwiQm90dG9tXCI6MC4wfSxcIlBhZGRpbmdcIjp7XCIkaWRcIjpcIjI4OFwiLFwiVG9wXCI6MC4wLFwiTGVmdFwiOjAuMCxcIlJpZ2h0XCI6MC4wLFwiQm90dG9tXCI6MC4wfSxcIkJhY2tncm91bmRcIjp7XCIkaWRcIjpcIjI4OVwiLFwiQ29sb3JcIjp7XCIkaWRcIjpcIjI5MFwiLFwiQVwiOjI1NSxcIlJcIjoxOTEsXCJHXCI6MTkxLFwiQlwiOjE5MX19LFwiSXNWaXNpYmxlXCI6dHJ1ZSxcIldpZHRoXCI6MTguMCxcIkhlaWdodFwiOjIwLjAsXCJCb3JkZXJTdHlsZVwiOntcIiRpZFwiOlwiMjkxXCIsXCJMaW5lQ29sb3JcIjp7XCIkcmVmXCI6XCI5N1wifSxcIkxpbmVXZWlnaHRcIjowLjAsXCJMaW5lVHlwZVwiOjB9fSxcIlRpdGxlU3R5bGVcIjp7XCIkaWRcIjpcIjI5MlwiLFwiRm9udFNldHRpbmdzXCI6e1wiJGlkXCI6XCIyOTNcIixcIkZvbnRTaXplXCI6MTEsXCJGb250TmFtZVwiOlwiQ2FsaWJyaVwiLFwiSXNCb2xkXCI6dHJ1ZSxcIklzSXRhbGljXCI6ZmFsc2UsXCJJc1VuZGVybGluZWRcIjpmYWxzZX0sXCJBdXRvU2l6ZVwiOjAsXCJGb3JlZ3JvdW5kXCI6e1wiJGlkXCI6XCIyOTRcIixcIkNvbG9yXCI6e1wiJGlkXCI6XCIyOT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jk2XCIsXCJUb3BcIjowLjAsXCJMZWZ0XCI6MC4wLFwiUmlnaHRcIjowLjAsXCJCb3R0b21cIjowLjB9LFwiUGFkZGluZ1wiOntcIiRpZFwiOlwiMjk3XCIsXCJUb3BcIjowLjAsXCJMZWZ0XCI6MC4wLFwiUmlnaHRcIjowLjAsXCJCb3R0b21cIjowLjB9LFwiQmFja2dyb3VuZFwiOntcIiRyZWZcIjpcIjEwNVwifSxcIklzVmlzaWJsZVwiOnRydWUsXCJXaWR0aFwiOjAuMCxcIkhlaWdodFwiOjAuMCxcIkJvcmRlclN0eWxlXCI6e1wiJGlkXCI6XCIyOThcIixcIkxpbmVDb2xvclwiOm51bGwsXCJMaW5lV2VpZ2h0XCI6MC4wLFwiTGluZVR5cGVcIjowfX0sXCJEYXRlU3R5bGVcIjp7XCIkaWRcIjpcIjI5OVwiLFwiRm9udFNldHRpbmdzXCI6e1wiJGlkXCI6XCIzMDBcIixcIkZvbnRTaXplXCI6MTAsXCJGb250TmFtZVwiOlwiQ2FsaWJyaVwiLFwiSXNCb2xkXCI6ZmFsc2UsXCJJc0l0YWxpY1wiOmZhbHNlLFwiSXNVbmRlcmxpbmVkXCI6ZmFsc2V9LFwiQXV0b1NpemVcIjowLFwiRm9yZWdyb3VuZFwiOntcIiRpZFwiOlwiMzAxXCIsXCJDb2xvclwiOntcIiRpZFwiOlwiMzAyXCIsXCJBXCI6MjU1LFwiUlwiOjkxLFwiR1wiOjE1NSxcIkJcIjoyMTN9fSxcIkJhY2tncm91bmRGaWxsVHlwZVwiOjAsXCJNYXhXaWR0aFwiOjIwMC4wLFwiTWF4SGVpZ2h0XCI6XCJJbmZpbml0eVwiLFwiU21hcnRGb3JlZ3JvdW5kSXNBY3RpdmVcIjpmYWxzZSxcIkhvcml6b250YWxBbGlnbm1lbnRcIjoxLFwiVmVydGljYWxBbGlnbm1lbnRcIjowLFwiU21hcnRGb3JlZ3JvdW5kXCI6bnVsbCxcIk1hcmdpblwiOntcIiRpZFwiOlwiMzAzXCIsXCJUb3BcIjowLjAsXCJMZWZ0XCI6MC4wLFwiUmlnaHRcIjowLjAsXCJCb3R0b21cIjowLjB9LFwiUGFkZGluZ1wiOntcIiRpZFwiOlwiMzA0XCIsXCJUb3BcIjowLjAsXCJMZWZ0XCI6MC4wLFwiUmlnaHRcIjowLjAsXCJCb3R0b21cIjowLjB9LFwiQmFja2dyb3VuZFwiOntcIiRyZWZcIjpcIjExMlwifSxcIklzVmlzaWJsZVwiOnRydWUsXCJXaWR0aFwiOjAuMCxcIkhlaWdodFwiOjAuMCxcIkJvcmRlclN0eWxlXCI6e1wiJGlkXCI6XCIzMDVcIixcIkxpbmVDb2xvclwiOm51bGwsXCJMaW5lV2VpZ2h0XCI6MC4wLFwiTGluZVR5cGVcIjowfX0sXCJEYXRlRm9ybWF0XCI6e1wiJGlkXCI6XCIzMDZ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A3XCIsXCJTaGFwZVwiOjEsXCJDb25uZWN0b3JNYXJnaW5cIjp7XCIkaWRcIjpcIjMwOFwiLFwiVG9wXCI6MC4wLFwiTGVmdFwiOjIuMCxcIlJpZ2h0XCI6Mi4wLFwiQm90dG9tXCI6MC4wfSxcIkNvbm5lY3RvclN0eWxlXCI6e1wiJGlkXCI6XCIzMDlcIixcIkxpbmVDb2xvclwiOntcIiRpZFwiOlwiMzEwXCIsXCIkdHlwZVwiOlwiTkxSRS5Db21tb24uRG9tLlNvbGlkQ29sb3JCcnVzaCwgTkxSRS5Db21tb25cIixcIkNvbG9yXCI6e1wiJGlkXCI6XCIzMTFcIixcIkFcIjoxMjcsXCJSXCI6MTkxLFwiR1wiOjE5MSxcIkJcIjoxOTF9fSxcIkxpbmVXZWlnaHRcIjowLjgsXCJMaW5lVHlwZVwiOjB9LFwiSXNCZWxvd1RpbWViYW5kXCI6ZmFsc2UsXCJIaWRlRGF0ZVwiOmZhbHNlLFwiU2hhcGVTaXplXCI6MSxcIlNwYWNpbmdcIjowLjAsXCJQYWRkaW5nXCI6e1wiJGlkXCI6XCIzMTJcIixcIlRvcFwiOjUuMCxcIkxlZnRcIjozLjAsXCJSaWdodFwiOjAuMCxcIkJvdHRvbVwiOjIuMH0sXCJQb3NpdGlvblwiOntcIiRpZFwiOlwiMzEzXCIsXCJSYXRpb1wiOjAuMCxcIklzQ3VzdG9tXCI6ZmFsc2V9LFwiUG9zaXRpb25PblRhc2tcIjowLFwiU2hhcGVTdHlsZVwiOntcIiRpZFwiOlwiMzE0XCIsXCJNYXJnaW5cIjp7XCIkaWRcIjpcIjMxNVwiLFwiVG9wXCI6NS4wLFwiTGVmdFwiOjAuMCxcIlJpZ2h0XCI6MC4wLFwiQm90dG9tXCI6MC4wfSxcIlBhZGRpbmdcIjp7XCIkaWRcIjpcIjMxNlwiLFwiVG9wXCI6MC4wLFwiTGVmdFwiOjAuMCxcIlJpZ2h0XCI6MC4wLFwiQm90dG9tXCI6MC4wfSxcIkJhY2tncm91bmRcIjp7XCIkaWRcIjpcIjMxN1wiLFwiQ29sb3JcIjp7XCIkaWRcIjpcIjMxOFwiLFwiQVwiOjI1NSxcIlJcIjoxOTEsXCJHXCI6MTkxLFwiQlwiOjE5MX19LFwiSXNWaXNpYmxlXCI6dHJ1ZSxcIldpZHRoXCI6MTguMCxcIkhlaWdodFwiOjIwLjAsXCJCb3JkZXJTdHlsZVwiOntcIiRpZFwiOlwiMzE5XCIsXCJMaW5lQ29sb3JcIjp7XCIkcmVmXCI6XCI5N1wifSxcIkxpbmVXZWlnaHRcIjowLjAsXCJMaW5lVHlwZVwiOjB9fSxcIlRpdGxlU3R5bGVcIjp7XCIkaWRcIjpcIjMyMFwiLFwiRm9udFNldHRpbmdzXCI6e1wiJGlkXCI6XCIzMjFcIixcIkZvbnRTaXplXCI6MTEsXCJGb250TmFtZVwiOlwiQ2FsaWJyaVwiLFwiSXNCb2xkXCI6dHJ1ZSxcIklzSXRhbGljXCI6ZmFsc2UsXCJJc1VuZGVybGluZWRcIjpmYWxzZX0sXCJBdXRvU2l6ZVwiOjAsXCJGb3JlZ3JvdW5kXCI6e1wiJGlkXCI6XCIzMjJcIixcIkNvbG9yXCI6e1wiJGlkXCI6XCIzMjN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zI0XCIsXCJUb3BcIjowLjAsXCJMZWZ0XCI6MC4wLFwiUmlnaHRcIjowLjAsXCJCb3R0b21cIjowLjB9LFwiUGFkZGluZ1wiOntcIiRpZFwiOlwiMzI1XCIsXCJUb3BcIjowLjAsXCJMZWZ0XCI6MC4wLFwiUmlnaHRcIjowLjAsXCJCb3R0b21cIjowLjB9LFwiQmFja2dyb3VuZFwiOntcIiRyZWZcIjpcIjEwNVwifSxcIklzVmlzaWJsZVwiOnRydWUsXCJXaWR0aFwiOjAuMCxcIkhlaWdodFwiOjAuMCxcIkJvcmRlclN0eWxlXCI6e1wiJGlkXCI6XCIzMjZcIixcIkxpbmVDb2xvclwiOm51bGwsXCJMaW5lV2VpZ2h0XCI6MC4wLFwiTGluZVR5cGVcIjowfX0sXCJEYXRlU3R5bGVcIjp7XCIkaWRcIjpcIjMyN1wiLFwiRm9udFNldHRpbmdzXCI6e1wiJGlkXCI6XCIzMjhcIixcIkZvbnRTaXplXCI6MTAsXCJGb250TmFtZVwiOlwiQ2FsaWJyaVwiLFwiSXNCb2xkXCI6ZmFsc2UsXCJJc0l0YWxpY1wiOmZhbHNlLFwiSXNVbmRlcmxpbmVkXCI6ZmFsc2V9LFwiQXV0b1NpemVcIjowLFwiRm9yZWdyb3VuZFwiOntcIiRpZFwiOlwiMzI5XCIsXCJDb2xvclwiOntcIiRpZFwiOlwiMzMwXCIsXCJBXCI6MjU1LFwiUlwiOjkxLFwiR1wiOjE1NSxcIkJcIjoyMTN9fSxcIkJhY2tncm91bmRGaWxsVHlwZVwiOjAsXCJNYXhXaWR0aFwiOjIwMC4wLFwiTWF4SGVpZ2h0XCI6XCJJbmZpbml0eVwiLFwiU21hcnRGb3JlZ3JvdW5kSXNBY3RpdmVcIjpmYWxzZSxcIkhvcml6b250YWxBbGlnbm1lbnRcIjoxLFwiVmVydGljYWxBbGlnbm1lbnRcIjowLFwiU21hcnRGb3JlZ3JvdW5kXCI6bnVsbCxcIk1hcmdpblwiOntcIiRpZFwiOlwiMzMxXCIsXCJUb3BcIjowLjAsXCJMZWZ0XCI6MC4wLFwiUmlnaHRcIjowLjAsXCJCb3R0b21cIjowLjB9LFwiUGFkZGluZ1wiOntcIiRpZFwiOlwiMzMyXCIsXCJUb3BcIjowLjAsXCJMZWZ0XCI6MC4wLFwiUmlnaHRcIjowLjAsXCJCb3R0b21cIjowLjB9LFwiQmFja2dyb3VuZFwiOntcIiRyZWZcIjpcIjExMlwifSxcIklzVmlzaWJsZVwiOnRydWUsXCJXaWR0aFwiOjAuMCxcIkhlaWdodFwiOjAuMCxcIkJvcmRlclN0eWxlXCI6e1wiJGlkXCI6XCIzMzNcIixcIkxpbmVDb2xvclwiOm51bGwsXCJMaW5lV2VpZ2h0XCI6MC4wLFwiTGluZVR5cGVcIjowfX0sXCJEYXRlRm9ybWF0XCI6e1wiJGlkXCI6XCIzMzR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M1XCIsXCJTaGFwZVwiOjEsXCJDb25uZWN0b3JNYXJnaW5cIjp7XCIkaWRcIjpcIjMzNlwiLFwiVG9wXCI6MC4wLFwiTGVmdFwiOjIuMCxcIlJpZ2h0XCI6Mi4wLFwiQm90dG9tXCI6MC4wfSxcIkNvbm5lY3RvclN0eWxlXCI6e1wiJGlkXCI6XCIzMzdcIixcIkxpbmVDb2xvclwiOntcIiRpZFwiOlwiMzM4XCIsXCIkdHlwZVwiOlwiTkxSRS5Db21tb24uRG9tLlNvbGlkQ29sb3JCcnVzaCwgTkxSRS5Db21tb25cIixcIkNvbG9yXCI6e1wiJGlkXCI6XCIzMzlcIixcIkFcIjoxMjcsXCJSXCI6MTkxLFwiR1wiOjE5MSxcIkJcIjoxOTF9fSxcIkxpbmVXZWlnaHRcIjowLjgsXCJMaW5lVHlwZVwiOjB9LFwiSXNCZWxvd1RpbWViYW5kXCI6ZmFsc2UsXCJIaWRlRGF0ZVwiOmZhbHNlLFwiU2hhcGVTaXplXCI6MSxcIlNwYWNpbmdcIjowLjAsXCJQYWRkaW5nXCI6e1wiJGlkXCI6XCIzNDBcIixcIlRvcFwiOjUuMCxcIkxlZnRcIjozLjAsXCJSaWdodFwiOjAuMCxcIkJvdHRvbVwiOjIuMH0sXCJQb3NpdGlvblwiOntcIiRpZFwiOlwiMzQxXCIsXCJSYXRpb1wiOjAuMCxcIklzQ3VzdG9tXCI6ZmFsc2V9LFwiUG9zaXRpb25PblRhc2tcIjowLFwiU2hhcGVTdHlsZVwiOntcIiRpZFwiOlwiMzQyXCIsXCJNYXJnaW5cIjp7XCIkaWRcIjpcIjM0M1wiLFwiVG9wXCI6NS4wLFwiTGVmdFwiOjAuMCxcIlJpZ2h0XCI6MC4wLFwiQm90dG9tXCI6MC4wfSxcIlBhZGRpbmdcIjp7XCIkaWRcIjpcIjM0NFwiLFwiVG9wXCI6MC4wLFwiTGVmdFwiOjAuMCxcIlJpZ2h0XCI6MC4wLFwiQm90dG9tXCI6MC4wfSxcIkJhY2tncm91bmRcIjp7XCIkaWRcIjpcIjM0NVwiLFwiQ29sb3JcIjp7XCIkaWRcIjpcIjM0NlwiLFwiQVwiOjI1NSxcIlJcIjoxOTEsXCJHXCI6MTkxLFwiQlwiOjE5MX19LFwiSXNWaXNpYmxlXCI6dHJ1ZSxcIldpZHRoXCI6MTguMCxcIkhlaWdodFwiOjIwLjAsXCJCb3JkZXJTdHlsZVwiOntcIiRpZFwiOlwiMzQ3XCIsXCJMaW5lQ29sb3JcIjp7XCIkcmVmXCI6XCI5N1wifSxcIkxpbmVXZWlnaHRcIjowLjAsXCJMaW5lVHlwZVwiOjB9fSxcIlRpdGxlU3R5bGVcIjp7XCIkaWRcIjpcIjM0OFwiLFwiRm9udFNldHRpbmdzXCI6e1wiJGlkXCI6XCIzNDlcIixcIkZvbnRTaXplXCI6MTEsXCJGb250TmFtZVwiOlwiQ2FsaWJyaVwiLFwiSXNCb2xkXCI6dHJ1ZSxcIklzSXRhbGljXCI6ZmFsc2UsXCJJc1VuZGVybGluZWRcIjpmYWxzZX0sXCJBdXRvU2l6ZVwiOjAsXCJGb3JlZ3JvdW5kXCI6e1wiJGlkXCI6XCIzNTBcIixcIkNvbG9yXCI6e1wiJGlkXCI6XCIzNTF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zUyXCIsXCJUb3BcIjowLjAsXCJMZWZ0XCI6MC4wLFwiUmlnaHRcIjowLjAsXCJCb3R0b21cIjowLjB9LFwiUGFkZGluZ1wiOntcIiRpZFwiOlwiMzUzXCIsXCJUb3BcIjowLjAsXCJMZWZ0XCI6MC4wLFwiUmlnaHRcIjowLjAsXCJCb3R0b21cIjowLjB9LFwiQmFja2dyb3VuZFwiOntcIiRyZWZcIjpcIjEwNVwifSxcIklzVmlzaWJsZVwiOnRydWUsXCJXaWR0aFwiOjAuMCxcIkhlaWdodFwiOjAuMCxcIkJvcmRlclN0eWxlXCI6e1wiJGlkXCI6XCIzNTRcIixcIkxpbmVDb2xvclwiOm51bGwsXCJMaW5lV2VpZ2h0XCI6MC4wLFwiTGluZVR5cGVcIjowfX0sXCJEYXRlU3R5bGVcIjp7XCIkaWRcIjpcIjM1NVwiLFwiRm9udFNldHRpbmdzXCI6e1wiJGlkXCI6XCIzNTZcIixcIkZvbnRTaXplXCI6MTAsXCJGb250TmFtZVwiOlwiQ2FsaWJyaVwiLFwiSXNCb2xkXCI6ZmFsc2UsXCJJc0l0YWxpY1wiOmZhbHNlLFwiSXNVbmRlcmxpbmVkXCI6ZmFsc2V9LFwiQXV0b1NpemVcIjowLFwiRm9yZWdyb3VuZFwiOntcIiRpZFwiOlwiMzU3XCIsXCJDb2xvclwiOntcIiRpZFwiOlwiMzU4XCIsXCJBXCI6MjU1LFwiUlwiOjkxLFwiR1wiOjE1NSxcIkJcIjoyMTN9fSxcIkJhY2tncm91bmRGaWxsVHlwZVwiOjAsXCJNYXhXaWR0aFwiOjIwMC4wLFwiTWF4SGVpZ2h0XCI6XCJJbmZpbml0eVwiLFwiU21hcnRGb3JlZ3JvdW5kSXNBY3RpdmVcIjpmYWxzZSxcIkhvcml6b250YWxBbGlnbm1lbnRcIjoxLFwiVmVydGljYWxBbGlnbm1lbnRcIjowLFwiU21hcnRGb3JlZ3JvdW5kXCI6bnVsbCxcIk1hcmdpblwiOntcIiRpZFwiOlwiMzU5XCIsXCJUb3BcIjowLjAsXCJMZWZ0XCI6MC4wLFwiUmlnaHRcIjowLjAsXCJCb3R0b21cIjowLjB9LFwiUGFkZGluZ1wiOntcIiRpZFwiOlwiMzYwXCIsXCJUb3BcIjowLjAsXCJMZWZ0XCI6MC4wLFwiUmlnaHRcIjowLjAsXCJCb3R0b21cIjowLjB9LFwiQmFja2dyb3VuZFwiOntcIiRyZWZcIjpcIjExMlwifSxcIklzVmlzaWJsZVwiOnRydWUsXCJXaWR0aFwiOjAuMCxcIkhlaWdodFwiOjAuMCxcIkJvcmRlclN0eWxlXCI6e1wiJGlkXCI6XCIzNjFcIixcIkxpbmVDb2xvclwiOm51bGwsXCJMaW5lV2VpZ2h0XCI6MC4wLFwiTGluZVR5cGVcIjowfX0sXCJEYXRlRm9ybWF0XCI6e1wiJGlkXCI6XCIzNj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YzXCIsXCJTaGFwZVwiOjEsXCJDb25uZWN0b3JNYXJnaW5cIjp7XCIkaWRcIjpcIjM2NFwiLFwiVG9wXCI6MC4wLFwiTGVmdFwiOjIuMCxcIlJpZ2h0XCI6Mi4wLFwiQm90dG9tXCI6MC4wfSxcIkNvbm5lY3RvclN0eWxlXCI6e1wiJGlkXCI6XCIzNjVcIixcIkxpbmVDb2xvclwiOntcIiRpZFwiOlwiMzY2XCIsXCIkdHlwZVwiOlwiTkxSRS5Db21tb24uRG9tLlNvbGlkQ29sb3JCcnVzaCwgTkxSRS5Db21tb25cIixcIkNvbG9yXCI6e1wiJGlkXCI6XCIzNjdcIixcIkFcIjoxMjcsXCJSXCI6MTkxLFwiR1wiOjE5MSxcIkJcIjoxOTF9fSxcIkxpbmVXZWlnaHRcIjowLjgsXCJMaW5lVHlwZVwiOjB9LFwiSXNCZWxvd1RpbWViYW5kXCI6ZmFsc2UsXCJIaWRlRGF0ZVwiOmZhbHNlLFwiU2hhcGVTaXplXCI6MSxcIlNwYWNpbmdcIjowLjAsXCJQYWRkaW5nXCI6e1wiJGlkXCI6XCIzNjhcIixcIlRvcFwiOjUuMCxcIkxlZnRcIjozLjAsXCJSaWdodFwiOjAuMCxcIkJvdHRvbVwiOjIuMH0sXCJQb3NpdGlvblwiOntcIiRpZFwiOlwiMzY5XCIsXCJSYXRpb1wiOjAuMCxcIklzQ3VzdG9tXCI6ZmFsc2V9LFwiUG9zaXRpb25PblRhc2tcIjowLFwiU2hhcGVTdHlsZVwiOntcIiRpZFwiOlwiMzcwXCIsXCJNYXJnaW5cIjp7XCIkaWRcIjpcIjM3MVwiLFwiVG9wXCI6NS4wLFwiTGVmdFwiOjAuMCxcIlJpZ2h0XCI6MC4wLFwiQm90dG9tXCI6MC4wfSxcIlBhZGRpbmdcIjp7XCIkaWRcIjpcIjM3MlwiLFwiVG9wXCI6MC4wLFwiTGVmdFwiOjAuMCxcIlJpZ2h0XCI6MC4wLFwiQm90dG9tXCI6MC4wfSxcIkJhY2tncm91bmRcIjp7XCIkaWRcIjpcIjM3M1wiLFwiQ29sb3JcIjp7XCIkaWRcIjpcIjM3NFwiLFwiQVwiOjI1NSxcIlJcIjoxOTEsXCJHXCI6MTkxLFwiQlwiOjE5MX19LFwiSXNWaXNpYmxlXCI6dHJ1ZSxcIldpZHRoXCI6MTguMCxcIkhlaWdodFwiOjIwLjAsXCJCb3JkZXJTdHlsZVwiOntcIiRpZFwiOlwiMzc1XCIsXCJMaW5lQ29sb3JcIjp7XCIkcmVmXCI6XCI5N1wifSxcIkxpbmVXZWlnaHRcIjowLjAsXCJMaW5lVHlwZVwiOjB9fSxcIlRpdGxlU3R5bGVcIjp7XCIkaWRcIjpcIjM3NlwiLFwiRm9udFNldHRpbmdzXCI6e1wiJGlkXCI6XCIzNzdcIixcIkZvbnRTaXplXCI6MTEsXCJGb250TmFtZVwiOlwiQ2FsaWJyaVwiLFwiSXNCb2xkXCI6dHJ1ZSxcIklzSXRhbGljXCI6ZmFsc2UsXCJJc1VuZGVybGluZWRcIjpmYWxzZX0sXCJBdXRvU2l6ZVwiOjAsXCJGb3JlZ3JvdW5kXCI6e1wiJGlkXCI6XCIzNzhcIixcIkNvbG9yXCI6e1wiJGlkXCI6XCIzNzl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zgwXCIsXCJUb3BcIjowLjAsXCJMZWZ0XCI6MC4wLFwiUmlnaHRcIjowLjAsXCJCb3R0b21cIjowLjB9LFwiUGFkZGluZ1wiOntcIiRpZFwiOlwiMzgxXCIsXCJUb3BcIjowLjAsXCJMZWZ0XCI6MC4wLFwiUmlnaHRcIjowLjAsXCJCb3R0b21cIjowLjB9LFwiQmFja2dyb3VuZFwiOntcIiRyZWZcIjpcIjEwNVwifSxcIklzVmlzaWJsZVwiOnRydWUsXCJXaWR0aFwiOjAuMCxcIkhlaWdodFwiOjAuMCxcIkJvcmRlclN0eWxlXCI6e1wiJGlkXCI6XCIzODJcIixcIkxpbmVDb2xvclwiOm51bGwsXCJMaW5lV2VpZ2h0XCI6MC4wLFwiTGluZVR5cGVcIjowfX0sXCJEYXRlU3R5bGVcIjp7XCIkaWRcIjpcIjM4M1wiLFwiRm9udFNldHRpbmdzXCI6e1wiJGlkXCI6XCIzODRcIixcIkZvbnRTaXplXCI6MTAsXCJGb250TmFtZVwiOlwiQ2FsaWJyaVwiLFwiSXNCb2xkXCI6ZmFsc2UsXCJJc0l0YWxpY1wiOmZhbHNlLFwiSXNVbmRlcmxpbmVkXCI6ZmFsc2V9LFwiQXV0b1NpemVcIjowLFwiRm9yZWdyb3VuZFwiOntcIiRpZFwiOlwiMzg1XCIsXCJDb2xvclwiOntcIiRpZFwiOlwiMzg2XCIsXCJBXCI6MjU1LFwiUlwiOjkxLFwiR1wiOjE1NSxcIkJcIjoyMTN9fSxcIkJhY2tncm91bmRGaWxsVHlwZVwiOjAsXCJNYXhXaWR0aFwiOjIwMC4wLFwiTWF4SGVpZ2h0XCI6XCJJbmZpbml0eVwiLFwiU21hcnRGb3JlZ3JvdW5kSXNBY3RpdmVcIjpmYWxzZSxcIkhvcml6b250YWxBbGlnbm1lbnRcIjoxLFwiVmVydGljYWxBbGlnbm1lbnRcIjowLFwiU21hcnRGb3JlZ3JvdW5kXCI6bnVsbCxcIk1hcmdpblwiOntcIiRpZFwiOlwiMzg3XCIsXCJUb3BcIjowLjAsXCJMZWZ0XCI6MC4wLFwiUmlnaHRcIjowLjAsXCJCb3R0b21cIjowLjB9LFwiUGFkZGluZ1wiOntcIiRpZFwiOlwiMzg4XCIsXCJUb3BcIjowLjAsXCJMZWZ0XCI6MC4wLFwiUmlnaHRcIjowLjAsXCJCb3R0b21cIjowLjB9LFwiQmFja2dyb3VuZFwiOntcIiRyZWZcIjpcIjExMlwifSxcIklzVmlzaWJsZVwiOnRydWUsXCJXaWR0aFwiOjAuMCxcIkhlaWdodFwiOjAuMCxcIkJvcmRlclN0eWxlXCI6e1wiJGlkXCI6XCIzODlcIixcIkxpbmVDb2xvclwiOm51bGwsXCJMaW5lV2VpZ2h0XCI6MC4wLFwiTGluZVR5cGVcIjowfX0sXCJEYXRlRm9ybWF0XCI6e1wiJGlkXCI6XCIzOTB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kxXCIsXCJTaGFwZVwiOjEsXCJDb25uZWN0b3JNYXJnaW5cIjp7XCIkaWRcIjpcIjM5MlwiLFwiVG9wXCI6MC4wLFwiTGVmdFwiOjIuMCxcIlJpZ2h0XCI6Mi4wLFwiQm90dG9tXCI6MC4wfSxcIkNvbm5lY3RvclN0eWxlXCI6e1wiJGlkXCI6XCIzOTNcIixcIkxpbmVDb2xvclwiOntcIiRpZFwiOlwiMzk0XCIsXCIkdHlwZVwiOlwiTkxSRS5Db21tb24uRG9tLlNvbGlkQ29sb3JCcnVzaCwgTkxSRS5Db21tb25cIixcIkNvbG9yXCI6e1wiJGlkXCI6XCIzOTVcIixcIkFcIjoxMjcsXCJSXCI6MTkxLFwiR1wiOjE5MSxcIkJcIjoxOTF9fSxcIkxpbmVXZWlnaHRcIjowLjgsXCJMaW5lVHlwZVwiOjB9LFwiSXNCZWxvd1RpbWViYW5kXCI6ZmFsc2UsXCJIaWRlRGF0ZVwiOmZhbHNlLFwiU2hhcGVTaXplXCI6MSxcIlNwYWNpbmdcIjowLjAsXCJQYWRkaW5nXCI6e1wiJGlkXCI6XCIzOTZcIixcIlRvcFwiOjUuMCxcIkxlZnRcIjozLjAsXCJSaWdodFwiOjAuMCxcIkJvdHRvbVwiOjIuMH0sXCJQb3NpdGlvblwiOntcIiRpZFwiOlwiMzk3XCIsXCJSYXRpb1wiOjAuMCxcIklzQ3VzdG9tXCI6ZmFsc2V9LFwiUG9zaXRpb25PblRhc2tcIjowLFwiU2hhcGVTdHlsZVwiOntcIiRpZFwiOlwiMzk4XCIsXCJNYXJnaW5cIjp7XCIkaWRcIjpcIjM5OVwiLFwiVG9wXCI6NS4wLFwiTGVmdFwiOjAuMCxcIlJpZ2h0XCI6MC4wLFwiQm90dG9tXCI6MC4wfSxcIlBhZGRpbmdcIjp7XCIkaWRcIjpcIjQwMFwiLFwiVG9wXCI6MC4wLFwiTGVmdFwiOjAuMCxcIlJpZ2h0XCI6MC4wLFwiQm90dG9tXCI6MC4wfSxcIkJhY2tncm91bmRcIjp7XCIkaWRcIjpcIjQwMVwiLFwiQ29sb3JcIjp7XCIkaWRcIjpcIjQwMlwiLFwiQVwiOjI1NSxcIlJcIjoxOTEsXCJHXCI6MTkxLFwiQlwiOjE5MX19LFwiSXNWaXNpYmxlXCI6dHJ1ZSxcIldpZHRoXCI6MTguMCxcIkhlaWdodFwiOjIwLjAsXCJCb3JkZXJTdHlsZVwiOntcIiRpZFwiOlwiNDAzXCIsXCJMaW5lQ29sb3JcIjp7XCIkcmVmXCI6XCI5N1wifSxcIkxpbmVXZWlnaHRcIjowLjAsXCJMaW5lVHlwZVwiOjB9fSxcIlRpdGxlU3R5bGVcIjp7XCIkaWRcIjpcIjQwNFwiLFwiRm9udFNldHRpbmdzXCI6e1wiJGlkXCI6XCI0MDVcIixcIkZvbnRTaXplXCI6MTEsXCJGb250TmFtZVwiOlwiQ2FsaWJyaVwiLFwiSXNCb2xkXCI6dHJ1ZSxcIklzSXRhbGljXCI6ZmFsc2UsXCJJc1VuZGVybGluZWRcIjpmYWxzZX0sXCJBdXRvU2l6ZVwiOjAsXCJGb3JlZ3JvdW5kXCI6e1wiJGlkXCI6XCI0MDZcIixcIkNvbG9yXCI6e1wiJGlkXCI6XCI0MDd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DA4XCIsXCJUb3BcIjowLjAsXCJMZWZ0XCI6MC4wLFwiUmlnaHRcIjowLjAsXCJCb3R0b21cIjowLjB9LFwiUGFkZGluZ1wiOntcIiRpZFwiOlwiNDA5XCIsXCJUb3BcIjowLjAsXCJMZWZ0XCI6MC4wLFwiUmlnaHRcIjowLjAsXCJCb3R0b21cIjowLjB9LFwiQmFja2dyb3VuZFwiOntcIiRyZWZcIjpcIjEwNVwifSxcIklzVmlzaWJsZVwiOnRydWUsXCJXaWR0aFwiOjAuMCxcIkhlaWdodFwiOjAuMCxcIkJvcmRlclN0eWxlXCI6e1wiJGlkXCI6XCI0MTBcIixcIkxpbmVDb2xvclwiOm51bGwsXCJMaW5lV2VpZ2h0XCI6MC4wLFwiTGluZVR5cGVcIjowfX0sXCJEYXRlU3R5bGVcIjp7XCIkaWRcIjpcIjQxMVwiLFwiRm9udFNldHRpbmdzXCI6e1wiJGlkXCI6XCI0MTJcIixcIkZvbnRTaXplXCI6MTAsXCJGb250TmFtZVwiOlwiQ2FsaWJyaVwiLFwiSXNCb2xkXCI6ZmFsc2UsXCJJc0l0YWxpY1wiOmZhbHNlLFwiSXNVbmRlcmxpbmVkXCI6ZmFsc2V9LFwiQXV0b1NpemVcIjowLFwiRm9yZWdyb3VuZFwiOntcIiRpZFwiOlwiNDEzXCIsXCJDb2xvclwiOntcIiRpZFwiOlwiNDE0XCIsXCJBXCI6MjU1LFwiUlwiOjkxLFwiR1wiOjE1NSxcIkJcIjoyMTN9fSxcIkJhY2tncm91bmRGaWxsVHlwZVwiOjAsXCJNYXhXaWR0aFwiOjIwMC4wLFwiTWF4SGVpZ2h0XCI6XCJJbmZpbml0eVwiLFwiU21hcnRGb3JlZ3JvdW5kSXNBY3RpdmVcIjpmYWxzZSxcIkhvcml6b250YWxBbGlnbm1lbnRcIjoxLFwiVmVydGljYWxBbGlnbm1lbnRcIjowLFwiU21hcnRGb3JlZ3JvdW5kXCI6bnVsbCxcIk1hcmdpblwiOntcIiRpZFwiOlwiNDE1XCIsXCJUb3BcIjowLjAsXCJMZWZ0XCI6MC4wLFwiUmlnaHRcIjowLjAsXCJCb3R0b21cIjowLjB9LFwiUGFkZGluZ1wiOntcIiRpZFwiOlwiNDE2XCIsXCJUb3BcIjowLjAsXCJMZWZ0XCI6MC4wLFwiUmlnaHRcIjowLjAsXCJCb3R0b21cIjowLjB9LFwiQmFja2dyb3VuZFwiOntcIiRyZWZcIjpcIjExMlwifSxcIklzVmlzaWJsZVwiOnRydWUsXCJXaWR0aFwiOjAuMCxcIkhlaWdodFwiOjAuMCxcIkJvcmRlclN0eWxlXCI6e1wiJGlkXCI6XCI0MTdcIixcIkxpbmVDb2xvclwiOm51bGwsXCJMaW5lV2VpZ2h0XCI6MC4wLFwiTGluZVR5cGVcIjowfX0sXCJEYXRlRm9ybWF0XCI6e1wiJGlkXCI6XCI0MTh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DE5XCIsXCJTaGFwZVwiOjEsXCJDb25uZWN0b3JNYXJnaW5cIjp7XCIkaWRcIjpcIjQyMFwiLFwiVG9wXCI6MC4wLFwiTGVmdFwiOjIuMCxcIlJpZ2h0XCI6Mi4wLFwiQm90dG9tXCI6MC4wfSxcIkNvbm5lY3RvclN0eWxlXCI6e1wiJGlkXCI6XCI0MjFcIixcIkxpbmVDb2xvclwiOntcIiRpZFwiOlwiNDIyXCIsXCIkdHlwZVwiOlwiTkxSRS5Db21tb24uRG9tLlNvbGlkQ29sb3JCcnVzaCwgTkxSRS5Db21tb25cIixcIkNvbG9yXCI6e1wiJGlkXCI6XCI0MjNcIixcIkFcIjoxMjcsXCJSXCI6MTkxLFwiR1wiOjE5MSxcIkJcIjoxOTF9fSxcIkxpbmVXZWlnaHRcIjowLjgsXCJMaW5lVHlwZVwiOjB9LFwiSXNCZWxvd1RpbWViYW5kXCI6ZmFsc2UsXCJIaWRlRGF0ZVwiOmZhbHNlLFwiU2hhcGVTaXplXCI6MSxcIlNwYWNpbmdcIjowLjAsXCJQYWRkaW5nXCI6e1wiJGlkXCI6XCI0MjRcIixcIlRvcFwiOjUuMCxcIkxlZnRcIjozLjAsXCJSaWdodFwiOjAuMCxcIkJvdHRvbVwiOjIuMH0sXCJQb3NpdGlvblwiOntcIiRpZFwiOlwiNDI1XCIsXCJSYXRpb1wiOjAuMCxcIklzQ3VzdG9tXCI6ZmFsc2V9LFwiUG9zaXRpb25PblRhc2tcIjowLFwiU2hhcGVTdHlsZVwiOntcIiRpZFwiOlwiNDI2XCIsXCJNYXJnaW5cIjp7XCIkaWRcIjpcIjQyN1wiLFwiVG9wXCI6NS4wLFwiTGVmdFwiOjAuMCxcIlJpZ2h0XCI6MC4wLFwiQm90dG9tXCI6MC4wfSxcIlBhZGRpbmdcIjp7XCIkaWRcIjpcIjQyOFwiLFwiVG9wXCI6MC4wLFwiTGVmdFwiOjAuMCxcIlJpZ2h0XCI6MC4wLFwiQm90dG9tXCI6MC4wfSxcIkJhY2tncm91bmRcIjp7XCIkaWRcIjpcIjQyOVwiLFwiQ29sb3JcIjp7XCIkaWRcIjpcIjQzMFwiLFwiQVwiOjI1NSxcIlJcIjoxOTEsXCJHXCI6MTkxLFwiQlwiOjE5MX19LFwiSXNWaXNpYmxlXCI6dHJ1ZSxcIldpZHRoXCI6MTguMCxcIkhlaWdodFwiOjIwLjAsXCJCb3JkZXJTdHlsZVwiOntcIiRpZFwiOlwiNDMxXCIsXCJMaW5lQ29sb3JcIjp7XCIkcmVmXCI6XCI5N1wifSxcIkxpbmVXZWlnaHRcIjowLjAsXCJMaW5lVHlwZVwiOjB9fSxcIlRpdGxlU3R5bGVcIjp7XCIkaWRcIjpcIjQzMlwiLFwiRm9udFNldHRpbmdzXCI6e1wiJGlkXCI6XCI0MzNcIixcIkZvbnRTaXplXCI6MTEsXCJGb250TmFtZVwiOlwiQ2FsaWJyaVwiLFwiSXNCb2xkXCI6dHJ1ZSxcIklzSXRhbGljXCI6ZmFsc2UsXCJJc1VuZGVybGluZWRcIjpmYWxzZX0sXCJBdXRvU2l6ZVwiOjAsXCJGb3JlZ3JvdW5kXCI6e1wiJGlkXCI6XCI0MzRcIixcIkNvbG9yXCI6e1wiJGlkXCI6XCI0Mz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DM2XCIsXCJUb3BcIjowLjAsXCJMZWZ0XCI6MC4wLFwiUmlnaHRcIjowLjAsXCJCb3R0b21cIjowLjB9LFwiUGFkZGluZ1wiOntcIiRpZFwiOlwiNDM3XCIsXCJUb3BcIjowLjAsXCJMZWZ0XCI6MC4wLFwiUmlnaHRcIjowLjAsXCJCb3R0b21cIjowLjB9LFwiQmFja2dyb3VuZFwiOntcIiRyZWZcIjpcIjEwNVwi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kxLFwiR1wiOjE1NSxcIkJcIjoyMTN9fSxcIkJhY2tncm91bmRGaWxsVHlwZVwiOjAsXCJNYXhXaWR0aFwiOjIwMC4wLFwiTWF4SGVpZ2h0XCI6XCJJbmZpbml0eVwiLFwiU21hcnRGb3JlZ3JvdW5kSXNBY3RpdmVcIjpmYWxzZSxcIkhvcml6b250YWxBbGlnbm1lbnRcIjoxLFwiVmVydGljYWxBbGlnbm1lbnRcIjowLFwiU21hcnRGb3JlZ3JvdW5kXCI6bnVsbCxcIk1hcmdpblwiOntcIiRpZFwiOlwiNDQzXCIsXCJUb3BcIjowLjAsXCJMZWZ0XCI6MC4wLFwiUmlnaHRcIjowLjAsXCJCb3R0b21cIjowLjB9LFwiUGFkZGluZ1wiOntcIiRpZFwiOlwiNDQ0XCIsXCJUb3BcIjowLjAsXCJMZWZ0XCI6MC4wLFwiUmlnaHRcIjowLjAsXCJCb3R0b21cIjowLjB9LFwiQmFja2dyb3VuZFwiOntcIiRyZWZcIjpcIjExMlwifSxcIklzVmlzaWJsZVwiOnRydWUsXCJXaWR0aFwiOjAuMCxcIkhlaWdodFwiOjAuMCxcIkJvcmRlclN0eWxlXCI6e1wiJGlkXCI6XCI0NDVcIixcIkxpbmVDb2xvclwiOm51bGwsXCJMaW5lV2VpZ2h0XCI6MC4wLFwiTGluZVR5cGVcIjowfX0sXCJEYXRlRm9ybWF0XCI6e1wiJGlkXCI6XCI0NDZ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DQ3XCIsXCJTaGFwZVwiOjEsXCJDb25uZWN0b3JNYXJnaW5cIjp7XCIkaWRcIjpcIjQ0OFwiLFwiVG9wXCI6MC4wLFwiTGVmdFwiOjIuMCxcIlJpZ2h0XCI6Mi4wLFwiQm90dG9tXCI6MC4wfSxcIkNvbm5lY3RvclN0eWxlXCI6e1wiJGlkXCI6XCI0NDlcIixcIkxpbmVDb2xvclwiOntcIiRpZFwiOlwiNDUwXCIsXCIkdHlwZVwiOlwiTkxSRS5Db21tb24uRG9tLlNvbGlkQ29sb3JCcnVzaCwgTkxSRS5Db21tb25cIixcIkNvbG9yXCI6e1wiJGlkXCI6XCI0NTFcIixcIkFcIjoxMjcsXCJSXCI6MTkxLFwiR1wiOjE5MSxcIkJcIjoxOTF9fSxcIkxpbmVXZWlnaHRcIjowLjgsXCJMaW5lVHlwZVwiOjB9LFwiSXNCZWxvd1RpbWViYW5kXCI6ZmFsc2UsXCJIaWRlRGF0ZVwiOmZhbHNlLFwiU2hhcGVTaXplXCI6MSxcIlNwYWNpbmdcIjowLjAsXCJQYWRkaW5nXCI6e1wiJGlkXCI6XCI0NTJcIixcIlRvcFwiOjUuMCxcIkxlZnRcIjozLjAsXCJSaWdodFwiOjAuMCxcIkJvdHRvbVwiOjIuMH0sXCJQb3NpdGlvblwiOntcIiRpZFwiOlwiNDUzXCIsXCJSYXRpb1wiOjAuMCxcIklzQ3VzdG9tXCI6ZmFsc2V9LFwiUG9zaXRpb25PblRhc2tcIjowLFwiU2hhcGVTdHlsZVwiOntcIiRpZFwiOlwiNDU0XCIsXCJNYXJnaW5cIjp7XCIkaWRcIjpcIjQ1NVwiLFwiVG9wXCI6NS4wLFwiTGVmdFwiOjAuMCxcIlJpZ2h0XCI6MC4wLFwiQm90dG9tXCI6MC4wfSxcIlBhZGRpbmdcIjp7XCIkaWRcIjpcIjQ1NlwiLFwiVG9wXCI6MC4wLFwiTGVmdFwiOjAuMCxcIlJpZ2h0XCI6MC4wLFwiQm90dG9tXCI6MC4wfSxcIkJhY2tncm91bmRcIjp7XCIkaWRcIjpcIjQ1N1wiLFwiQ29sb3JcIjp7XCIkaWRcIjpcIjQ1OFwiLFwiQVwiOjI1NSxcIlJcIjoxOTEsXCJHXCI6MTkxLFwiQlwiOjE5MX19LFwiSXNWaXNpYmxlXCI6dHJ1ZSxcIldpZHRoXCI6MTguMCxcIkhlaWdodFwiOjIwLjAsXCJCb3JkZXJTdHlsZVwiOntcIiRpZFwiOlwiNDU5XCIsXCJMaW5lQ29sb3JcIjp7XCIkcmVmXCI6XCI5N1wifSxcIkxpbmVXZWlnaHRcIjowLjAsXCJMaW5lVHlwZVwiOjB9fSxcIlRpdGxlU3R5bGVcIjp7XCIkaWRcIjpcIjQ2MFwiLFwiRm9udFNldHRpbmdzXCI6e1wiJGlkXCI6XCI0NjFcIixcIkZvbnRTaXplXCI6MTEsXCJGb250TmFtZVwiOlwiQ2FsaWJyaVwiLFwiSXNCb2xkXCI6dHJ1ZSxcIklzSXRhbGljXCI6ZmFsc2UsXCJJc1VuZGVybGluZWRcIjpmYWxzZX0sXCJBdXRvU2l6ZVwiOjAsXCJGb3JlZ3JvdW5kXCI6e1wiJGlkXCI6XCI0NjJcIixcIkNvbG9yXCI6e1wiJGlkXCI6XCI0NjN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DY0XCIsXCJUb3BcIjowLjAsXCJMZWZ0XCI6MC4wLFwiUmlnaHRcIjowLjAsXCJCb3R0b21cIjowLjB9LFwiUGFkZGluZ1wiOntcIiRpZFwiOlwiNDY1XCIsXCJUb3BcIjowLjAsXCJMZWZ0XCI6MC4wLFwiUmlnaHRcIjowLjAsXCJCb3R0b21cIjowLjB9LFwiQmFja2dyb3VuZFwiOntcIiRyZWZcIjpcIjEwNVwifSxcIklzVmlzaWJsZVwiOnRydWUsXCJXaWR0aFwiOjAuMCxcIkhlaWdodFwiOjAuMCxcIkJvcmRlclN0eWxlXCI6e1wiJGlkXCI6XCI0NjZcIixcIkxpbmVDb2xvclwiOm51bGwsXCJMaW5lV2VpZ2h0XCI6MC4wLFwiTGluZVR5cGVcIjowfX0sXCJEYXRlU3R5bGVcIjp7XCIkaWRcIjpcIjQ2N1wiLFwiRm9udFNldHRpbmdzXCI6e1wiJGlkXCI6XCI0NjhcIixcIkZvbnRTaXplXCI6MTAsXCJGb250TmFtZVwiOlwiQ2FsaWJyaVwiLFwiSXNCb2xkXCI6ZmFsc2UsXCJJc0l0YWxpY1wiOmZhbHNlLFwiSXNVbmRlcmxpbmVkXCI6ZmFsc2V9LFwiQXV0b1NpemVcIjowLFwiRm9yZWdyb3VuZFwiOntcIiRpZFwiOlwiNDY5XCIsXCJDb2xvclwiOntcIiRpZFwiOlwiNDcwXCIsXCJBXCI6MjU1LFwiUlwiOjkxLFwiR1wiOjE1NSxcIkJcIjoyMTN9fSxcIkJhY2tncm91bmRGaWxsVHlwZVwiOjAsXCJNYXhXaWR0aFwiOjIwMC4wLFwiTWF4SGVpZ2h0XCI6XCJJbmZpbml0eVwiLFwiU21hcnRGb3JlZ3JvdW5kSXNBY3RpdmVcIjpmYWxzZSxcIkhvcml6b250YWxBbGlnbm1lbnRcIjoxLFwiVmVydGljYWxBbGlnbm1lbnRcIjowLFwiU21hcnRGb3JlZ3JvdW5kXCI6bnVsbCxcIk1hcmdpblwiOntcIiRpZFwiOlwiNDcxXCIsXCJUb3BcIjowLjAsXCJMZWZ0XCI6MC4wLFwiUmlnaHRcIjowLjAsXCJCb3R0b21cIjowLjB9LFwiUGFkZGluZ1wiOntcIiRpZFwiOlwiNDcyXCIsXCJUb3BcIjowLjAsXCJMZWZ0XCI6MC4wLFwiUmlnaHRcIjowLjAsXCJCb3R0b21cIjowLjB9LFwiQmFja2dyb3VuZFwiOntcIiRyZWZcIjpcIjExMlwifSxcIklzVmlzaWJsZVwiOnRydWUsXCJXaWR0aFwiOjAuMCxcIkhlaWdodFwiOjAuMCxcIkJvcmRlclN0eWxlXCI6e1wiJGlkXCI6XCI0NzNcIixcIkxpbmVDb2xvclwiOm51bGwsXCJMaW5lV2VpZ2h0XCI6MC4wLFwiTGluZVR5cGVcIjowfX0sXCJEYXRlRm9ybWF0XCI6e1wiJGlkXCI6XCI0NzR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XSxcIkN1c3RvbVRhc2tTdHlsZUxpc3RcIjpbe1wiJGlkXCI6XCI0NzVcIixcIlNoYXBlXCI6MCxcIlNoYXBlVGhpY2tuZXNzXCI6MSxcIkR1cmF0aW9uRm9ybWF0XCI6MCxcIlBlcmNlbnRhZ2VDb21wbGV0ZVN0eWxlXCI6e1wiJGlkXCI6XCI0NzZcIixcIkZvbnRTZXR0aW5nc1wiOntcIiRpZFwiOlwiNDc3XCIsXCJGb250U2l6ZVwiOjEwLFwiRm9udE5hbWVcIjpcIkNhbGlicmlcIixcIklzQm9sZFwiOmZhbHNlLFwiSXNJdGFsaWNcIjpmYWxzZSxcIklzVW5kZXJsaW5lZFwiOmZhbHNlfSxcIkF1dG9TaXplXCI6MCxcIkZvcmVncm91bmRcIjp7XCIkaWRcIjpcIjQ3OFwiLFwiQ29sb3JcIjp7XCIkaWRcIjpcIjQ3OVwiLFwiQVwiOjI1NSxcIlJcIjoyMzgsXCJHXCI6MjM2LFwiQlwiOjIyNX19LFwiQmFja2dyb3VuZEZpbGxUeXBlXCI6MCxcIk1heFdpZHRoXCI6MjAwLjAsXCJNYXhIZWlnaHRcIjpcIkluZmluaXR5XCIsXCJTbWFydEZvcmVncm91bmRJc0FjdGl2ZVwiOmZhbHNlLFwiSG9yaXpvbnRhbEFsaWdubWVudFwiOjEsXCJWZXJ0aWNhbEFsaWdubWVudFwiOjAsXCJTbWFydEZvcmVncm91bmRcIjpudWxsLFwiTWFyZ2luXCI6e1wiJGlkXCI6XCI0ODBcIixcIlRvcFwiOjAuMCxcIkxlZnRcIjowLjAsXCJSaWdodFwiOjAuMCxcIkJvdHRvbVwiOjAuMH0sXCJQYWRkaW5nXCI6e1wiJGlkXCI6XCI0ODFcIixcIlRvcFwiOjAuMCxcIkxlZnRcIjowLjAsXCJSaWdodFwiOjAuMCxcIkJvdHRvbVwiOjAuMH0sXCJCYWNrZ3JvdW5kXCI6e1wiJHJlZlwiOlwiMTQ2XCJ9LFwiSXNWaXNpYmxlXCI6dHJ1ZSxcIldpZHRoXCI6MC4wLFwiSGVpZ2h0XCI6MC4wLFwiQm9yZGVyU3R5bGVcIjp7XCIkaWRcIjpcIjQ4MlwiLFwiTGluZUNvbG9yXCI6bnVsbCxcIkxpbmVXZWlnaHRcIjowLjAsXCJMaW5lVHlwZVwiOjB9fSxcIkR1cmF0aW9uU3R5bGVcIjp7XCIkaWRcIjpcIjQ4M1wiLFwiRm9udFNldHRpbmdzXCI6e1wiJGlkXCI6XCI0ODRcIixcIkZvbnRTaXplXCI6MTAsXCJGb250TmFtZVwiOlwiQ2FsaWJyaVwiLFwiSXNCb2xkXCI6ZmFsc2UsXCJJc0l0YWxpY1wiOmZhbHNlLFwiSXNVbmRlcmxpbmVkXCI6ZmFsc2V9LFwiQXV0b1NpemVcIjowLFwiRm9yZWdyb3VuZFwiOntcIiRpZFwiOlwiNDg1XCIsXCJDb2xvclwiOntcIiRyZWZcIjpcIjE1MFwifX0sXCJCYWNrZ3JvdW5kRmlsbFR5cGVcIjowLFwiTWF4V2lkdGhcIjoyMDAuMCxcIk1heEhlaWdodFwiOlwiSW5maW5pdHlcIixcIlNtYXJ0Rm9yZWdyb3VuZElzQWN0aXZlXCI6ZmFsc2UsXCJIb3Jpem9udGFsQWxpZ25tZW50XCI6MCxcIlZlcnRpY2FsQWxpZ25tZW50XCI6MCxcIlNtYXJ0Rm9yZWdyb3VuZFwiOm51bGwsXCJNYXJnaW5cIjp7XCIkaWRcIjpcIjQ4NlwiLFwiVG9wXCI6MC4wLFwiTGVmdFwiOjAuMCxcIlJpZ2h0XCI6MC4wLFwiQm90dG9tXCI6MC4wfSxcIlBhZGRpbmdcIjp7XCIkaWRcIjpcIjQ4N1wiLFwiVG9wXCI6MC4wLFwiTGVmdFwiOjAuMCxcIlJpZ2h0XCI6MC4wLFwiQm90dG9tXCI6MC4wfSxcIkJhY2tncm91bmRcIjp7XCIkcmVmXCI6XCIxNTNcIn0sXCJJc1Zpc2libGVcIjp0cnVlLFwiV2lkdGhcIjowLjAsXCJIZWlnaHRcIjowLjAsXCJCb3JkZXJTdHlsZVwiOntcIiRpZFwiOlwiNDg4XCIsXCJMaW5lQ29sb3JcIjpudWxsLFwiTGluZVdlaWdodFwiOjAuMCxcIkxpbmVUeXBlXCI6MH19LFwiSG9yaXpvbnRhbENvbm5lY3RvclN0eWxlXCI6e1wiJGlkXCI6XCI0ODlcIixcIkxpbmVDb2xvclwiOntcIiRyZWZcIjpcIjE1NVwifSxcIkxpbmVXZWlnaHRcIjowLjgsXCJMaW5lVHlwZVwiOjB9LFwiVmVydGljYWxDb25uZWN0b3JTdHlsZVwiOntcIiRpZFwiOlwiNDkwXCIsXCJMaW5lQ29sb3JcIjp7XCIkcmVmXCI6XCIxNThcIn0sXCJMaW5lV2VpZ2h0XCI6MC4wLFwiTGluZVR5cGVcIjowfSxcIk1hcmdpblwiOm51bGwsXCJTdGFydERhdGVQb3NpdGlvblwiOjQsXCJFbmREYXRlUG9zaXRpb25cIjo0LFwiVGl0bGVQb3NpdGlvblwiOjUsXCJEdXJhdGlvblBvc2l0aW9uXCI6NixcIlBlcmNlbnRhZ2VDb21wbGV0ZWRQb3NpdGlvblwiOjIsXCJTcGFjaW5nXCI6NSxcIklzQmVsb3dUaW1lYmFuZFwiOnRydWUsXCJQZXJjZW50YWdlQ29tcGxldGVTaGFwZU9wYWNpdHlcIjozNSxcIkdyb3VwTmFtZVwiOm51bGwsXCJBdHRhY2hlZE1pbGVzdG9uZXNTdHlsZXNcIjpbXSxcIlNoYXBlU3R5bGVcIjp7XCIkaWRcIjpcIjQ5MVwiLFwiTWFyZ2luXCI6e1wiJGlkXCI6XCI0OTJcIixcIlRvcFwiOjAuMCxcIkxlZnRcIjo0LjAsXCJSaWdodFwiOjQuMCxcIkJvdHRvbVwiOjAuMH0sXCJQYWRkaW5nXCI6e1wiJGlkXCI6XCI0OTNcIixcIlRvcFwiOjAuMCxcIkxlZnRcIjowLjAsXCJSaWdodFwiOjAuMCxcIkJvdHRvbVwiOjAuMH0sXCJCYWNrZ3JvdW5kXCI6e1wiJGlkXCI6XCI0OTRcIixcIkNvbG9yXCI6e1wiJGlkXCI6XCI0OTVcIixcIkFcIjoyNTUsXCJSXCI6OTEsXCJHXCI6MTU1LFwiQlwiOjIxM319LFwiSXNWaXNpYmxlXCI6dHJ1ZSxcIldpZHRoXCI6MC4wLFwiSGVpZ2h0XCI6MTYuMCxcIkJvcmRlclN0eWxlXCI6e1wiJGlkXCI6XCI0OTZcIixcIkxpbmVDb2xvclwiOntcIiRyZWZcIjpcIjE2NlwifSxcIkxpbmVXZWlnaHRcIjowLjAsXCJMaW5lVHlwZVwiOjB9fSxcIlRpdGxlU3R5bGVcIjp7XCIkaWRcIjpcIjQ5N1wiLFwiRm9udFNldHRpbmdzXCI6e1wiJGlkXCI6XCI0OThcIixcIkZvbnRTaXplXCI6MTIsXCJGb250TmFtZVwiOlwiQ2FsaWJyaVwiLFwiSXNCb2xkXCI6dHJ1ZSxcIklzSXRhbGljXCI6ZmFsc2UsXCJJc1VuZGVybGluZWRcIjpmYWxzZX0sXCJBdXRvU2l6ZVwiOjAsXCJGb3JlZ3JvdW5kXCI6e1wiJGlkXCI6XCI0OTlcIixcIkNvbG9yXCI6e1wiJGlkXCI6XCI1MDBcIixcIkFcIjoyNTUsXCJSXCI6MTE1LFwiR1wiOjExNSxcIkJcIjoxMTV9fSxcIkJhY2tncm91bmRGaWxsVHlwZVwiOjAsXCJNYXhXaWR0aFwiOjk2MC4wLFwiTWF4SGVpZ2h0XCI6XCJJbmZpbml0eVwiLFwiU21hcnRGb3JlZ3JvdW5kSXNBY3RpdmVcIjpmYWxzZSxcIkhvcml6b250YWxBbGlnbm1lbnRcIjowLFwiVmVydGljYWxBbGlnbm1lbnRcIjowLFwiU21hcnRGb3JlZ3JvdW5kXCI6bnVsbCxcIk1hcmdpblwiOntcIiRpZFwiOlwiNTAxXCIsXCJUb3BcIjowLjAsXCJMZWZ0XCI6MC4wLFwiUmlnaHRcIjowLjAsXCJCb3R0b21cIjowLjB9LFwiUGFkZGluZ1wiOntcIiRpZFwiOlwiNTAyXCIsXCJUb3BcIjowLjAsXCJMZWZ0XCI6MC4wLFwiUmlnaHRcIjowLjAsXCJCb3R0b21cIjowLjB9LFwiQmFja2dyb3VuZFwiOntcIiRyZWZcIjpcIjE3NFwifSxcIklzVmlzaWJsZVwiOnRydWUsXCJXaWR0aFwiOjAuMCxcIkhlaWdodFwiOjAuMCxcIkJvcmRlclN0eWxlXCI6e1wiJGlkXCI6XCI1MDNcIixcIkxpbmVDb2xvclwiOm51bGwsXCJMaW5lV2VpZ2h0XCI6MC4wLFwiTGluZVR5cGVcIjowfX0sXCJEYXRlU3R5bGVcIjp7XCIkaWRcIjpcIjUwNFwiLFwiRm9udFNldHRpbmdzXCI6e1wiJGlkXCI6XCI1MDVcIixcIkZvbnRTaXplXCI6MTAsXCJGb250TmFtZVwiOlwiQ2FsaWJyaVwiLFwiSXNCb2xkXCI6ZmFsc2UsXCJJc0l0YWxpY1wiOmZhbHNlLFwiSXNVbmRlcmxpbmVkXCI6ZmFsc2V9LFwiQXV0b1NpemVcIjowLFwiRm9yZWdyb3VuZFwiOntcIiRpZFwiOlwiNTA2XCIsXCJDb2xvclwiOntcIiRpZFwiOlwiNTA3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1MDhcIixcIlRvcFwiOjAuMCxcIkxlZnRcIjowLjAsXCJSaWdodFwiOjAuMCxcIkJvdHRvbVwiOjAuMH0sXCJQYWRkaW5nXCI6e1wiJGlkXCI6XCI1MDlcIixcIlRvcFwiOjAuMCxcIkxlZnRcIjowLjAsXCJSaWdodFwiOjAuMCxcIkJvdHRvbVwiOjAuMH0sXCJCYWNrZ3JvdW5kXCI6e1wiJHJlZlwiOlwiMTgxXCJ9LFwiSXNWaXNpYmxlXCI6dHJ1ZSxcIldpZHRoXCI6MC4wLFwiSGVpZ2h0XCI6MC4wLFwiQm9yZGVyU3R5bGVcIjp7XCIkaWRcIjpcIjUxMFwiLFwiTGluZUNvbG9yXCI6bnVsbCxcIkxpbmVXZWlnaHRcIjowLjAsXCJMaW5lVHlwZVwiOjB9fSxcIkRhdGVGb3JtYXRcIjp7XCIkaWRcIjpcIjUxM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1MTJcIixcIlNoYXBlXCI6MCxcIlNoYXBlVGhpY2tuZXNzXCI6MSxcIkR1cmF0aW9uRm9ybWF0XCI6MCxcIlBlcmNlbnRhZ2VDb21wbGV0ZVN0eWxlXCI6e1wiJGlkXCI6XCI1MTNcIixcIkZvbnRTZXR0aW5nc1wiOntcIiRpZFwiOlwiNTE0XCIsXCJGb250U2l6ZVwiOjEwLFwiRm9udE5hbWVcIjpcIkNhbGlicmlcIixcIklzQm9sZFwiOmZhbHNlLFwiSXNJdGFsaWNcIjpmYWxzZSxcIklzVW5kZXJsaW5lZFwiOmZhbHNlfSxcIkF1dG9TaXplXCI6MCxcIkZvcmVncm91bmRcIjp7XCIkaWRcIjpcIjUxNVwiLFwiQ29sb3JcIjp7XCIkaWRcIjpcIjUxNlwiLFwiQVwiOjI1NSxcIlJcIjoyMzgsXCJHXCI6MjM2LFwiQlwiOjIyNX19LFwiQmFja2dyb3VuZEZpbGxUeXBlXCI6MCxcIk1heFdpZHRoXCI6MjAwLjAsXCJNYXhIZWlnaHRcIjpcIkluZmluaXR5XCIsXCJTbWFydEZvcmVncm91bmRJc0FjdGl2ZVwiOmZhbHNlLFwiSG9yaXpvbnRhbEFsaWdubWVudFwiOjEsXCJWZXJ0aWNhbEFsaWdubWVudFwiOjAsXCJTbWFydEZvcmVncm91bmRcIjpudWxsLFwiTWFyZ2luXCI6e1wiJGlkXCI6XCI1MTdcIixcIlRvcFwiOjAuMCxcIkxlZnRcIjowLjAsXCJSaWdodFwiOjAuMCxcIkJvdHRvbVwiOjAuMH0sXCJQYWRkaW5nXCI6e1wiJGlkXCI6XCI1MThcIixcIlRvcFwiOjAuMCxcIkxlZnRcIjowLjAsXCJSaWdodFwiOjAuMCxcIkJvdHRvbVwiOjAuMH0sXCJCYWNrZ3JvdW5kXCI6e1wiJHJlZlwiOlwiMTQ2XCJ9LFwiSXNWaXNpYmxlXCI6dHJ1ZSxcIldpZHRoXCI6MC4wLFwiSGVpZ2h0XCI6MC4wLFwiQm9yZGVyU3R5bGVcIjp7XCIkaWRcIjpcIjUxOVwiLFwiTGluZUNvbG9yXCI6bnVsbCxcIkxpbmVXZWlnaHRcIjowLjAsXCJMaW5lVHlwZVwiOjB9fSxcIkR1cmF0aW9uU3R5bGVcIjp7XCIkaWRcIjpcIjUyMFwiLFwiRm9udFNldHRpbmdzXCI6e1wiJGlkXCI6XCI1MjFcIixcIkZvbnRTaXplXCI6MTAsXCJGb250TmFtZVwiOlwiQ2FsaWJyaVwiLFwiSXNCb2xkXCI6ZmFsc2UsXCJJc0l0YWxpY1wiOmZhbHNlLFwiSXNVbmRlcmxpbmVkXCI6ZmFsc2V9LFwiQXV0b1NpemVcIjowLFwiRm9yZWdyb3VuZFwiOntcIiRpZFwiOlwiNTIyXCIsXCJDb2xvclwiOntcIiRyZWZcIjpcIjE1MFwifX0sXCJCYWNrZ3JvdW5kRmlsbFR5cGVcIjowLFwiTWF4V2lkdGhcIjoyMDAuMCxcIk1heEhlaWdodFwiOlwiSW5maW5pdHlcIixcIlNtYXJ0Rm9yZWdyb3VuZElzQWN0aXZlXCI6ZmFsc2UsXCJIb3Jpem9udGFsQWxpZ25tZW50XCI6MCxcIlZlcnRpY2FsQWxpZ25tZW50XCI6MCxcIlNtYXJ0Rm9yZWdyb3VuZFwiOm51bGwsXCJNYXJnaW5cIjp7XCIkaWRcIjpcIjUyM1wiLFwiVG9wXCI6MC4wLFwiTGVmdFwiOjAuMCxcIlJpZ2h0XCI6MC4wLFwiQm90dG9tXCI6MC4wfSxcIlBhZGRpbmdcIjp7XCIkaWRcIjpcIjUyNFwiLFwiVG9wXCI6MC4wLFwiTGVmdFwiOjAuMCxcIlJpZ2h0XCI6MC4wLFwiQm90dG9tXCI6MC4wfSxcIkJhY2tncm91bmRcIjp7XCIkcmVmXCI6XCIxNTNcIn0sXCJJc1Zpc2libGVcIjp0cnVlLFwiV2lkdGhcIjowLjAsXCJIZWlnaHRcIjowLjAsXCJCb3JkZXJTdHlsZVwiOntcIiRpZFwiOlwiNTI1XCIsXCJMaW5lQ29sb3JcIjpudWxsLFwiTGluZVdlaWdodFwiOjAuMCxcIkxpbmVUeXBlXCI6MH19LFwiSG9yaXpvbnRhbENvbm5lY3RvclN0eWxlXCI6e1wiJGlkXCI6XCI1MjZcIixcIkxpbmVDb2xvclwiOntcIiRyZWZcIjpcIjE1NVwifSxcIkxpbmVXZWlnaHRcIjowLjgsXCJMaW5lVHlwZVwiOjB9LFwiVmVydGljYWxDb25uZWN0b3JTdHlsZVwiOntcIiRpZFwiOlwiNTI3XCIsXCJMaW5lQ29sb3JcIjp7XCIkcmVmXCI6XCIxNThcIn0sXCJMaW5lV2VpZ2h0XCI6MC4wLFwiTGluZVR5cGVcIjowfSxcIk1hcmdpblwiOm51bGwsXCJTdGFydERhdGVQb3NpdGlvblwiOjQsXCJFbmREYXRlUG9zaXRpb25cIjo0LFwiVGl0bGVQb3NpdGlvblwiOjUsXCJEdXJhdGlvblBvc2l0aW9uXCI6NixcIlBlcmNlbnRhZ2VDb21wbGV0ZWRQb3NpdGlvblwiOjIsXCJTcGFjaW5nXCI6NSxcIklzQmVsb3dUaW1lYmFuZFwiOnRydWUsXCJQZXJjZW50YWdlQ29tcGxldGVTaGFwZU9wYWNpdHlcIjozNSxcIkdyb3VwTmFtZVwiOm51bGwsXCJBdHRhY2hlZE1pbGVzdG9uZXNTdHlsZXNcIjpbXSxcIlNoYXBlU3R5bGVcIjp7XCIkaWRcIjpcIjUyOFwiLFwiTWFyZ2luXCI6e1wiJGlkXCI6XCI1MjlcIixcIlRvcFwiOjAuMCxcIkxlZnRcIjo0LjAsXCJSaWdodFwiOjQuMCxcIkJvdHRvbVwiOjAuMH0sXCJQYWRkaW5nXCI6e1wiJGlkXCI6XCI1MzBcIixcIlRvcFwiOjAuMCxcIkxlZnRcIjowLjAsXCJSaWdodFwiOjAuMCxcIkJvdHRvbVwiOjAuMH0sXCJCYWNrZ3JvdW5kXCI6e1wiJGlkXCI6XCI1MzFcIixcIkNvbG9yXCI6e1wiJGlkXCI6XCI1MzJcIixcIkFcIjoyNTUsXCJSXCI6OTEsXCJHXCI6MTU1LFwiQlwiOjIxM319LFwiSXNWaXNpYmxlXCI6dHJ1ZSxcIldpZHRoXCI6MC4wLFwiSGVpZ2h0XCI6MTYuMCxcIkJvcmRlclN0eWxlXCI6e1wiJGlkXCI6XCI1MzNcIixcIkxpbmVDb2xvclwiOntcIiRyZWZcIjpcIjE2NlwifSxcIkxpbmVXZWlnaHRcIjowLjAsXCJMaW5lVHlwZVwiOjB9fSxcIlRpdGxlU3R5bGVcIjp7XCIkaWRcIjpcIjUzNFwiLFwiRm9udFNldHRpbmdzXCI6e1wiJGlkXCI6XCI1MzVcIixcIkZvbnRTaXplXCI6MTIsXCJGb250TmFtZVwiOlwiQ2FsaWJyaVwiLFwiSXNCb2xkXCI6dHJ1ZSxcIklzSXRhbGljXCI6ZmFsc2UsXCJJc1VuZGVybGluZWRcIjpmYWxzZX0sXCJBdXRvU2l6ZVwiOjAsXCJGb3JlZ3JvdW5kXCI6e1wiJGlkXCI6XCI1MzZcIixcIkNvbG9yXCI6e1wiJGlkXCI6XCI1MzdcIixcIkFcIjoyNTUsXCJSXCI6MTE1LFwiR1wiOjExNSxcIkJcIjoxMTV9fSxcIkJhY2tncm91bmRGaWxsVHlwZVwiOjAsXCJNYXhXaWR0aFwiOjk2MC4wLFwiTWF4SGVpZ2h0XCI6XCJJbmZpbml0eVwiLFwiU21hcnRGb3JlZ3JvdW5kSXNBY3RpdmVcIjpmYWxzZSxcIkhvcml6b250YWxBbGlnbm1lbnRcIjowLFwiVmVydGljYWxBbGlnbm1lbnRcIjowLFwiU21hcnRGb3JlZ3JvdW5kXCI6bnVsbCxcIk1hcmdpblwiOntcIiRpZFwiOlwiNTM4XCIsXCJUb3BcIjowLjAsXCJMZWZ0XCI6MC4wLFwiUmlnaHRcIjowLjAsXCJCb3R0b21cIjowLjB9LFwiUGFkZGluZ1wiOntcIiRpZFwiOlwiNTM5XCIsXCJUb3BcIjowLjAsXCJMZWZ0XCI6MC4wLFwiUmlnaHRcIjowLjAsXCJCb3R0b21cIjowLjB9LFwiQmFja2dyb3VuZFwiOntcIiRyZWZcIjpcIjE3NFwifSxcIklzVmlzaWJsZVwiOnRydWUsXCJXaWR0aFwiOjAuMCxcIkhlaWdodFwiOjAuMCxcIkJvcmRlclN0eWxlXCI6e1wiJGlkXCI6XCI1NDBcIixcIkxpbmVDb2xvclwiOm51bGwsXCJMaW5lV2VpZ2h0XCI6MC4wLFwiTGluZVR5cGVcIjowfX0sXCJEYXRlU3R5bGVcIjp7XCIkaWRcIjpcIjU0MVwiLFwiRm9udFNldHRpbmdzXCI6e1wiJGlkXCI6XCI1NDJcIixcIkZvbnRTaXplXCI6MTAsXCJGb250TmFtZVwiOlwiQ2FsaWJyaVwiLFwiSXNCb2xkXCI6ZmFsc2UsXCJJc0l0YWxpY1wiOmZhbHNlLFwiSXNVbmRlcmxpbmVkXCI6ZmFsc2V9LFwiQXV0b1NpemVcIjowLFwiRm9yZWdyb3VuZFwiOntcIiRpZFwiOlwiNTQzXCIsXCJDb2xvclwiOntcIiRpZFwiOlwiN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1NDVcIixcIlRvcFwiOjAuMCxcIkxlZnRcIjowLjAsXCJSaWdodFwiOjAuMCxcIkJvdHRvbVwiOjAuMH0sXCJQYWRkaW5nXCI6e1wiJGlkXCI6XCI1NDZcIixcIlRvcFwiOjAuMCxcIkxlZnRcIjowLjAsXCJSaWdodFwiOjAuMCxcIkJvdHRvbVwiOjAuMH0sXCJCYWNrZ3JvdW5kXCI6e1wiJHJlZlwiOlwiMTgxXCJ9LFwiSXNWaXNpYmxlXCI6dHJ1ZSxcIldpZHRoXCI6MC4wLFwiSGVpZ2h0XCI6MC4wLFwiQm9yZGVyU3R5bGVcIjp7XCIkaWRcIjpcIjU0N1wiLFwiTGluZUNvbG9yXCI6bnVsbCxcIkxpbmVXZWlnaHRcIjowLjAsXCJMaW5lVHlwZVwiOjB9fSxcIkRhdGVGb3JtYXRcIjp7XCIkaWRcIjpcIjU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1NDlcIixcIlNoYXBlXCI6MCxcIlNoYXBlVGhpY2tuZXNzXCI6MSxcIkR1cmF0aW9uRm9ybWF0XCI6MCxcIlBlcmNlbnRhZ2VDb21wbGV0ZVN0eWxlXCI6e1wiJGlkXCI6XCI1NTBcIixcIkZvbnRTZXR0aW5nc1wiOntcIiRpZFwiOlwiNTUxXCIsXCJGb250U2l6ZVwiOjEwLFwiRm9udE5hbWVcIjpcIkNhbGlicmlcIixcIklzQm9sZFwiOmZhbHNlLFwiSXNJdGFsaWNcIjpmYWxzZSxcIklzVW5kZXJsaW5lZFwiOmZhbHNlfSxcIkF1dG9TaXplXCI6MCxcIkZvcmVncm91bmRcIjp7XCIkaWRcIjpcIjU1MlwiLFwiQ29sb3JcIjp7XCIkaWRcIjpcIjU1M1wiLFwiQVwiOjI1NSxcIlJcIjoyMzgsXCJHXCI6MjM2LFwiQlwiOjIyNX19LFwiQmFja2dyb3VuZEZpbGxUeXBlXCI6MCxcIk1heFdpZHRoXCI6MjAwLjAsXCJNYXhIZWlnaHRcIjpcIkluZmluaXR5XCIsXCJTbWFydEZvcmVncm91bmRJc0FjdGl2ZVwiOmZhbHNlLFwiSG9yaXpvbnRhbEFsaWdubWVudFwiOjEsXCJWZXJ0aWNhbEFsaWdubWVudFwiOjAsXCJTbWFydEZvcmVncm91bmRcIjpudWxsLFwiTWFyZ2luXCI6e1wiJGlkXCI6XCI1NTRcIixcIlRvcFwiOjAuMCxcIkxlZnRcIjowLjAsXCJSaWdodFwiOjAuMCxcIkJvdHRvbVwiOjAuMH0sXCJQYWRkaW5nXCI6e1wiJGlkXCI6XCI1NTVcIixcIlRvcFwiOjAuMCxcIkxlZnRcIjowLjAsXCJSaWdodFwiOjAuMCxcIkJvdHRvbVwiOjAuMH0sXCJCYWNrZ3JvdW5kXCI6e1wiJHJlZlwiOlwiMTQ2XCJ9LFwiSXNWaXNpYmxlXCI6dHJ1ZSxcIldpZHRoXCI6MC4wLFwiSGVpZ2h0XCI6MC4wLFwiQm9yZGVyU3R5bGVcIjp7XCIkaWRcIjpcIjU1NlwiLFwiTGluZUNvbG9yXCI6bnVsbCxcIkxpbmVXZWlnaHRcIjowLjAsXCJMaW5lVHlwZVwiOjB9fSxcIkR1cmF0aW9uU3R5bGVcIjp7XCIkaWRcIjpcIjU1N1wiLFwiRm9udFNldHRpbmdzXCI6e1wiJGlkXCI6XCI1NThcIixcIkZvbnRTaXplXCI6MTAsXCJGb250TmFtZVwiOlwiQ2FsaWJyaVwiLFwiSXNCb2xkXCI6ZmFsc2UsXCJJc0l0YWxpY1wiOmZhbHNlLFwiSXNVbmRlcmxpbmVkXCI6ZmFsc2V9LFwiQXV0b1NpemVcIjowLFwiRm9yZWdyb3VuZFwiOntcIiRpZFwiOlwiNTU5XCIsXCJDb2xvclwiOntcIiRyZWZcIjpcIjE1MFwifX0sXCJCYWNrZ3JvdW5kRmlsbFR5cGVcIjowLFwiTWF4V2lkdGhcIjoyMDAuMCxcIk1heEhlaWdodFwiOlwiSW5maW5pdHlcIixcIlNtYXJ0Rm9yZWdyb3VuZElzQWN0aXZlXCI6ZmFsc2UsXCJIb3Jpem9udGFsQWxpZ25tZW50XCI6MCxcIlZlcnRpY2FsQWxpZ25tZW50XCI6MCxcIlNtYXJ0Rm9yZWdyb3VuZFwiOm51bGwsXCJNYXJnaW5cIjp7XCIkaWRcIjpcIjU2MFwiLFwiVG9wXCI6MC4wLFwiTGVmdFwiOjAuMCxcIlJpZ2h0XCI6MC4wLFwiQm90dG9tXCI6MC4wfSxcIlBhZGRpbmdcIjp7XCIkaWRcIjpcIjU2MVwiLFwiVG9wXCI6MC4wLFwiTGVmdFwiOjAuMCxcIlJpZ2h0XCI6MC4wLFwiQm90dG9tXCI6MC4wfSxcIkJhY2tncm91bmRcIjp7XCIkcmVmXCI6XCIxNTNcIn0sXCJJc1Zpc2libGVcIjp0cnVlLFwiV2lkdGhcIjowLjAsXCJIZWlnaHRcIjowLjAsXCJCb3JkZXJTdHlsZVwiOntcIiRpZFwiOlwiNTYyXCIsXCJMaW5lQ29sb3JcIjpudWxsLFwiTGluZVdlaWdodFwiOjAuMCxcIkxpbmVUeXBlXCI6MH19LFwiSG9yaXpvbnRhbENvbm5lY3RvclN0eWxlXCI6e1wiJGlkXCI6XCI1NjNcIixcIkxpbmVDb2xvclwiOntcIiRyZWZcIjpcIjE1NVwifSxcIkxpbmVXZWlnaHRcIjowLjgsXCJMaW5lVHlwZVwiOjB9LFwiVmVydGljYWxDb25uZWN0b3JTdHlsZVwiOntcIiRpZFwiOlwiNTY0XCIsXCJMaW5lQ29sb3JcIjp7XCIkcmVmXCI6XCIxNThcIn0sXCJMaW5lV2VpZ2h0XCI6MC4wLFwiTGluZVR5cGVcIjowfSxcIk1hcmdpblwiOm51bGwsXCJTdGFydERhdGVQb3NpdGlvblwiOjQsXCJFbmREYXRlUG9zaXRpb25cIjo0LFwiVGl0bGVQb3NpdGlvblwiOjUsXCJEdXJhdGlvblBvc2l0aW9uXCI6NixcIlBlcmNlbnRhZ2VDb21wbGV0ZWRQb3NpdGlvblwiOjIsXCJTcGFjaW5nXCI6NSxcIklzQmVsb3dUaW1lYmFuZFwiOnRydWUsXCJQZXJjZW50YWdlQ29tcGxldGVTaGFwZU9wYWNpdHlcIjozNSxcIkdyb3VwTmFtZVwiOm51bGwsXCJBdHRhY2hlZE1pbGVzdG9uZXNTdHlsZXNcIjpbXSxcIlNoYXBlU3R5bGVcIjp7XCIkaWRcIjpcIjU2NVwiLFwiTWFyZ2luXCI6e1wiJGlkXCI6XCI1NjZcIixcIlRvcFwiOjAuMCxcIkxlZnRcIjo0LjAsXCJSaWdodFwiOjQuMCxcIkJvdHRvbVwiOjAuMH0sXCJQYWRkaW5nXCI6e1wiJGlkXCI6XCI1NjdcIixcIlRvcFwiOjAuMCxcIkxlZnRcIjowLjAsXCJSaWdodFwiOjAuMCxcIkJvdHRvbVwiOjAuMH0sXCJCYWNrZ3JvdW5kXCI6e1wiJGlkXCI6XCI1NjhcIixcIkNvbG9yXCI6e1wiJGlkXCI6XCI1NjlcIixcIkFcIjoyNTUsXCJSXCI6OTEsXCJHXCI6MTU1LFwiQlwiOjIxM319LFwiSXNWaXNpYmxlXCI6dHJ1ZSxcIldpZHRoXCI6MC4wLFwiSGVpZ2h0XCI6MTYuMCxcIkJvcmRlclN0eWxlXCI6e1wiJGlkXCI6XCI1NzBcIixcIkxpbmVDb2xvclwiOntcIiRyZWZcIjpcIjE2NlwifSxcIkxpbmVXZWlnaHRcIjowLjAsXCJMaW5lVHlwZVwiOjB9fSxcIlRpdGxlU3R5bGVcIjp7XCIkaWRcIjpcIjU3MVwiLFwiRm9udFNldHRpbmdzXCI6e1wiJGlkXCI6XCI1NzJcIixcIkZvbnRTaXplXCI6MTIsXCJGb250TmFtZVwiOlwiQ2FsaWJyaVwiLFwiSXNCb2xkXCI6dHJ1ZSxcIklzSXRhbGljXCI6ZmFsc2UsXCJJc1VuZGVybGluZWRcIjpmYWxzZX0sXCJBdXRvU2l6ZVwiOjAsXCJGb3JlZ3JvdW5kXCI6e1wiJGlkXCI6XCI1NzNcIixcIkNvbG9yXCI6e1wiJGlkXCI6XCI1NzRcIixcIkFcIjoyNTUsXCJSXCI6MTE1LFwiR1wiOjExNSxcIkJcIjoxMTV9fSxcIkJhY2tncm91bmRGaWxsVHlwZVwiOjAsXCJNYXhXaWR0aFwiOjk2MC4wLFwiTWF4SGVpZ2h0XCI6XCJJbmZpbml0eVwiLFwiU21hcnRGb3JlZ3JvdW5kSXNBY3RpdmVcIjpmYWxzZSxcIkhvcml6b250YWxBbGlnbm1lbnRcIjowLFwiVmVydGljYWxBbGlnbm1lbnRcIjowLFwiU21hcnRGb3JlZ3JvdW5kXCI6bnVsbCxcIk1hcmdpblwiOntcIiRpZFwiOlwiNTc1XCIsXCJUb3BcIjowLjAsXCJMZWZ0XCI6MC4wLFwiUmlnaHRcIjowLjAsXCJCb3R0b21cIjowLjB9LFwiUGFkZGluZ1wiOntcIiRpZFwiOlwiNTc2XCIsXCJUb3BcIjowLjAsXCJMZWZ0XCI6MC4wLFwiUmlnaHRcIjowLjAsXCJCb3R0b21cIjowLjB9LFwiQmFja2dyb3VuZFwiOntcIiRyZWZcIjpcIjE3NFwifSxcIklzVmlzaWJsZVwiOnRydWUsXCJXaWR0aFwiOjAuMCxcIkhlaWdodFwiOjAuMCxcIkJvcmRlclN0eWxlXCI6e1wiJGlkXCI6XCI1NzdcIixcIkxpbmVDb2xvclwiOm51bGwsXCJMaW5lV2VpZ2h0XCI6MC4wLFwiTGluZVR5cGVcIjowfX0sXCJEYXRlU3R5bGVcIjp7XCIkaWRcIjpcIjU3OFwiLFwiRm9udFNldHRpbmdzXCI6e1wiJGlkXCI6XCI1NzlcIixcIkZvbnRTaXplXCI6MTAsXCJGb250TmFtZVwiOlwiQ2FsaWJyaVwiLFwiSXNCb2xkXCI6ZmFsc2UsXCJJc0l0YWxpY1wiOmZhbHNlLFwiSXNVbmRlcmxpbmVkXCI6ZmFsc2V9LFwiQXV0b1NpemVcIjowLFwiRm9yZWdyb3VuZFwiOntcIiRpZFwiOlwiNTgwXCIsXCJDb2xvclwiOntcIiRpZFwiOlwiN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1ODJcIixcIlRvcFwiOjAuMCxcIkxlZnRcIjowLjAsXCJSaWdodFwiOjAuMCxcIkJvdHRvbVwiOjAuMH0sXCJQYWRkaW5nXCI6e1wiJGlkXCI6XCI1ODNcIixcIlRvcFwiOjAuMCxcIkxlZnRcIjowLjAsXCJSaWdodFwiOjAuMCxcIkJvdHRvbVwiOjAuMH0sXCJCYWNrZ3JvdW5kXCI6e1wiJHJlZlwiOlwiMTgxXCJ9LFwiSXNWaXNpYmxlXCI6dHJ1ZSxcIldpZHRoXCI6MC4wLFwiSGVpZ2h0XCI6MC4wLFwiQm9yZGVyU3R5bGVcIjp7XCIkaWRcIjpcIjU4NFwiLFwiTGluZUNvbG9yXCI6bnVsbCxcIkxpbmVXZWlnaHRcIjowLjAsXCJMaW5lVHlwZVwiOjB9fSxcIkRhdGVGb3JtYXRcIjp7XCIkaWRcIjpcIjU4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1ODZcIixcIlNoYXBlXCI6MCxcIlNoYXBlVGhpY2tuZXNzXCI6MSxcIkR1cmF0aW9uRm9ybWF0XCI6MCxcIlBlcmNlbnRhZ2VDb21wbGV0ZV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aWRcIjpcIjU5MFwiLFwiQVwiOjI1NSxcIlJcIjoyMzgsXCJHXCI6MjM2LFwiQlwiOjIyNX19LFwiQmFja2dyb3VuZEZpbGxUeXBlXCI6MCxcIk1heFdpZHRoXCI6MjAwLjAsXCJNYXhIZWlnaHRcIjpcIkluZmluaXR5XCIsXCJTbWFydEZvcmVncm91bmRJc0FjdGl2ZVwiOmZhbHNlLFwiSG9yaXpvbnRhbEFsaWdubWVudFwiOjEsXCJWZXJ0aWNhbEFsaWdubWVudFwiOjAsXCJTbWFydEZvcmVncm91bmRcIjpudWxsLFwiTWFyZ2luXCI6e1wiJGlkXCI6XCI1OTFcIixcIlRvcFwiOjAuMCxcIkxlZnRcIjowLjAsXCJSaWdodFwiOjAuMCxcIkJvdHRvbVwiOjAuMH0sXCJQYWRkaW5nXCI6e1wiJGlkXCI6XCI1OTJcIixcIlRvcFwiOjAuMCxcIkxlZnRcIjowLjAsXCJSaWdodFwiOjAuMCxcIkJvdHRvbVwiOjAuMH0sXCJCYWNrZ3JvdW5kXCI6e1wiJHJlZlwiOlwiMTQ2XCJ9LFwiSXNWaXNpYmxlXCI6dHJ1ZSxcIldpZHRoXCI6MC4wLFwiSGVpZ2h0XCI6MC4wLFwiQm9yZGVyU3R5bGVcIjp7XCIkaWRcIjpcIjU5M1wiLFwiTGluZUNvbG9yXCI6bnVsbCxcIkxpbmVXZWlnaHRcIjowLjAsXCJMaW5lVHlwZVwiOjB9fSxcIkR1cmF0aW9uU3R5bGVcIjp7XCIkaWRcIjpcIjU5NFwiLFwiRm9udFNldHRpbmdzXCI6e1wiJGlkXCI6XCI1OTVcIixcIkZvbnRTaXplXCI6MTAsXCJGb250TmFtZVwiOlwiQ2FsaWJyaVwiLFwiSXNCb2xkXCI6ZmFsc2UsXCJJc0l0YWxpY1wiOmZhbHNlLFwiSXNVbmRlcmxpbmVkXCI6ZmFsc2V9LFwiQXV0b1NpemVcIjowLFwiRm9yZWdyb3VuZFwiOntcIiRpZFwiOlwiNTk2XCIsXCJDb2xvclwiOntcIiRyZWZcIjpcIjE1MFwifX0sXCJCYWNrZ3JvdW5kRmlsbFR5cGVcIjowLFwiTWF4V2lkdGhcIjoyMDAuMCxcIk1heEhlaWdodFwiOlwiSW5maW5pdHlcIixcIlNtYXJ0Rm9yZWdyb3VuZElzQWN0aXZlXCI6ZmFsc2UsXCJIb3Jpem9udGFsQWxpZ25tZW50XCI6MCxcIlZlcnRpY2FsQWxpZ25tZW50XCI6MCxcIlNtYXJ0Rm9yZWdyb3VuZFwiOm51bGwsXCJNYXJnaW5cIjp7XCIkaWRcIjpcIjU5N1wiLFwiVG9wXCI6MC4wLFwiTGVmdFwiOjAuMCxcIlJpZ2h0XCI6MC4wLFwiQm90dG9tXCI6MC4wfSxcIlBhZGRpbmdcIjp7XCIkaWRcIjpcIjU5OFwiLFwiVG9wXCI6MC4wLFwiTGVmdFwiOjAuMCxcIlJpZ2h0XCI6MC4wLFwiQm90dG9tXCI6MC4wfSxcIkJhY2tncm91bmRcIjp7XCIkcmVmXCI6XCIxNTNcIn0sXCJJc1Zpc2libGVcIjp0cnVlLFwiV2lkdGhcIjowLjAsXCJIZWlnaHRcIjowLjAsXCJCb3JkZXJTdHlsZVwiOntcIiRpZFwiOlwiNTk5XCIsXCJMaW5lQ29sb3JcIjpudWxsLFwiTGluZVdlaWdodFwiOjAuMCxcIkxpbmVUeXBlXCI6MH19LFwiSG9yaXpvbnRhbENvbm5lY3RvclN0eWxlXCI6e1wiJGlkXCI6XCI2MDBcIixcIkxpbmVDb2xvclwiOntcIiRyZWZcIjpcIjE1NVwifSxcIkxpbmVXZWlnaHRcIjowLjgsXCJMaW5lVHlwZVwiOjB9LFwiVmVydGljYWxDb25uZWN0b3JTdHlsZVwiOntcIiRpZFwiOlwiNjAxXCIsXCJMaW5lQ29sb3JcIjp7XCIkcmVmXCI6XCIxNThcIn0sXCJMaW5lV2VpZ2h0XCI6MC4wLFwiTGluZVR5cGVcIjowfSxcIk1hcmdpblwiOm51bGwsXCJTdGFydERhdGVQb3NpdGlvblwiOjQsXCJFbmREYXRlUG9zaXRpb25cIjo0LFwiVGl0bGVQb3NpdGlvblwiOjUsXCJEdXJhdGlvblBvc2l0aW9uXCI6NixcIlBlcmNlbnRhZ2VDb21wbGV0ZWRQb3NpdGlvblwiOjIsXCJTcGFjaW5nXCI6NSxcIklzQmVsb3dUaW1lYmFuZFwiOnRydWUsXCJQZXJjZW50YWdlQ29tcGxldGVTaGFwZU9wYWNpdHlcIjozNSxcIkdyb3VwTmFtZVwiOm51bGwsXCJBdHRhY2hlZE1pbGVzdG9uZXNTdHlsZXNcIjpbXSxcIlNoYXBlU3R5bGVcIjp7XCIkaWRcIjpcIjYwMlwiLFwiTWFyZ2luXCI6e1wiJGlkXCI6XCI2MDNcIixcIlRvcFwiOjAuMCxcIkxlZnRcIjo0LjAsXCJSaWdodFwiOjQuMCxcIkJvdHRvbVwiOjAuMH0sXCJQYWRkaW5nXCI6e1wiJGlkXCI6XCI2MDRcIixcIlRvcFwiOjAuMCxcIkxlZnRcIjowLjAsXCJSaWdodFwiOjAuMCxcIkJvdHRvbVwiOjAuMH0sXCJCYWNrZ3JvdW5kXCI6e1wiJGlkXCI6XCI2MDVcIixcIkNvbG9yXCI6e1wiJGlkXCI6XCI2MDZcIixcIkFcIjoyNTUsXCJSXCI6OTEsXCJHXCI6MTU1LFwiQlwiOjIxM319LFwiSXNWaXNpYmxlXCI6dHJ1ZSxcIldpZHRoXCI6MC4wLFwiSGVpZ2h0XCI6MTYuMCxcIkJvcmRlclN0eWxlXCI6e1wiJGlkXCI6XCI2MDdcIixcIkxpbmVDb2xvclwiOntcIiRyZWZcIjpcIjE2NlwifSxcIkxpbmVXZWlnaHRcIjowLjAsXCJMaW5lVHlwZVwiOjB9fSxcIlRpdGxlU3R5bGVcIjp7XCIkaWRcIjpcIjYwOFwiLFwiRm9udFNldHRpbmdzXCI6e1wiJGlkXCI6XCI2MDlcIixcIkZvbnRTaXplXCI6MTIsXCJGb250TmFtZVwiOlwiQ2FsaWJyaVwiLFwiSXNCb2xkXCI6dHJ1ZSxcIklzSXRhbGljXCI6ZmFsc2UsXCJJc1VuZGVybGluZWRcIjpmYWxzZX0sXCJBdXRvU2l6ZVwiOjAsXCJGb3JlZ3JvdW5kXCI6e1wiJGlkXCI6XCI2MTBcIixcIkNvbG9yXCI6e1wiJGlkXCI6XCI2MTFcIixcIkFcIjoyNTUsXCJSXCI6MTE1LFwiR1wiOjExNSxcIkJcIjoxMTV9fSxcIkJhY2tncm91bmRGaWxsVHlwZVwiOjAsXCJNYXhXaWR0aFwiOjk2MC4wLFwiTWF4SGVpZ2h0XCI6XCJJbmZpbml0eVwi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ntcIiRyZWZcIjpcIjE3NFwifSxcIklzVmlzaWJsZVwiOnRydWUsXCJXaWR0aFwiOjAuMCxcIkhlaWdodFwiOjAuMCxcIkJvcmRlclN0eWxlXCI6e1wiJGlkXCI6XCI2MTRcIixcIkxpbmVDb2xvclwiOm51bGwsXCJMaW5lV2VpZ2h0XCI6MC4wLFwiTGluZVR5cGVcIjowfX0sXCJEYXRlU3R5bGVcIjp7XCIkaWRcIjpcIjYxNVwiLFwiRm9udFNldHRpbmdzXCI6e1wiJGlkXCI6XCI2MTZcIixcIkZvbnRTaXplXCI6MTAsXCJGb250TmFtZVwiOlwiQ2FsaWJyaVwiLFwiSXNCb2xkXCI6ZmFsc2UsXCJJc0l0YWxpY1wiOmZhbHNlLFwiSXNVbmRlcmxpbmVkXCI6ZmFsc2V9LFwiQXV0b1NpemVcIjowLFwiRm9yZWdyb3VuZFwiOntcIiRpZFwiOlwiNjE3XCIsXCJDb2xvclwiOntcIiRpZFwiOlwiNjE4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2MTlcIixcIlRvcFwiOjAuMCxcIkxlZnRcIjowLjAsXCJSaWdodFwiOjAuMCxcIkJvdHRvbVwiOjAuMH0sXCJQYWRkaW5nXCI6e1wiJGlkXCI6XCI2MjBcIixcIlRvcFwiOjAuMCxcIkxlZnRcIjowLjAsXCJSaWdodFwiOjAuMCxcIkJvdHRvbVwiOjAuMH0sXCJCYWNrZ3JvdW5kXCI6e1wiJHJlZlwiOlwiMTgxXCJ9LFwiSXNWaXNpYmxlXCI6dHJ1ZSxcIldpZHRoXCI6MC4wLFwiSGVpZ2h0XCI6MC4wLFwiQm9yZGVyU3R5bGVcIjp7XCIkaWRcIjpcIjYyMVwiLFwiTGluZUNvbG9yXCI6bnVsbCxcIkxpbmVXZWlnaHRcIjowLjAsXCJMaW5lVHlwZVwiOjB9fSxcIkRhdGVGb3JtYXRcIjp7XCIkaWRcIjpcIjYy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2MjNcIixcIlNoYXBlXCI6MCxcIlNoYXBlVGhpY2tuZXNzXCI6MSxcIkR1cmF0aW9uRm9ybWF0XCI6MCxcIlBlcmNlbnRhZ2VDb21wbGV0ZVN0eWxlXCI6e1wiJGlkXCI6XCI2MjRcIixcIkZvbnRTZXR0aW5nc1wiOntcIiRpZFwiOlwiNjI1XCIsXCJGb250U2l6ZVwiOjEwLFwiRm9udE5hbWVcIjpcIkNhbGlicmlcIixcIklzQm9sZFwiOmZhbHNlLFwiSXNJdGFsaWNcIjpmYWxzZSxcIklzVW5kZXJsaW5lZFwiOmZhbHNlfSxcIkF1dG9TaXplXCI6MCxcIkZvcmVncm91bmRcIjp7XCIkaWRcIjpcIjYyNlwiLFwiQ29sb3JcIjp7XCIkaWRcIjpcIjYyN1wiLFwiQVwiOjI1NSxcIlJcIjoyMzgsXCJHXCI6MjM2LFwiQlwiOjIyNX19LFwiQmFja2dyb3VuZEZpbGxUeXBlXCI6MCxcIk1heFdpZHRoXCI6MjAwLjAsXCJNYXhIZWlnaHRcIjpcIkluZmluaXR5XCIsXCJTbWFydEZvcmVncm91bmRJc0FjdGl2ZVwiOmZhbHNlLFwiSG9yaXpvbnRhbEFsaWdubWVudFwiOjEsXCJWZXJ0aWNhbEFsaWdubWVudFwiOjAsXCJTbWFydEZvcmVncm91bmRcIjpudWxsLFwiTWFyZ2luXCI6e1wiJGlkXCI6XCI2MjhcIixcIlRvcFwiOjAuMCxcIkxlZnRcIjowLjAsXCJSaWdodFwiOjAuMCxcIkJvdHRvbVwiOjAuMH0sXCJQYWRkaW5nXCI6e1wiJGlkXCI6XCI2MjlcIixcIlRvcFwiOjAuMCxcIkxlZnRcIjowLjAsXCJSaWdodFwiOjAuMCxcIkJvdHRvbVwiOjAuMH0sXCJCYWNrZ3JvdW5kXCI6e1wiJHJlZlwiOlwiMTQ2XCJ9LFwiSXNWaXNpYmxlXCI6dHJ1ZSxcIldpZHRoXCI6MC4wLFwiSGVpZ2h0XCI6MC4wLFwiQm9yZGVyU3R5bGVcIjp7XCIkaWRcIjpcIjYzMFwiLFwiTGluZUNvbG9yXCI6bnVsbCxcIkxpbmVXZWlnaHRcIjowLjAsXCJMaW5lVHlwZVwiOjB9fSxcIkR1cmF0aW9uU3R5bGVcIjp7XCIkaWRcIjpcIjYzMVwiLFwiRm9udFNldHRpbmdzXCI6e1wiJGlkXCI6XCI2MzJcIixcIkZvbnRTaXplXCI6MTAsXCJGb250TmFtZVwiOlwiQ2FsaWJyaVwiLFwiSXNCb2xkXCI6ZmFsc2UsXCJJc0l0YWxpY1wiOmZhbHNlLFwiSXNVbmRlcmxpbmVkXCI6ZmFsc2V9LFwiQXV0b1NpemVcIjowLFwiRm9yZWdyb3VuZFwiOntcIiRpZFwiOlwiNjMzXCIsXCJDb2xvclwiOntcIiRyZWZcIjpcIjE1MFwifX0sXCJCYWNrZ3JvdW5kRmlsbFR5cGVcIjowLFwiTWF4V2lkdGhcIjoyMDAuMCxcIk1heEhlaWdodFwiOlwiSW5maW5pdHlcIixcIlNtYXJ0Rm9yZWdyb3VuZElzQWN0aXZlXCI6ZmFsc2UsXCJIb3Jpem9udGFsQWxpZ25tZW50XCI6MCxcIlZlcnRpY2FsQWxpZ25tZW50XCI6MCxcIlNtYXJ0Rm9yZWdyb3VuZFwiOm51bGwsXCJNYXJnaW5cIjp7XCIkaWRcIjpcIjYzNFwiLFwiVG9wXCI6MC4wLFwiTGVmdFwiOjAuMCxcIlJpZ2h0XCI6MC4wLFwiQm90dG9tXCI6MC4wfSxcIlBhZGRpbmdcIjp7XCIkaWRcIjpcIjYzNVwiLFwiVG9wXCI6MC4wLFwiTGVmdFwiOjAuMCxcIlJpZ2h0XCI6MC4wLFwiQm90dG9tXCI6MC4wfSxcIkJhY2tncm91bmRcIjp7XCIkcmVmXCI6XCIxNTNcIn0sXCJJc1Zpc2libGVcIjp0cnVlLFwiV2lkdGhcIjowLjAsXCJIZWlnaHRcIjowLjAsXCJCb3JkZXJTdHlsZVwiOntcIiRpZFwiOlwiNjM2XCIsXCJMaW5lQ29sb3JcIjpudWxsLFwiTGluZVdlaWdodFwiOjAuMCxcIkxpbmVUeXBlXCI6MH19LFwiSG9yaXpvbnRhbENvbm5lY3RvclN0eWxlXCI6e1wiJGlkXCI6XCI2MzdcIixcIkxpbmVDb2xvclwiOntcIiRyZWZcIjpcIjE1NVwifSxcIkxpbmVXZWlnaHRcIjowLjgsXCJMaW5lVHlwZVwiOjB9LFwiVmVydGljYWxDb25uZWN0b3JTdHlsZVwiOntcIiRpZFwiOlwiNjM4XCIsXCJMaW5lQ29sb3JcIjp7XCIkcmVmXCI6XCIxNThcIn0sXCJMaW5lV2VpZ2h0XCI6MC4wLFwiTGluZVR5cGVcIjowfSxcIk1hcmdpblwiOm51bGwsXCJTdGFydERhdGVQb3NpdGlvblwiOjQsXCJFbmREYXRlUG9zaXRpb25cIjo0LFwiVGl0bGVQb3NpdGlvblwiOjUsXCJEdXJhdGlvblBvc2l0aW9uXCI6NixcIlBlcmNlbnRhZ2VDb21wbGV0ZWRQb3NpdGlvblwiOjIsXCJTcGFjaW5nXCI6NSxcIklzQmVsb3dUaW1lYmFuZFwiOnRydWUsXCJQZXJjZW50YWdlQ29tcGxldGVTaGFwZU9wYWNpdHlcIjozNSxcIkdyb3VwTmFtZVwiOm51bGwsXCJBdHRhY2hlZE1pbGVzdG9uZXNTdHlsZXNcIjpbXSxcIlNoYXBlU3R5bGVcIjp7XCIkaWRcIjpcIjYzOVwiLFwiTWFyZ2luXCI6e1wiJGlkXCI6XCI2NDBcIixcIlRvcFwiOjAuMCxcIkxlZnRcIjo0LjAsXCJSaWdodFwiOjQuMCxcIkJvdHRvbVwiOjAuMH0sXCJQYWRkaW5nXCI6e1wiJGlkXCI6XCI2NDFcIixcIlRvcFwiOjAuMCxcIkxlZnRcIjowLjAsXCJSaWdodFwiOjAuMCxcIkJvdHRvbVwiOjAuMH0sXCJCYWNrZ3JvdW5kXCI6e1wiJGlkXCI6XCI2NDJcIixcIkNvbG9yXCI6e1wiJGlkXCI6XCI2NDNcIixcIkFcIjoyNTUsXCJSXCI6OTEsXCJHXCI6MTU1LFwiQlwiOjIxM319LFwiSXNWaXNpYmxlXCI6dHJ1ZSxcIldpZHRoXCI6MC4wLFwiSGVpZ2h0XCI6MTYuMCxcIkJvcmRlclN0eWxlXCI6e1wiJGlkXCI6XCI2NDRcIixcIkxpbmVDb2xvclwiOntcIiRyZWZcIjpcIjE2NlwifSxcIkxpbmVXZWlnaHRcIjowLjAsXCJMaW5lVHlwZVwiOjB9fSxcIlRpdGxlU3R5bGVcIjp7XCIkaWRcIjpcIjY0NVwiLFwiRm9udFNldHRpbmdzXCI6e1wiJGlkXCI6XCI2NDZcIixcIkZvbnRTaXplXCI6MTIsXCJGb250TmFtZVwiOlwiQ2FsaWJyaVwiLFwiSXNCb2xkXCI6dHJ1ZSxcIklzSXRhbGljXCI6ZmFsc2UsXCJJc1VuZGVybGluZWRcIjpmYWxzZX0sXCJBdXRvU2l6ZVwiOjAsXCJGb3JlZ3JvdW5kXCI6e1wiJGlkXCI6XCI2NDdcIixcIkNvbG9yXCI6e1wiJGlkXCI6XCI2NDhcIixcIkFcIjoyNTUsXCJSXCI6MTE1LFwiR1wiOjExNSxcIkJcIjoxMTV9fSxcIkJhY2tncm91bmRGaWxsVHlwZVwiOjAsXCJNYXhXaWR0aFwiOjk2MC4wLFwiTWF4SGVpZ2h0XCI6XCJJbmZpbml0eVwiLFwiU21hcnRGb3JlZ3JvdW5kSXNBY3RpdmVcIjpmYWxzZSxcIkhvcml6b250YWxBbGlnbm1lbnRcIjowLFwiVmVydGljYWxBbGlnbm1lbnRcIjowLFwiU21hcnRGb3JlZ3JvdW5kXCI6bnVsbCxcIk1hcmdpblwiOntcIiRpZFwiOlwiNjQ5XCIsXCJUb3BcIjowLjAsXCJMZWZ0XCI6MC4wLFwiUmlnaHRcIjowLjAsXCJCb3R0b21cIjowLjB9LFwiUGFkZGluZ1wiOntcIiRpZFwiOlwiNjUwXCIsXCJUb3BcIjowLjAsXCJMZWZ0XCI6MC4wLFwiUmlnaHRcIjowLjAsXCJCb3R0b21cIjowLjB9LFwiQmFja2dyb3VuZFwiOntcIiRyZWZcIjpcIjE3NFwifSxcIklzVmlzaWJsZVwiOnRydWUsXCJXaWR0aFwiOjAuMCxcIkhlaWdodFwiOjAuMCxcIkJvcmRlclN0eWxlXCI6e1wiJGlkXCI6XCI2NTFcIixcIkxpbmVDb2xvclwiOm51bGwsXCJMaW5lV2VpZ2h0XCI6MC4wLFwiTGluZVR5cGVcIjowfX0sXCJEYXRlU3R5bGVcIjp7XCIkaWRcIjpcIjY1MlwiLFwiRm9udFNldHRpbmdzXCI6e1wiJGlkXCI6XCI2NTNcIixcIkZvbnRTaXplXCI6MTAsXCJGb250TmFtZVwiOlwiQ2FsaWJyaVwiLFwiSXNCb2xkXCI6ZmFsc2UsXCJJc0l0YWxpY1wiOmZhbHNlLFwiSXNVbmRlcmxpbmVkXCI6ZmFsc2V9LFwiQXV0b1NpemVcIjowLFwiRm9yZWdyb3VuZFwiOntcIiRpZFwiOlwiNjU0XCIsXCJDb2xvclwiOntcIiRpZFwiOlwiNjU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2NTZcIixcIlRvcFwiOjAuMCxcIkxlZnRcIjowLjAsXCJSaWdodFwiOjAuMCxcIkJvdHRvbVwiOjAuMH0sXCJQYWRkaW5nXCI6e1wiJGlkXCI6XCI2NTdcIixcIlRvcFwiOjAuMCxcIkxlZnRcIjowLjAsXCJSaWdodFwiOjAuMCxcIkJvdHRvbVwiOjAuMH0sXCJCYWNrZ3JvdW5kXCI6e1wiJHJlZlwiOlwiMTgxXCJ9LFwiSXNWaXNpYmxlXCI6dHJ1ZSxcIldpZHRoXCI6MC4wLFwiSGVpZ2h0XCI6MC4wLFwiQm9yZGVyU3R5bGVcIjp7XCIkaWRcIjpcIjY1OFwiLFwiTGluZUNvbG9yXCI6bnVsbCxcIkxpbmVXZWlnaHRcIjowLjAsXCJMaW5lVHlwZVwiOjB9fSxcIkRhdGVGb3JtYXRcIjp7XCIkaWRcIjpcIjY1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2NjBcIixcIlNoYXBlXCI6MCxcIlNoYXBlVGhpY2tuZXNzXCI6MSxcIkR1cmF0aW9uRm9ybWF0XCI6MCxcIlBlcmNlbnRhZ2VDb21wbGV0ZVN0eWxlXCI6e1wiJGlkXCI6XCI2NjFcIixcIkZvbnRTZXR0aW5nc1wiOntcIiRpZFwiOlwiNjYyXCIsXCJGb250U2l6ZVwiOjEwLFwiRm9udE5hbWVcIjpcIkNhbGlicmlcIixcIklzQm9sZFwiOmZhbHNlLFwiSXNJdGFsaWNcIjpmYWxzZSxcIklzVW5kZXJsaW5lZFwiOmZhbHNlfSxcIkF1dG9TaXplXCI6MCxcIkZvcmVncm91bmRcIjp7XCIkaWRcIjpcIjY2M1wiLFwiQ29sb3JcIjp7XCIkaWRcIjpcIjY2NFwiLFwiQVwiOjI1NSxcIlJcIjoyMzgsXCJHXCI6MjM2LFwiQlwiOjIyNX19LFwiQmFja2dyb3VuZEZpbGxUeXBlXCI6MCxcIk1heFdpZHRoXCI6MjAwLjAsXCJNYXhIZWlnaHRcIjpcIkluZmluaXR5XCIsXCJTbWFydEZvcmVncm91bmRJc0FjdGl2ZVwiOmZhbHNlLFwiSG9yaXpvbnRhbEFsaWdubWVudFwiOjEsXCJWZXJ0aWNhbEFsaWdubWVudFwiOjAsXCJTbWFydEZvcmVncm91bmRcIjpudWxsLFwiTWFyZ2luXCI6e1wiJGlkXCI6XCI2NjVcIixcIlRvcFwiOjAuMCxcIkxlZnRcIjowLjAsXCJSaWdodFwiOjAuMCxcIkJvdHRvbVwiOjAuMH0sXCJQYWRkaW5nXCI6e1wiJGlkXCI6XCI2NjZcIixcIlRvcFwiOjAuMCxcIkxlZnRcIjowLjAsXCJSaWdodFwiOjAuMCxcIkJvdHRvbVwiOjAuMH0sXCJCYWNrZ3JvdW5kXCI6e1wiJHJlZlwiOlwiMTQ2XCJ9LFwiSXNWaXNpYmxlXCI6dHJ1ZSxcIldpZHRoXCI6MC4wLFwiSGVpZ2h0XCI6MC4wLFwiQm9yZGVyU3R5bGVcIjp7XCIkaWRcIjpcIjY2N1wiLFwiTGluZUNvbG9yXCI6bnVsbCxcIkxpbmVXZWlnaHRcIjowLjAsXCJMaW5lVHlwZVwiOjB9fSxcIkR1cmF0aW9uU3R5bGVcIjp7XCIkaWRcIjpcIjY2OFwiLFwiRm9udFNldHRpbmdzXCI6e1wiJGlkXCI6XCI2NjlcIixcIkZvbnRTaXplXCI6MTAsXCJGb250TmFtZVwiOlwiQ2FsaWJyaVwiLFwiSXNCb2xkXCI6ZmFsc2UsXCJJc0l0YWxpY1wiOmZhbHNlLFwiSXNVbmRlcmxpbmVkXCI6ZmFsc2V9LFwiQXV0b1NpemVcIjowLFwiRm9yZWdyb3VuZFwiOntcIiRpZFwiOlwiNjcwXCIsXCJDb2xvclwiOntcIiRyZWZcIjpcIjE1MFwifX0sXCJCYWNrZ3JvdW5kRmlsbFR5cGVcIjowLFwiTWF4V2lkdGhcIjoyMDAuMCxcIk1heEhlaWdodFwiOlwiSW5maW5pdHlcIixcIlNtYXJ0Rm9yZWdyb3VuZElzQWN0aXZlXCI6ZmFsc2UsXCJIb3Jpem9udGFsQWxpZ25tZW50XCI6MCxcIlZlcnRpY2FsQWxpZ25tZW50XCI6MCxcIlNtYXJ0Rm9yZWdyb3VuZFwiOm51bGwsXCJNYXJnaW5cIjp7XCIkaWRcIjpcIjY3MVwiLFwiVG9wXCI6MC4wLFwiTGVmdFwiOjAuMCxcIlJpZ2h0XCI6MC4wLFwiQm90dG9tXCI6MC4wfSxcIlBhZGRpbmdcIjp7XCIkaWRcIjpcIjY3MlwiLFwiVG9wXCI6MC4wLFwiTGVmdFwiOjAuMCxcIlJpZ2h0XCI6MC4wLFwiQm90dG9tXCI6MC4wfSxcIkJhY2tncm91bmRcIjp7XCIkcmVmXCI6XCIxNTNcIn0sXCJJc1Zpc2libGVcIjp0cnVlLFwiV2lkdGhcIjowLjAsXCJIZWlnaHRcIjowLjAsXCJCb3JkZXJTdHlsZVwiOntcIiRpZFwiOlwiNjczXCIsXCJMaW5lQ29sb3JcIjpudWxsLFwiTGluZVdlaWdodFwiOjAuMCxcIkxpbmVUeXBlXCI6MH19LFwiSG9yaXpvbnRhbENvbm5lY3RvclN0eWxlXCI6e1wiJGlkXCI6XCI2NzRcIixcIkxpbmVDb2xvclwiOntcIiRyZWZcIjpcIjE1NVwifSxcIkxpbmVXZWlnaHRcIjowLjgsXCJMaW5lVHlwZVwiOjB9LFwiVmVydGljYWxDb25uZWN0b3JTdHlsZVwiOntcIiRpZFwiOlwiNjc1XCIsXCJMaW5lQ29sb3JcIjp7XCIkcmVmXCI6XCIxNThcIn0sXCJMaW5lV2VpZ2h0XCI6MC4wLFwiTGluZVR5cGVcIjowfSxcIk1hcmdpblwiOm51bGwsXCJTdGFydERhdGVQb3NpdGlvblwiOjQsXCJFbmREYXRlUG9zaXRpb25cIjo0LFwiVGl0bGVQb3NpdGlvblwiOjUsXCJEdXJhdGlvblBvc2l0aW9uXCI6NixcIlBlcmNlbnRhZ2VDb21wbGV0ZWRQb3NpdGlvblwiOjIsXCJTcGFjaW5nXCI6NSxcIklzQmVsb3dUaW1lYmFuZFwiOnRydWUsXCJQZXJjZW50YWdlQ29tcGxldGVTaGFwZU9wYWNpdHlcIjozNSxcIkdyb3VwTmFtZVwiOm51bGwsXCJBdHRhY2hlZE1pbGVzdG9uZXNTdHlsZXNcIjpbXSxcIlNoYXBlU3R5bGVcIjp7XCIkaWRcIjpcIjY3NlwiLFwiTWFyZ2luXCI6e1wiJGlkXCI6XCI2NzdcIixcIlRvcFwiOjAuMCxcIkxlZnRcIjo0LjAsXCJSaWdodFwiOjQuMCxcIkJvdHRvbVwiOjAuMH0sXCJQYWRkaW5nXCI6e1wiJGlkXCI6XCI2NzhcIixcIlRvcFwiOjAuMCxcIkxlZnRcIjowLjAsXCJSaWdodFwiOjAuMCxcIkJvdHRvbVwiOjAuMH0sXCJCYWNrZ3JvdW5kXCI6e1wiJGlkXCI6XCI2NzlcIixcIkNvbG9yXCI6e1wiJGlkXCI6XCI2ODBcIixcIkFcIjoyNTUsXCJSXCI6OTEsXCJHXCI6MTU1LFwiQlwiOjIxM319LFwiSXNWaXNpYmxlXCI6dHJ1ZSxcIldpZHRoXCI6MC4wLFwiSGVpZ2h0XCI6MTYuMCxcIkJvcmRlclN0eWxlXCI6e1wiJGlkXCI6XCI2ODFcIixcIkxpbmVDb2xvclwiOntcIiRyZWZcIjpcIjE2NlwifSxcIkxpbmVXZWlnaHRcIjowLjAsXCJMaW5lVHlwZVwiOjB9fSxcIlRpdGxlU3R5bGVcIjp7XCIkaWRcIjpcIjY4MlwiLFwiRm9udFNldHRpbmdzXCI6e1wiJGlkXCI6XCI2ODNcIixcIkZvbnRTaXplXCI6MTIsXCJGb250TmFtZVwiOlwiQ2FsaWJyaVwiLFwiSXNCb2xkXCI6dHJ1ZSxcIklzSXRhbGljXCI6ZmFsc2UsXCJJc1VuZGVybGluZWRcIjpmYWxzZX0sXCJBdXRvU2l6ZVwiOjAsXCJGb3JlZ3JvdW5kXCI6e1wiJGlkXCI6XCI2ODRcIixcIkNvbG9yXCI6e1wiJGlkXCI6XCI2ODVcIixcIkFcIjoyNTUsXCJSXCI6MTE1LFwiR1wiOjExNSxcIkJcIjoxMTV9fSxcIkJhY2tncm91bmRGaWxsVHlwZVwiOjAsXCJNYXhXaWR0aFwiOjk2MC4wLFwiTWF4SGVpZ2h0XCI6XCJJbmZpbml0eVwiLFwiU21hcnRGb3JlZ3JvdW5kSXNBY3RpdmVcIjpmYWxzZSxcIkhvcml6b250YWxBbGlnbm1lbnRcIjowLFwiVmVydGljYWxBbGlnbm1lbnRcIjowLFwiU21hcnRGb3JlZ3JvdW5kXCI6bnVsbCxcIk1hcmdpblwiOntcIiRpZFwiOlwiNjg2XCIsXCJUb3BcIjowLjAsXCJMZWZ0XCI6MC4wLFwiUmlnaHRcIjowLjAsXCJCb3R0b21cIjowLjB9LFwiUGFkZGluZ1wiOntcIiRpZFwiOlwiNjg3XCIsXCJUb3BcIjowLjAsXCJMZWZ0XCI6MC4wLFwiUmlnaHRcIjowLjAsXCJCb3R0b21cIjowLjB9LFwiQmFja2dyb3VuZFwiOntcIiRyZWZcIjpcIjE3NFwifSxcIklzVmlzaWJsZVwiOnRydWUsXCJXaWR0aFwiOjAuMCxcIkhlaWdodFwiOjAuMCxcIkJvcmRlclN0eWxlXCI6e1wiJGlkXCI6XCI2ODhcIixcIkxpbmVDb2xvclwiOm51bGwsXCJMaW5lV2VpZ2h0XCI6MC4wLFwiTGluZVR5cGVcIjowfX0sXCJEYXRlU3R5bGVcIjp7XCIkaWRcIjpcIjY4OVwiLFwiRm9udFNldHRpbmdzXCI6e1wiJGlkXCI6XCI2OTBcIixcIkZvbnRTaXplXCI6MTAsXCJGb250TmFtZVwiOlwiQ2FsaWJyaVwiLFwiSXNCb2xkXCI6ZmFsc2UsXCJJc0l0YWxpY1wiOmZhbHNlLFwiSXNVbmRlcmxpbmVkXCI6ZmFsc2V9LFwiQXV0b1NpemVcIjowLFwiRm9yZWdyb3VuZFwiOntcIiRpZFwiOlwiNjkxXCIsXCJDb2xvclwiOntcIiRpZFwiOlwiNjk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2OTNcIixcIlRvcFwiOjAuMCxcIkxlZnRcIjowLjAsXCJSaWdodFwiOjAuMCxcIkJvdHRvbVwiOjAuMH0sXCJQYWRkaW5nXCI6e1wiJGlkXCI6XCI2OTRcIixcIlRvcFwiOjAuMCxcIkxlZnRcIjowLjAsXCJSaWdodFwiOjAuMCxcIkJvdHRvbVwiOjAuMH0sXCJCYWNrZ3JvdW5kXCI6e1wiJHJlZlwiOlwiMTgxXCJ9LFwiSXNWaXNpYmxlXCI6dHJ1ZSxcIldpZHRoXCI6MC4wLFwiSGVpZ2h0XCI6MC4wLFwiQm9yZGVyU3R5bGVcIjp7XCIkaWRcIjpcIjY5NVwiLFwiTGluZUNvbG9yXCI6bnVsbCxcIkxpbmVXZWlnaHRcIjowLjAsXCJMaW5lVHlwZVwiOjB9fSxcIkRhdGVGb3JtYXRcIjp7XCIkaWRcIjpcIjY5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U3dpbWxhbmVEZWZpbml0aW9uU3R5bGVMaXN0XCI6W10sXCJDdXN0b21Td2ltbGFuZVYyU3R5bGVMaXN0XCI6W10sXCJHcmlkbGluZVBhbmVsU3R5bGVcIjp7XCIkaWRcIjpcIjY5N1wiLFwiR3JpZGxpbmVTdHlsZVwiOntcIiRpZFwiOlwiNjk4XCIsXCJMaW5lQ29sb3JcIjp7XCIkaWRcIjpcIjY5OVwiLFwiJHR5cGVcIjpcIk5MUkUuQ29tbW9uLkRvbS5Tb2xpZENvbG9yQnJ1c2gsIE5MUkUuQ29tbW9uXCIsXCJDb2xvclwiOntcIiRpZFwiOlwiNzAwXCIsXCJBXCI6MzgsXCJSXCI6OTEsXCJHXCI6MTU1LFwiQlwiOjIxM319LFwiTGluZVdlaWdodFwiOjEuMCxcIkxpbmVUeXBlXCI6MH0sXCJJc1Zpc2libGVcIjp0cnVlfSxcIkFjdGl2aXR5TGluZVBhbmVsU3R5bGVcIjp7XCIkaWRcIjpcIjcwMVwiLFwiQWN0aXZpdHlMaW5lU3R5bGVcIjp7XCIkaWRcIjpcIjcwMlwiLFwiTGluZUNvbG9yXCI6e1wiJGlkXCI6XCI3MDNcIixcIiR0eXBlXCI6XCJOTFJFLkNvbW1vbi5Eb20uU29saWRDb2xvckJydXNoLCBOTFJFLkNvbW1vblwiLFwiQ29sb3JcIjp7XCIkaWRcIjpcIjcwNFwiLFwiQVwiOjM4LFwiUlwiOjY4LFwiR1wiOjExNCxcIkJcIjoxOTZ9fSxcIkxpbmVXZWlnaHRcIjoxLjAsXCJMaW5lVHlwZVwiOjB9LFwiSXNWaXNpYmxlXCI6dHJ1ZX0sXCJEZWZhdWx0RGVwZW5kZW5jeVN0eWxlXCI6e1wiJGlkXCI6XCI3MDVcIixcIkxpbmVTdHlsZVwiOntcIiRpZFwiOlwiNzA2XCIsXCJMaW5lQ29sb3JcIjp7XCIkaWRcIjpcIjcwN1wiLFwiJHR5cGVcIjpcIk5MUkUuQ29tbW9uLkRvbS5Tb2xpZENvbG9yQnJ1c2gsIE5MUkUuQ29tbW9uXCIsXCJDb2xvclwiOntcIiRpZFwiOlwiNzA4XCIsXCJBXCI6MjU1LFwiUlwiOjAsXCJHXCI6MCxcIkJcIjowfX0sXCJMaW5lV2VpZ2h0XCI6MS4wLFwiTGluZVR5cGVcIjowfSxcIkVuZEFycm93aGVhZExpbmVTdHlsZVwiOntcIiRpZFwiOlwiNzA5XCIsXCJLaW5kXCI6MSxcIldpZHRoXCI6MSxcIkxlbmd0aFwiOjAsXCJQYXJlbnRTdHlsZVwiOm51bGx9LFwiQnJpbmdUb0Zyb250XCI6dHJ1ZSxcIklzVmlzaWJsZVwiOnRydWUsXCJSYWRpdXNcIjowLjB9LFwiQ3JpdGljYWxQYXRoU3R5bGVcIjp7XCIkaWRcIjpcIjcxMFwiLFwiQ3JpdGljYWxQYXRoU3R5bGVPcHRpb25zXCI6MTUsXCJMaW5lU3R5bGVcIjp7XCIkaWRcIjpcIjcxMVwiLFwiTGluZUNvbG9yXCI6e1wiJGlkXCI6XCI3MTJcIixcIiR0eXBlXCI6XCJOTFJFLkNvbW1vbi5Eb20uU29saWRDb2xvckJydXNoLCBOTFJFLkNvbW1vblwiLFwiQ29sb3JcIjp7XCIkaWRcIjpcIjcxM1wiLFwiQVwiOjI1NSxcIlJcIjoyMjIsXCJHXCI6NTAsXCJCXCI6NTB9fSxcIkxpbmVXZWlnaHRcIjoxLjAsXCJMaW5lVHlwZVwiOjB9LFwiVGl0bGVGb3JlZ3JvdW5kXCI6e1wiJGlkXCI6XCI3MTRcIixcIkNvbG9yXCI6e1wiJGlkXCI6XCI3MTVcIixcIkFcIjoyNTUsXCJSXCI6MTc2LFwiR1wiOjE5LFwiQlwiOjI1fX0sXCJTaGFwZXNCYWNrZ3JvdW5kXCI6e1wiJGlkXCI6XCI3MTZcIixcIkNvbG9yXCI6e1wiJGlkXCI6XCI3MTdcIixcIkFcIjoyNTUsXCJSXCI6MjUzLFwiR1wiOjIwMyxcIkJcIjoyMDh9fSxcIlNoYXBlc0JvcmRlclN0eWxlXCI6e1wiJGlkXCI6XCI3MThcIixcIkxpbmVDb2xvclwiOntcIiRpZFwiOlwiNzE5XCIsXCIkdHlwZVwiOlwiTkxSRS5Db21tb24uRG9tLlNvbGlkQ29sb3JCcnVzaCwgTkxSRS5Db21tb25cIixcIkNvbG9yXCI6e1wiJGlkXCI6XCI3MjBcIixcIkFcIjoyNTUsXCJSXCI6MjIyLFwiR1wiOjUwLFwiQlwiOjUwfX0sXCJMaW5lV2VpZ2h0XCI6MS41LFwiTGluZVR5cGVcIjowfSxcIklzVmlzaWJsZVwiOmZhbHNlfSxcIlBhbmVsc1NwYWNpbmdEZWZpbml0aW9uXCI6e1wiJGlkXCI6XCI3MjFcIixcIlNwYWNpbmdBYm92ZVRpbWViYW5kXCI6NSxcIlNwYWNpbmdCZWxvd1RpbWViYW5kXCI6NSxcIlNwYWNpbmdBYm92ZUJldHdlZW5Td2ltbGFuZXNBbmRUYXNrc1wiOjUsXCJTcGFjaW5nQmVsb3dCZXR3ZWVuU3dpbWxhbmVzQW5kVGFza3NcIjo1fX0sXCJTY2FsZVwiOntcIiRpZFwiOlwiNzIyXCIsXCJTdGFydERhdGVcIjpcIjIwMTgtMDUtMTBUMjM6NTk6MDBcIixcIkVuZERhdGVcIjpcIjIwMTktMDEtMzBUMjM6NTk6NTkuOTk5WlwiLFwiRm9ybWF0XCI6XCJNTU1cIixcIlR5cGVcIjoyLFwiQXV0b0RhdGVSYW5nZVwiOnRydWUsXCJXb3JraW5nRGF5c1wiOjMxLFwiVG9kYXlNYXJrZXJUZXh0XCI6XCJUb2RheVwiLFwiQXV0b1NjYWxlVHlwZVwiOmZhbHNlfSxcIlNjYWxlVjJcIjp7XCIkaWRcIjpcIjcyM1wiLFwiU3RhcnREYXRlXCI6XCIyMDE4LTA1LTEwVDIzOjU5OjAwXCIsXCJFbmREYXRlXCI6XCIyMDE5LTAxLTMwVDIzOjU5OjU5Ljk5OVpcIixcIkF1dG9EYXRlUmFuZ2VcIjp0cnVlLFwiV29ya2luZ0RheXNcIjozMSxcIlRvZGF5TWFya2VyVGV4dFwiOlwiVG9kYXlcIixcIkF1dG9TY2FsZVR5cGVcIjpmYWxzZSxcIlRpbWViYW5kU2NhbGVzXCI6e1wiJGlkXCI6XCI3MjRcIixcIlRvcFNjYWxlTGF5ZXJcIjp7XCIkaWRcIjpcIjcyNVwiLFwiRm9ybWF0XCI6XCJNTU1cIixcIlR5cGVcIjoyfSxcIk1pZGRsZVNjYWxlTGF5ZXJcIjp7XCIkaWRcIjpcIjcyNlwiLFwiRm9ybWF0XCI6bnVsbCxcIlR5cGVcIjowfSxcIkJvdHRvbVNjYWxlTGF5ZXJcIjp7XCIkaWRcIjpcIjcyN1wiLFwiRm9ybWF0XCI6bnVsbCxcIlR5cGVcIjowfX19LFwiTWlsZXN0b25lc1wiOltdLFwiVGFza3NcIjpbXSxcIlN3aW1sYW5lc1wiOltdLFwiU3dpbWxhbmVzVjJcIjpbXSxcIkRlcGVuZGVuY2llc1wiOltdLFwiRGVwZW5kZW5jeVNldHRpbmdzXCI6e1wiJGlkXCI6XCI3MjhcIixcIkRlcGVuZGVuY3lNb2R1bGVFbmFibGVkXCI6ZmFsc2UsXCJTY2hlZHVsaW5nU2V0dGluZ3NcIjp7XCIkaWRcIjpcIjcyOVwiLFwiRGVwZW5kZW5jaWVzU2NoZWR1bGluZ01vZGVTZXR0aW5nXCI6MSxcIkRlcGVuZGVuY2llc1ByZXZpb3VzU2NoZWR1bGluZ01vZGVcIjoxLFwiT25CcmVha2luZ0ZsZXhpYmxlU2NoZWR1bGluZ01vZGVTZXR0aW5nXCI6MCxcIk9uQnJlYWtpbmdTdHJpY3RTY2hlZHVsaW5nTW9kZVNldHRpbmdcIjowfX0sXCJTZXR0aW5nc1wiOntcIiRpZFwiOlwiNzMwXCIsXCJJbXBhT3B0aW9uc1wiOntcIiRpZFwiOlwiNzMxXCIsXCJMZWZ0VG9SaWdodFwiOmZhbHNlLFwiUGF5bG9hZE9wdGlvbnNcIjoyfX0sXCJUaW1lQ29uZmlndXJhdGlvblwiOntcIiRpZFwiOlwiNzMyXCIsXCJVc2VUaW1lXCI6ZmFsc2UsXCJXb3JrRGF5U3RhcnRcIjpcIjAwOjAwOjAwXCIsXCJXb3JrRGF5RW5kXCI6XCIyMzo1OTowMFwifX0ifSwiU2V0dGluZ3MiOnsiJGlkIjoiMTQ1OCIsIkltcGFPcHRpb25zIjp7IiRpZCI6IjE0NTk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NDYwIiwiVXNlVGltZSI6dHJ1ZSwiV29ya0RheVN0YXJ0IjoiMDA6MDA6MDAiLCJXb3JrRGF5RW5kIjoiMjM6NTk6MDAifSwiTGFzdFVzZWRUZW1wbGF0ZUlkIjoiMDgxOTExNzAtNzA0NC00ODVmLWI1YzMtMDBlYTdhZTY5YjEzIiwiRmlyc3RXZWVrT2ZZZWFyIjowLCJQbGFjZU1pbGVzdG9uZUF0VGhlQmVnaW5uaW5nT2ZUaGVEYXkiOmZhbHNlLCJEZXBlbmRlbmN5U2NoZWR1bGluZ1NldHRpbmdzIjp7IiRpZCI6IjE0NjEiLCJEZXBlbmRlbmNpZXNTY2hlZHVsaW5nTW9kZVNldHRpbmciOiJGbGV4aWJsZSIsIkRlcGVuZGVuY2llc1ByZXZpb3VzU2NoZWR1bGluZ01vZGUiOiJGbGV4aWJsZS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e Turing Test"/>
  <p:tag name="OTLDATE" val="1950-01-01T23:59:00.0000000Z"/>
  <p:tag name="OTLPOSITIONONTASK" val="None"/>
  <p:tag name="OTLRELATEDTASKID" val="00000000-0000-0000-0000-00000000000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e term “artificial intelligence“ is coined"/>
  <p:tag name="OTLDATE" val="1956-01-01T23:59:00.0000000Z"/>
  <p:tag name="OTLPOSITIONONTASK" val="None"/>
  <p:tag name="OTLRELATEDTASKID" val="00000000-0000-0000-0000-00000000000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e term “AI winter” is coined"/>
  <p:tag name="OTLDATE" val="1984-01-01T23:59:00.0000000Z"/>
  <p:tag name="OTLPOSITIONONTASK" val="None"/>
  <p:tag name="OTLRELATEDTASKID" val="00000000-0000-0000-0000-00000000000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NNs applicability demonstrated"/>
  <p:tag name="OTLDATE" val="1989-01-01T23:59:00.0000000Z"/>
  <p:tag name="OTLPOSITIONONTASK" val="None"/>
  <p:tag name="OTLRELATEDTASKID" val="00000000-0000-0000-0000-0000000000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1997-01-01T23:59:00.0000000Z"/>
  <p:tag name="OTLPOSITIONONTASK" val="None"/>
  <p:tag name="OTLRELATEDTASKID" val="00000000-0000-0000-0000-000000000000"/>
  <p:tag name="OTLMTITLE" val="Deep Blue defeats Garry Kasparov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uring Natural Language Generation"/>
  <p:tag name="OTLDATE" val="2019-01-01T23:59:00.0000000Z"/>
  <p:tag name="OTLPOSITIONONTASK" val="None"/>
  <p:tag name="OTLRELATEDTASKID" val="00000000-0000-0000-0000-00000000000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hatGPT"/>
  <p:tag name="OTLDATE" val="2022-11-30T23:59:00.0000000Z"/>
  <p:tag name="OTLPOSITIONONTASK" val="None"/>
  <p:tag name="OTLRELATEDTASKID" val="00000000-0000-0000-0000-00000000000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pple releases Siri"/>
  <p:tag name="OTLDATE" val="2011-01-01T23:59:00.0000000Z"/>
  <p:tag name="OTLPOSITIONONTASK" val="None"/>
  <p:tag name="OTLRELATEDTASKID" val="00000000-0000-0000-0000-00000000000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e term “machine learning” is coined"/>
  <p:tag name="OTLDATE" val="1959-01-01T23:59:00.0000000Z"/>
  <p:tag name="OTLPOSITIONONTASK" val="None"/>
  <p:tag name="OTLRELATEDTASKID" val="00000000-0000-0000-0000-00000000000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 Neural Probabilistic Language Model"/>
  <p:tag name="OTLDATE" val="2000-01-01T23:59:00.0000000Z"/>
  <p:tag name="OTLPOSITIONONTASK" val="None"/>
  <p:tag name="OTLRELATEDTASKID" val="00000000-0000-0000-0000-00000000000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FORMAT" val="MMM"/>
  <p:tag name="OTLTIMEBANDSHAPEHEIGHT" val="30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1950-01-01T23:59:00.0000000"/>
  <p:tag name="OTLTIMEBANDWORKINGDAYS" val="Standard"/>
  <p:tag name="OTLTIMEBANDTIMECONFIGWORKDAYSTART" val="00:00:00"/>
  <p:tag name="OTLTIMEBANDTIMECONFIGWORKDAYEND" val="23:59:00"/>
  <p:tag name="OTLTIMEBANDAPPENDYEARONYEARCHANGE" val="True"/>
  <p:tag name="OTLTIMEBANDSCALEMARKING" val="None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CALETYPE" val="Years"/>
  <p:tag name="OTLTIMEBANDENDDATE" val="2023-03-14T23:59:00.0000000"/>
  <p:tag name="OTLTIMEBANDDEPENABLED" val="False"/>
  <p:tag name="OTLRIGHTENDCAPSMARGINRIGHT" val="20"/>
  <p:tag name="OTLTIMEBANDSPACINGBELOWFORSWLANDTASKS" val="5"/>
  <p:tag name="OTLTIMEBANDSPACINGABOVEFORSWLANDTASKS" val="5"/>
  <p:tag name="OTLTIMEBANDSPACINGBELOW" val="5"/>
  <p:tag name="OTLTIMEBANDSPACINGABOVE" val="5"/>
  <p:tag name="OTLTIMEBANDSHAPETYPE" val="RectangleTimebandPhases"/>
  <p:tag name="OTLTIMEBANDELAPSEDTIMEEXTENSION" val="True"/>
  <p:tag name="OTLTIMEBANDUSETIME" val="True"/>
  <p:tag name="OTLLEFTENDCAPSMARGINLEFT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Samuel Checkers-Playing Program"/>
  <p:tag name="OTLDATE" val="1952-01-01T23:59:00.0000000Z"/>
  <p:tag name="OTLPOSITIONONTASK" val="None"/>
  <p:tag name="OTLRELATEDTASKID" val="00000000-0000-0000-0000-0000000000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The Logic Theorist"/>
  <p:tag name="OTLDATE" val="1956-01-01T23:59:00.0000000Z"/>
  <p:tag name="OTLPOSITIONONTASK" val="None"/>
  <p:tag name="OTLRELATEDTASKID" val="00000000-0000-0000-0000-0000000000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SNARC"/>
  <p:tag name="OTLDATE" val="1951-01-01T23:59:00.0000000Z"/>
  <p:tag name="OTLPOSITIONONTASK" val="None"/>
  <p:tag name="OTLRELATEDTASKID" val="00000000-0000-0000-0000-0000000000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ELIZA and Shakey"/>
  <p:tag name="OTLDATE" val="1966-01-01T23:59:00.0000000Z"/>
  <p:tag name="OTLPOSITIONONTASK" val="None"/>
  <p:tag name="OTLRELATEDTASKID" val="00000000-0000-0000-0000-000000000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Artificial Intelligence: A General Survey"/>
  <p:tag name="OTLDATE" val="1973-01-01T23:59:00.0000000Z"/>
  <p:tag name="OTLPOSITIONONTASK" val="None"/>
  <p:tag name="OTLRELATEDTASKID" val="00000000-0000-0000-0000-00000000000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The first AI winter begins"/>
  <p:tag name="OTLDATE" val="1974-01-01T23:59:00.0000000Z"/>
  <p:tag name="OTLPOSITIONONTASK" val="None"/>
  <p:tag name="OTLRELATEDTASKID" val="00000000-0000-0000-0000-00000000000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DATE" val="1980-01-01T23:59:00.0000000Z"/>
  <p:tag name="OTLPOSITIONONTASK" val="None"/>
  <p:tag name="OTLRELATEDTASKID" val="00000000-0000-0000-0000-000000000000"/>
  <p:tag name="OTLMTITLE" val="Symbolics Lisp machines commercializ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Fifth Generation Computer Systems"/>
  <p:tag name="OTLDATE" val="1982-01-01T23:59:00.0000000Z"/>
  <p:tag name="OTLPOSITIONONTASK" val="None"/>
  <p:tag name="OTLRELATEDTASKID" val="00000000-0000-0000-0000-00000000000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Bayesian networks causal analysis"/>
  <p:tag name="OTLDATE" val="1985-01-01T23:59:00.0000000Z"/>
  <p:tag name="OTLPOSITIONONTASK" val="None"/>
  <p:tag name="OTLRELATEDTASKID" val="00000000-0000-0000-0000-0000000000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DATE" val="1988-01-01T23:59:00.0000000Z"/>
  <p:tag name="OTLPOSITIONONTASK" val="None"/>
  <p:tag name="OTLRELATEDTASKID" val="00000000-0000-0000-0000-000000000000"/>
  <p:tag name="OTLMTITLE" val="A Statistical Approach to Language Translati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Large-Scale Deep Unsupervised Learning"/>
  <p:tag name="OTLDATE" val="2009-01-02T23:59:00.0000000Z"/>
  <p:tag name="OTLPOSITIONONTASK" val="None"/>
  <p:tag name="OTLRELATEDTASKID" val="00000000-0000-0000-0000-0000000000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Watson wins on Jeopardy!"/>
  <p:tag name="OTLDATE" val="2011-01-01T23:59:00.0000000Z"/>
  <p:tag name="OTLPOSITIONONTASK" val="None"/>
  <p:tag name="OTLRELATEDTASKID" val="00000000-0000-0000-0000-00000000000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DATE" val="2012-01-01T23:59:00.0000000Z"/>
  <p:tag name="OTLPOSITIONONTASK" val="None"/>
  <p:tag name="OTLRELATEDTASKID" val="00000000-0000-0000-0000-000000000000"/>
  <p:tag name="OTLMTITLE" val="Googles's deep neural network projec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China's Tianhe-2 fastest system"/>
  <p:tag name="OTLDATE" val="2013-06-01T23:59:00.0000000Z"/>
  <p:tag name="OTLPOSITIONONTASK" val="None"/>
  <p:tag name="OTLRELATEDTASKID" val="00000000-0000-0000-0000-00000000000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Facebook introduces DeepFace"/>
  <p:tag name="OTLDATE" val="2014-01-01T23:59:00.0000000Z"/>
  <p:tag name="OTLPOSITIONONTASK" val="None"/>
  <p:tag name="OTLRELATEDTASKID" val="00000000-0000-0000-0000-00000000000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AlphaGo wins at Go"/>
  <p:tag name="OTLDATE" val="2016-01-01T23:59:00.0000000Z"/>
  <p:tag name="OTLPOSITIONONTASK" val="None"/>
  <p:tag name="OTLRELATEDTASKID" val="00000000-0000-0000-0000-00000000000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Sophia: the first robot with citizenship"/>
  <p:tag name="OTLDATE" val="2017-01-01T23:59:00.0000000Z"/>
  <p:tag name="OTLPOSITIONONTASK" val="None"/>
  <p:tag name="OTLRELATEDTASKID" val="00000000-0000-0000-0000-00000000000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Google introduces the Transformer"/>
  <p:tag name="OTLDATE" val="2017-06-12T23:59:00.0000000Z"/>
  <p:tag name="OTLPOSITIONONTASK" val="None"/>
  <p:tag name="OTLRELATEDTASKID" val="00000000-0000-0000-0000-0000000000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Cimon, GPT, Lovot"/>
  <p:tag name="OTLDATE" val="2018-01-01T23:59:00.0000000Z"/>
  <p:tag name="OTLPOSITIONONTASK" val="None"/>
  <p:tag name="OTLRELATEDTASKID" val="00000000-0000-0000-0000-0000000000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Curial GPT-3 LLM"/>
  <p:tag name="OTLDATE" val="2020-06-01T23:59:00.0000000Z"/>
  <p:tag name="OTLPOSITIONONTASK" val="None"/>
  <p:tag name="OTLRELATEDTASKID" val="00000000-0000-0000-0000-0000000000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GPT-4"/>
  <p:tag name="OTLDATE" val="2023-03-14T23:59:00.0000000Z"/>
  <p:tag name="OTLPOSITIONONTASK" val="None"/>
  <p:tag name="OTLRELATEDTASKID" val="00000000-0000-0000-0000-00000000000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Dall-E"/>
  <p:tag name="OTLDATE" val="2021-01-05T23:59:00.0000000Z"/>
  <p:tag name="OTLPOSITIONONTASK" val="None"/>
  <p:tag name="OTLRELATEDTASKID" val="00000000-0000-0000-0000-00000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ILESTONESPACING" val="5"/>
  <p:tag name="OTLMTITLE" val="The General Problem Solver"/>
  <p:tag name="OTLDATE" val="1957-01-01T23:59:00.0000000Z"/>
  <p:tag name="OTLPOSITIONONTASK" val="None"/>
  <p:tag name="OTLRELATEDTASKID" val="00000000-0000-0000-0000-00000000000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2023-10-27T12:49:47Z</dcterms:created>
  <dcterms:modified xsi:type="dcterms:W3CDTF">2023-10-27T12:52:10Z</dcterms:modified>
</cp:coreProperties>
</file>