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90" r:id="rId3"/>
    <p:sldId id="278" r:id="rId4"/>
    <p:sldId id="279" r:id="rId5"/>
    <p:sldId id="280" r:id="rId6"/>
    <p:sldId id="293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1" r:id="rId16"/>
    <p:sldId id="292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265" autoAdjust="0"/>
    <p:restoredTop sz="67249" autoAdjust="0"/>
  </p:normalViewPr>
  <p:slideViewPr>
    <p:cSldViewPr>
      <p:cViewPr varScale="1">
        <p:scale>
          <a:sx n="52" d="100"/>
          <a:sy n="52" d="100"/>
        </p:scale>
        <p:origin x="67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6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4/6/2016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697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5115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003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7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76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0663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08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94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315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86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Deixe a sua crítica, sugestão ou elogio nos comentários e</a:t>
            </a:r>
            <a:r>
              <a:rPr lang="pt-BR" baseline="0" dirty="0"/>
              <a:t> </a:t>
            </a:r>
            <a:r>
              <a:rPr lang="pt-BR" dirty="0"/>
              <a:t>Se você gostou do vídeo, deixe o seu </a:t>
            </a:r>
            <a:r>
              <a:rPr lang="pt-BR" dirty="0" err="1"/>
              <a:t>joinha</a:t>
            </a:r>
            <a:r>
              <a:rPr lang="pt-BR" dirty="0"/>
              <a:t> aqui embaixo</a:t>
            </a:r>
            <a:r>
              <a:rPr lang="pt-BR" baseline="0" dirty="0"/>
              <a:t>, assine o canal e nos siga nas redes sociais:</a:t>
            </a:r>
          </a:p>
          <a:p>
            <a:endParaRPr lang="pt-BR" baseline="0" dirty="0"/>
          </a:p>
          <a:p>
            <a:r>
              <a:rPr lang="pt-BR" baseline="0" dirty="0"/>
              <a:t>Facebook.com/homelaber</a:t>
            </a:r>
          </a:p>
          <a:p>
            <a:r>
              <a:rPr lang="pt-BR" baseline="0" dirty="0"/>
              <a:t>No Twitter @homelaber</a:t>
            </a:r>
          </a:p>
          <a:p>
            <a:r>
              <a:rPr lang="pt-BR" baseline="0" dirty="0"/>
              <a:t>E visite o blog em homelaber.com.br</a:t>
            </a:r>
          </a:p>
          <a:p>
            <a:endParaRPr lang="pt-BR" baseline="0" dirty="0"/>
          </a:p>
          <a:p>
            <a:r>
              <a:rPr lang="pt-BR" baseline="0" dirty="0"/>
              <a:t>Um abraço e até a próxima semana!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73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EAF3-200A-494B-AF58-528DCAD813EE}" type="datetime1">
              <a:rPr lang="pt-BR" smtClean="0"/>
              <a:t>06/04/2016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47B4-2AE5-4E5B-998E-FFD188AFD01E}" type="datetime1">
              <a:rPr lang="pt-BR" smtClean="0"/>
              <a:t>06/04/2016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A908-4BC1-4FD2-8703-1CCE364C1E81}" type="datetime1">
              <a:rPr lang="pt-BR" smtClean="0"/>
              <a:t>06/04/2016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3C3-606D-44C1-95FF-C98C8C70EE70}" type="datetime1">
              <a:rPr lang="pt-BR" smtClean="0"/>
              <a:t>06/04/2016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2CA5-2263-4D93-A64E-7122B7F1DCB4}" type="datetime1">
              <a:rPr lang="pt-BR" smtClean="0"/>
              <a:t>06/04/2016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B3EB-CC8F-4940-9831-EB5CF5B2CC0B}" type="datetime1">
              <a:rPr lang="pt-BR" smtClean="0"/>
              <a:t>06/04/2016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3227-FAB5-401D-8FB5-9A4B8CEE28AB}" type="datetime1">
              <a:rPr lang="pt-BR" smtClean="0"/>
              <a:t>06/04/2016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7242-8E70-430C-89D4-E27F39E68243}" type="datetime1">
              <a:rPr lang="pt-BR" smtClean="0"/>
              <a:t>06/04/2016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© Homelaber Brasil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9C01-E59C-42B3-8B84-EA9626AA6EF2}" type="datetime1">
              <a:rPr lang="pt-BR" smtClean="0"/>
              <a:t>06/04/2016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9576-A12B-4734-9449-6100FDB45098}" type="datetime1">
              <a:rPr lang="pt-BR" smtClean="0"/>
              <a:t>06/04/2016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FFE4-01FC-4AA6-89B6-D0DBDF4D556D}" type="datetime1">
              <a:rPr lang="pt-BR" smtClean="0"/>
              <a:t>06/04/2016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b="0" i="0" smtClean="0">
                <a:effectLst/>
              </a:defRPr>
            </a:lvl1pPr>
          </a:lstStyle>
          <a:p>
            <a:r>
              <a:rPr lang="pt-BR" dirty="0"/>
              <a:t>© Homelaber Brasil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27809" y1="25625" x2="27809" y2="25625"/>
                        <a14:foregroundMark x1="28933" y1="14688" x2="28933" y2="14688"/>
                        <a14:foregroundMark x1="28933" y1="35000" x2="28933" y2="35000"/>
                        <a14:foregroundMark x1="26966" y1="43750" x2="26966" y2="43750"/>
                        <a14:foregroundMark x1="28933" y1="43125" x2="28933" y2="44375"/>
                        <a14:foregroundMark x1="15449" y1="53750" x2="27809" y2="83438"/>
                        <a14:foregroundMark x1="32022" y1="80000" x2="40449" y2="53750"/>
                        <a14:foregroundMark x1="51966" y1="84688" x2="51966" y2="68125"/>
                        <a14:foregroundMark x1="51966" y1="55313" x2="51966" y2="55313"/>
                        <a14:foregroundMark x1="62921" y1="79375" x2="68820" y2="84688"/>
                        <a14:foregroundMark x1="73034" y1="72188" x2="73034" y2="72188"/>
                        <a14:foregroundMark x1="76124" y1="66563" x2="81742" y2="52500"/>
                        <a14:foregroundMark x1="82303" y1="73438" x2="81742" y2="84688"/>
                        <a14:foregroundMark x1="28933" y1="19375" x2="27809" y2="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2" y="6081125"/>
            <a:ext cx="662942" cy="5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XK2tUd-cmo?t=11m24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://bit.ly/homelabe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ga.nz/#F!CwFzFRRR!4UN1LecIvrdZ_BuhMMIn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.be/TXK2tUd-cmo?t=1m39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XK2tUd-cmo?t=2m32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Homelaber Brasil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3738215" y="3015333"/>
            <a:ext cx="6019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4800" b="1" dirty="0">
                <a:latin typeface="Gisha" panose="020B0502040204020203" pitchFamily="34" charset="-79"/>
                <a:cs typeface="Gisha" panose="020B0502040204020203" pitchFamily="34" charset="-79"/>
              </a:rPr>
              <a:t>Homelaber Brasil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33415" y="2520596"/>
            <a:ext cx="0" cy="1746604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016" y="3249993"/>
            <a:ext cx="457200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70644" y="3707193"/>
            <a:ext cx="33167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Homelab &amp; Virtualização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814" y="3249993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3249993"/>
            <a:ext cx="4572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816" y="2486346"/>
            <a:ext cx="1981200" cy="17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0706E-6 -1.11111E-6 L -0.19458 -0.00347 " pathEditMode="fixed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– Instalação VMware ESXi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Homelaber Brasil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3960812" y="5423119"/>
            <a:ext cx="552106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hlinkClick r:id="rId3"/>
              </a:rPr>
              <a:t>https://youtu.be/TXK2tUd-cmo?t=11m24s</a:t>
            </a:r>
            <a:endParaRPr lang="pt-BR" sz="2400" dirty="0"/>
          </a:p>
          <a:p>
            <a:pPr>
              <a:lnSpc>
                <a:spcPct val="90000"/>
              </a:lnSpc>
            </a:pPr>
            <a:endParaRPr lang="pt-B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412" y="1718807"/>
            <a:ext cx="7446894" cy="34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012" y="1905000"/>
            <a:ext cx="8382000" cy="4267200"/>
          </a:xfrm>
        </p:spPr>
        <p:txBody>
          <a:bodyPr/>
          <a:lstStyle/>
          <a:p>
            <a:r>
              <a:rPr lang="pt-BR" dirty="0"/>
              <a:t>Configuração do servidor ESX01</a:t>
            </a:r>
          </a:p>
          <a:p>
            <a:r>
              <a:rPr lang="pt-BR" dirty="0"/>
              <a:t>Instalação e configuração do ESX02</a:t>
            </a:r>
          </a:p>
          <a:p>
            <a:r>
              <a:rPr lang="pt-BR" dirty="0"/>
              <a:t>Instalação do Servidor de Active </a:t>
            </a:r>
            <a:r>
              <a:rPr lang="pt-BR" dirty="0" err="1"/>
              <a:t>Directory</a:t>
            </a:r>
            <a:r>
              <a:rPr lang="pt-BR" dirty="0"/>
              <a:t> / DNS / DHCP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6" y="2819400"/>
            <a:ext cx="1931834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147" y="3812982"/>
            <a:ext cx="8191730" cy="235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0113" y="2249019"/>
            <a:ext cx="5668962" cy="335056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45912" y="2391349"/>
            <a:ext cx="3795900" cy="2743200"/>
          </a:xfrm>
        </p:spPr>
        <p:txBody>
          <a:bodyPr anchor="t"/>
          <a:lstStyle/>
          <a:p>
            <a:r>
              <a:rPr lang="pt-BR" dirty="0"/>
              <a:t>Acesse o site do Homelaber Brasil pelo link: </a:t>
            </a:r>
            <a:r>
              <a:rPr lang="pt-BR" dirty="0">
                <a:hlinkClick r:id="rId4"/>
              </a:rPr>
              <a:t>bit.ly/</a:t>
            </a:r>
            <a:r>
              <a:rPr lang="pt-BR" b="1" dirty="0">
                <a:hlinkClick r:id="rId4"/>
              </a:rPr>
              <a:t>homelaber</a:t>
            </a:r>
            <a:endParaRPr lang="pt-BR" b="1" dirty="0"/>
          </a:p>
          <a:p>
            <a:r>
              <a:rPr lang="pt-BR" b="1" dirty="0"/>
              <a:t>E nos siga nas redes sociais:</a:t>
            </a:r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0412" y="3580477"/>
            <a:ext cx="3581400" cy="609600"/>
            <a:chOff x="1448612" y="4574400"/>
            <a:chExt cx="3581400" cy="609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612" y="4574400"/>
              <a:ext cx="609600" cy="6096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917512" y="4681805"/>
              <a:ext cx="31125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pt-BR" sz="2400" b="1" dirty="0">
                  <a:solidFill>
                    <a:schemeClr val="accent1"/>
                  </a:solidFill>
                </a:rPr>
                <a:t>fb.com/homelaber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0412" y="4197175"/>
            <a:ext cx="3581400" cy="609600"/>
            <a:chOff x="1448612" y="5294781"/>
            <a:chExt cx="3581400" cy="6096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612" y="5294781"/>
              <a:ext cx="609600" cy="6096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071713" y="5427002"/>
              <a:ext cx="295829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pt-BR" sz="2400" b="1" dirty="0">
                  <a:solidFill>
                    <a:schemeClr val="accent1"/>
                  </a:solidFill>
                </a:rPr>
                <a:t>@homelaber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1812" y="457200"/>
            <a:ext cx="7429500" cy="1267146"/>
            <a:chOff x="2627312" y="2640592"/>
            <a:chExt cx="7429500" cy="1267146"/>
          </a:xfrm>
        </p:grpSpPr>
        <p:sp>
          <p:nvSpPr>
            <p:cNvPr id="16" name="TextBox 15"/>
            <p:cNvSpPr txBox="1"/>
            <p:nvPr/>
          </p:nvSpPr>
          <p:spPr>
            <a:xfrm>
              <a:off x="4037012" y="2895600"/>
              <a:ext cx="601980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4800" b="1" dirty="0">
                  <a:latin typeface="Gisha" panose="020B0502040204020203" pitchFamily="34" charset="-79"/>
                  <a:cs typeface="Gisha" panose="020B0502040204020203" pitchFamily="34" charset="-79"/>
                </a:rPr>
                <a:t>Homelaber Brasil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312" y="2640592"/>
              <a:ext cx="1409700" cy="1267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996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Instalação Homelab VMware 6.x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Parte 02 – Instalação VMware Workstation &amp; VMware ESXi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Homelaber Brasil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1751012" y="3309313"/>
            <a:ext cx="646843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4800" dirty="0">
                <a:latin typeface="Raleway" panose="020B0003030101060003" pitchFamily="34" charset="0"/>
              </a:rPr>
              <a:t>Essa é uma produção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5570474" y="4073402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latin typeface="Raleway" panose="020B0003030101060003" pitchFamily="34" charset="0"/>
              </a:rPr>
              <a:t>Atribuição-</a:t>
            </a:r>
            <a:r>
              <a:rPr lang="pt-BR" b="1" dirty="0" err="1">
                <a:latin typeface="Raleway" panose="020B0003030101060003" pitchFamily="34" charset="0"/>
              </a:rPr>
              <a:t>NãoComercial</a:t>
            </a:r>
            <a:r>
              <a:rPr lang="pt-BR" b="1" dirty="0">
                <a:latin typeface="Raleway" panose="020B0003030101060003" pitchFamily="34" charset="0"/>
              </a:rPr>
              <a:t>-</a:t>
            </a:r>
            <a:r>
              <a:rPr lang="pt-BR" b="1" dirty="0" err="1">
                <a:latin typeface="Raleway" panose="020B0003030101060003" pitchFamily="34" charset="0"/>
              </a:rPr>
              <a:t>CompartilhaIgual</a:t>
            </a:r>
            <a:r>
              <a:rPr lang="pt-BR" b="1" dirty="0">
                <a:latin typeface="Raleway" panose="020B0003030101060003" pitchFamily="34" charset="0"/>
              </a:rPr>
              <a:t> </a:t>
            </a:r>
            <a:br>
              <a:rPr lang="pt-BR" b="1" dirty="0">
                <a:latin typeface="Raleway" panose="020B0003030101060003" pitchFamily="34" charset="0"/>
              </a:rPr>
            </a:br>
            <a:r>
              <a:rPr lang="pt-BR" b="1" dirty="0">
                <a:latin typeface="Raleway" panose="020B0003030101060003" pitchFamily="34" charset="0"/>
              </a:rPr>
              <a:t>CC BY-NC-SA</a:t>
            </a:r>
          </a:p>
          <a:p>
            <a:r>
              <a:rPr lang="pt-BR" dirty="0">
                <a:latin typeface="Raleway" panose="020B0003030101060003" pitchFamily="34" charset="0"/>
              </a:rPr>
              <a:t>Esta licença permite que outros </a:t>
            </a:r>
            <a:r>
              <a:rPr lang="pt-BR" dirty="0" err="1">
                <a:latin typeface="Raleway" panose="020B0003030101060003" pitchFamily="34" charset="0"/>
              </a:rPr>
              <a:t>remixem</a:t>
            </a:r>
            <a:r>
              <a:rPr lang="pt-BR" dirty="0">
                <a:latin typeface="Raleway" panose="020B0003030101060003" pitchFamily="34" charset="0"/>
              </a:rPr>
              <a:t>, adaptem e criem a partir do seu trabalho para fins não comerciais, desde que atribuam a você o devido crédito e que licenciem as novas criações sob termos idênticos.</a:t>
            </a:r>
            <a:endParaRPr lang="pt-BR" b="0" i="0" dirty="0">
              <a:effectLst/>
              <a:latin typeface="Raleway" panose="020B00030301010600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4295725"/>
            <a:ext cx="3743262" cy="13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Homelaber Brasil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96" y="1469338"/>
            <a:ext cx="4678794" cy="274551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1812" y="457200"/>
            <a:ext cx="7429500" cy="1267146"/>
            <a:chOff x="2627312" y="2640592"/>
            <a:chExt cx="7429500" cy="1267146"/>
          </a:xfrm>
        </p:grpSpPr>
        <p:sp>
          <p:nvSpPr>
            <p:cNvPr id="6" name="TextBox 5"/>
            <p:cNvSpPr txBox="1"/>
            <p:nvPr/>
          </p:nvSpPr>
          <p:spPr>
            <a:xfrm>
              <a:off x="4037012" y="2895600"/>
              <a:ext cx="601980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4800" b="1" dirty="0">
                  <a:latin typeface="Gisha" panose="020B0502040204020203" pitchFamily="34" charset="-79"/>
                  <a:cs typeface="Gisha" panose="020B0502040204020203" pitchFamily="34" charset="-79"/>
                </a:rPr>
                <a:t>Homelaber Brasil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312" y="2640592"/>
              <a:ext cx="1409700" cy="1267146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379412" y="2183628"/>
            <a:ext cx="6705600" cy="1752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/>
              <a:t>Instalação Homelab VMware 6.x</a:t>
            </a:r>
            <a:endParaRPr lang="en-US" sz="5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2" y="5410200"/>
            <a:ext cx="683166" cy="44803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073796" y="4410659"/>
            <a:ext cx="7315199" cy="2194560"/>
            <a:chOff x="912812" y="4114800"/>
            <a:chExt cx="7315199" cy="21945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12" y="4136339"/>
              <a:ext cx="2133600" cy="2133600"/>
            </a:xfrm>
            <a:prstGeom prst="rect">
              <a:avLst/>
            </a:prstGeom>
          </p:spPr>
        </p:pic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4113212" y="4726106"/>
              <a:ext cx="4114799" cy="457200"/>
            </a:xfrm>
            <a:prstGeom prst="rect">
              <a:avLst/>
            </a:prstGeom>
          </p:spPr>
          <p:txBody>
            <a:bodyPr/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72" indent="-27432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46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332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618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4904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190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76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762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Valdecir Carvalho</a:t>
              </a:r>
            </a:p>
          </p:txBody>
        </p:sp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4160411" y="5259724"/>
              <a:ext cx="3352802" cy="457200"/>
            </a:xfrm>
            <a:prstGeom prst="rect">
              <a:avLst/>
            </a:prstGeom>
          </p:spPr>
          <p:txBody>
            <a:bodyPr/>
            <a:lstStyle>
              <a:lvl1pPr marL="274320" indent="-27432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72" indent="-27432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46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332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618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4904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7190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476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7627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@homelaber | homelaber.com.br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579812" y="4114800"/>
              <a:ext cx="0" cy="2194560"/>
            </a:xfrm>
            <a:prstGeom prst="line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95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31812" y="457200"/>
            <a:ext cx="7429500" cy="1267146"/>
            <a:chOff x="2627312" y="2640592"/>
            <a:chExt cx="7429500" cy="1267146"/>
          </a:xfrm>
        </p:grpSpPr>
        <p:sp>
          <p:nvSpPr>
            <p:cNvPr id="5" name="TextBox 4"/>
            <p:cNvSpPr txBox="1"/>
            <p:nvPr/>
          </p:nvSpPr>
          <p:spPr>
            <a:xfrm>
              <a:off x="4037012" y="2895600"/>
              <a:ext cx="601980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4800" b="1" dirty="0">
                  <a:latin typeface="Gisha" panose="020B0502040204020203" pitchFamily="34" charset="-79"/>
                  <a:cs typeface="Gisha" panose="020B0502040204020203" pitchFamily="34" charset="-79"/>
                </a:rPr>
                <a:t>Homelaber Brasil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312" y="2640592"/>
              <a:ext cx="1409700" cy="1267146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32012" y="1981200"/>
            <a:ext cx="7772399" cy="1752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/>
              <a:t>Instalação Homelab VMware 6.x</a:t>
            </a:r>
            <a:endParaRPr lang="en-US" sz="6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4136339"/>
            <a:ext cx="2133600" cy="2133600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4113212" y="4726106"/>
            <a:ext cx="4114799" cy="457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Valdecir Carvalho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160411" y="5259724"/>
            <a:ext cx="3352802" cy="457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@homelaber | homelaber.com.br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12" y="5410200"/>
            <a:ext cx="683166" cy="44803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579812" y="4114800"/>
            <a:ext cx="0" cy="2194560"/>
          </a:xfrm>
          <a:prstGeom prst="line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27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Instalação Homelab VMware 6.x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Parte 02 – Instalação VMware Workstation &amp; VMware ESXi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5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34598" cy="4267200"/>
          </a:xfrm>
        </p:spPr>
        <p:txBody>
          <a:bodyPr>
            <a:normAutofit/>
          </a:bodyPr>
          <a:lstStyle/>
          <a:p>
            <a:r>
              <a:rPr lang="pt-BR" sz="3600" dirty="0"/>
              <a:t>Post: </a:t>
            </a:r>
          </a:p>
          <a:p>
            <a:r>
              <a:rPr lang="pt-BR" sz="3600" dirty="0" err="1"/>
              <a:t>Video</a:t>
            </a:r>
            <a:r>
              <a:rPr lang="pt-BR" sz="3600" dirty="0"/>
              <a:t> </a:t>
            </a:r>
            <a:r>
              <a:rPr lang="pt-BR" sz="3600" dirty="0" err="1"/>
              <a:t>Youtube</a:t>
            </a:r>
            <a:r>
              <a:rPr lang="pt-BR" sz="3600" dirty="0"/>
              <a:t>:</a:t>
            </a:r>
          </a:p>
          <a:p>
            <a:r>
              <a:rPr lang="pt-BR" sz="3600" dirty="0"/>
              <a:t>Downloads: </a:t>
            </a:r>
            <a:r>
              <a:rPr lang="pt-BR" sz="2000" dirty="0">
                <a:hlinkClick r:id="rId3"/>
              </a:rPr>
              <a:t>https://mega.nz/#F!CwFzFRRR!4UN1LecIvrdZ_BuhMMInVg</a:t>
            </a:r>
            <a:endParaRPr lang="en-US" sz="2000" dirty="0"/>
          </a:p>
          <a:p>
            <a:endParaRPr lang="pt-BR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</p:spTree>
    <p:extLst>
      <p:ext uri="{BB962C8B-B14F-4D97-AF65-F5344CB8AC3E}">
        <p14:creationId xmlns:p14="http://schemas.microsoft.com/office/powerpoint/2010/main" val="5039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Instalação</a:t>
            </a:r>
            <a:r>
              <a:rPr lang="en-US" dirty="0"/>
              <a:t> Homelab VMware 6.0 – Parte 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Instalação VMware Workstation</a:t>
            </a:r>
          </a:p>
          <a:p>
            <a:r>
              <a:rPr lang="pt-BR" sz="3600" dirty="0"/>
              <a:t>Breve overview do VMware Workstation</a:t>
            </a:r>
          </a:p>
          <a:p>
            <a:r>
              <a:rPr lang="pt-BR" sz="3600" dirty="0"/>
              <a:t>Configuração de Redes no VMware Workstation</a:t>
            </a:r>
          </a:p>
          <a:p>
            <a:r>
              <a:rPr lang="pt-BR" sz="3600" dirty="0"/>
              <a:t>Instalação VMware ESXi</a:t>
            </a:r>
          </a:p>
          <a:p>
            <a:r>
              <a:rPr lang="pt-BR" sz="3600" dirty="0"/>
              <a:t>Próximos passos</a:t>
            </a:r>
          </a:p>
          <a:p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 Homelaber Brasil</a:t>
            </a:r>
          </a:p>
        </p:txBody>
      </p:sp>
    </p:spTree>
    <p:extLst>
      <p:ext uri="{BB962C8B-B14F-4D97-AF65-F5344CB8AC3E}">
        <p14:creationId xmlns:p14="http://schemas.microsoft.com/office/powerpoint/2010/main" val="371969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</a:t>
            </a:r>
            <a:r>
              <a:rPr lang="pt-BR" dirty="0" err="1"/>
              <a:t>Lab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400" y="1905000"/>
            <a:ext cx="6858026" cy="4267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Homelaber Brasil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4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– Instalação VMware Workstation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Homelaber Brasil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3410023" y="5431641"/>
            <a:ext cx="536877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hlinkClick r:id="rId2"/>
              </a:rPr>
              <a:t>https://youtu.be/TXK2tUd-cmo?t=1m39s</a:t>
            </a:r>
            <a:endParaRPr lang="pt-BR" sz="2400" dirty="0"/>
          </a:p>
          <a:p>
            <a:pPr>
              <a:lnSpc>
                <a:spcPct val="90000"/>
              </a:lnSpc>
            </a:pPr>
            <a:endParaRPr lang="pt-B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64" y="1841866"/>
            <a:ext cx="7446894" cy="34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6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de Redes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Homelaber Brasil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1866899"/>
            <a:ext cx="4491730" cy="39624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44544"/>
              </p:ext>
            </p:extLst>
          </p:nvPr>
        </p:nvGraphicFramePr>
        <p:xfrm>
          <a:off x="377072" y="1866899"/>
          <a:ext cx="6974640" cy="3962402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102703598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3877547165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65468523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14365859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3722826320"/>
                    </a:ext>
                  </a:extLst>
                </a:gridCol>
                <a:gridCol w="965733">
                  <a:extLst>
                    <a:ext uri="{9D8B030D-6E8A-4147-A177-3AD203B41FA5}">
                      <a16:colId xmlns:a16="http://schemas.microsoft.com/office/drawing/2014/main" val="3607960838"/>
                    </a:ext>
                  </a:extLst>
                </a:gridCol>
                <a:gridCol w="858305">
                  <a:extLst>
                    <a:ext uri="{9D8B030D-6E8A-4147-A177-3AD203B41FA5}">
                      <a16:colId xmlns:a16="http://schemas.microsoft.com/office/drawing/2014/main" val="183914812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85666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86312006"/>
                    </a:ext>
                  </a:extLst>
                </a:gridCol>
                <a:gridCol w="650040">
                  <a:extLst>
                    <a:ext uri="{9D8B030D-6E8A-4147-A177-3AD203B41FA5}">
                      <a16:colId xmlns:a16="http://schemas.microsoft.com/office/drawing/2014/main" val="3486205160"/>
                    </a:ext>
                  </a:extLst>
                </a:gridCol>
              </a:tblGrid>
              <a:tr h="2902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External Connection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Connection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DHCP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Subnet Address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DHCP Settins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NICs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031031"/>
                  </a:ext>
                </a:extLst>
              </a:tr>
              <a:tr h="5634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 IP Address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Ending IP Address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31655"/>
                  </a:ext>
                </a:extLst>
              </a:tr>
              <a:tr h="836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VMnet10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Host-only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172.16.101.0/24 (255.255.255.0)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172.16.101.101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172.16.101.201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SERVIDORESMNGT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099346"/>
                  </a:ext>
                </a:extLst>
              </a:tr>
              <a:tr h="5680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VMnet11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172.16.102.0/24 (255.255.255.0)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172.16.102.101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172.16.102.201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979372"/>
                  </a:ext>
                </a:extLst>
              </a:tr>
              <a:tr h="5680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VMnet12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172.16.103.0/24 (255.255.255.0)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172.16.103.101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172.16.103.201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VMOTION</a:t>
                      </a:r>
                    </a:p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25020"/>
                  </a:ext>
                </a:extLst>
              </a:tr>
              <a:tr h="5680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VMnet13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172.16.104.0/24 (255.255.255.0)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172.16.104.101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172.16.104.201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12553"/>
                  </a:ext>
                </a:extLst>
              </a:tr>
              <a:tr h="5680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VMnet14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172.16.105.0/24 (255.255.255.0)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172.16.105.101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172.16.105.201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43648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618412" y="2514600"/>
            <a:ext cx="4191000" cy="609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98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– Configuração de Redes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Homelaber Brasil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3808412" y="5649891"/>
            <a:ext cx="538320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hlinkClick r:id="rId3"/>
              </a:rPr>
              <a:t>https://youtu.be/TXK2tUd-cmo?t=2m32s</a:t>
            </a:r>
            <a:endParaRPr lang="pt-BR" sz="2400" dirty="0"/>
          </a:p>
          <a:p>
            <a:pPr>
              <a:lnSpc>
                <a:spcPct val="90000"/>
              </a:lnSpc>
            </a:pPr>
            <a:endParaRPr lang="pt-B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1801420"/>
            <a:ext cx="7446894" cy="34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359</Words>
  <Application>Microsoft Office PowerPoint</Application>
  <PresentationFormat>Custom</PresentationFormat>
  <Paragraphs>137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Corbel</vt:lpstr>
      <vt:lpstr>Gisha</vt:lpstr>
      <vt:lpstr>Raleway</vt:lpstr>
      <vt:lpstr>Verdana</vt:lpstr>
      <vt:lpstr>Chalkboard 16x9</vt:lpstr>
      <vt:lpstr>PowerPoint Presentation</vt:lpstr>
      <vt:lpstr>PowerPoint Presentation</vt:lpstr>
      <vt:lpstr>Instalação Homelab VMware 6.x</vt:lpstr>
      <vt:lpstr>Links</vt:lpstr>
      <vt:lpstr>Instalação Homelab VMware 6.0 – Parte 2</vt:lpstr>
      <vt:lpstr>Arquitetura do Lab</vt:lpstr>
      <vt:lpstr>Vídeo – Instalação VMware Workstation</vt:lpstr>
      <vt:lpstr>Configuração de Redes</vt:lpstr>
      <vt:lpstr>Vídeo – Configuração de Redes</vt:lpstr>
      <vt:lpstr>Vídeo – Instalação VMware ESXi</vt:lpstr>
      <vt:lpstr>Próximos passos</vt:lpstr>
      <vt:lpstr>PowerPoint Presentation</vt:lpstr>
      <vt:lpstr>Instalação Homelab VMware 6.x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2016-03-12T06:11:58Z</dcterms:created>
  <dcterms:modified xsi:type="dcterms:W3CDTF">2016-04-06T03:52:04Z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