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8" r:id="rId1"/>
  </p:sldMasterIdLst>
  <p:notesMasterIdLst>
    <p:notesMasterId r:id="rId17"/>
  </p:notesMasterIdLst>
  <p:sldIdLst>
    <p:sldId id="256" r:id="rId2"/>
    <p:sldId id="257" r:id="rId3"/>
    <p:sldId id="258" r:id="rId4"/>
    <p:sldId id="267" r:id="rId5"/>
    <p:sldId id="259" r:id="rId6"/>
    <p:sldId id="268" r:id="rId7"/>
    <p:sldId id="260" r:id="rId8"/>
    <p:sldId id="261" r:id="rId9"/>
    <p:sldId id="269" r:id="rId10"/>
    <p:sldId id="262" r:id="rId11"/>
    <p:sldId id="263" r:id="rId12"/>
    <p:sldId id="264" r:id="rId13"/>
    <p:sldId id="265" r:id="rId14"/>
    <p:sldId id="266"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FF15"/>
    <a:srgbClr val="FC3F0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766" autoAdjust="0"/>
  </p:normalViewPr>
  <p:slideViewPr>
    <p:cSldViewPr snapToGrid="0">
      <p:cViewPr varScale="1">
        <p:scale>
          <a:sx n="61" d="100"/>
          <a:sy n="61" d="100"/>
        </p:scale>
        <p:origin x="996" y="60"/>
      </p:cViewPr>
      <p:guideLst>
        <p:guide orient="horz" pos="2160"/>
        <p:guide pos="3840"/>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mryx Davis" userId="S::krd17dx@knights.ucf.edu::8703366a-3b03-41bd-aa8f-eaa4fd5e45e2" providerId="AD" clId="Web-{F62E514B-DA52-C572-6219-B5C7CDB5D716}"/>
    <pc:docChg chg="delSld">
      <pc:chgData name="Kamryx Davis" userId="S::krd17dx@knights.ucf.edu::8703366a-3b03-41bd-aa8f-eaa4fd5e45e2" providerId="AD" clId="Web-{F62E514B-DA52-C572-6219-B5C7CDB5D716}" dt="2018-10-30T00:43:18.122" v="0"/>
      <pc:docMkLst>
        <pc:docMk/>
      </pc:docMkLst>
      <pc:sldChg chg="del">
        <pc:chgData name="Kamryx Davis" userId="S::krd17dx@knights.ucf.edu::8703366a-3b03-41bd-aa8f-eaa4fd5e45e2" providerId="AD" clId="Web-{F62E514B-DA52-C572-6219-B5C7CDB5D716}" dt="2018-10-30T00:43:18.122" v="0"/>
        <pc:sldMkLst>
          <pc:docMk/>
          <pc:sldMk cId="3334088611" sldId="270"/>
        </pc:sldMkLst>
      </pc:sldChg>
    </pc:docChg>
  </pc:docChgLst>
  <pc:docChgLst>
    <pc:chgData name="Kamryx Davis" userId="8703366a-3b03-41bd-aa8f-eaa4fd5e45e2" providerId="ADAL" clId="{109ADFE3-6CAE-49AD-B6E1-1C6F340ABD79}"/>
    <pc:docChg chg="undo redo custSel addSld modSld">
      <pc:chgData name="Kamryx Davis" userId="8703366a-3b03-41bd-aa8f-eaa4fd5e45e2" providerId="ADAL" clId="{109ADFE3-6CAE-49AD-B6E1-1C6F340ABD79}" dt="2018-10-29T02:13:14.510" v="1343" actId="5793"/>
      <pc:docMkLst>
        <pc:docMk/>
      </pc:docMkLst>
      <pc:sldChg chg="modSp">
        <pc:chgData name="Kamryx Davis" userId="8703366a-3b03-41bd-aa8f-eaa4fd5e45e2" providerId="ADAL" clId="{109ADFE3-6CAE-49AD-B6E1-1C6F340ABD79}" dt="2018-10-24T13:19:54.927" v="231" actId="2711"/>
        <pc:sldMkLst>
          <pc:docMk/>
          <pc:sldMk cId="570651381" sldId="257"/>
        </pc:sldMkLst>
        <pc:spChg chg="mod">
          <ac:chgData name="Kamryx Davis" userId="8703366a-3b03-41bd-aa8f-eaa4fd5e45e2" providerId="ADAL" clId="{109ADFE3-6CAE-49AD-B6E1-1C6F340ABD79}" dt="2018-10-24T13:19:49.972" v="230" actId="2711"/>
          <ac:spMkLst>
            <pc:docMk/>
            <pc:sldMk cId="570651381" sldId="257"/>
            <ac:spMk id="2" creationId="{6FDF75FD-2D92-4756-BC0F-ECC78C6A7604}"/>
          </ac:spMkLst>
        </pc:spChg>
        <pc:spChg chg="mod">
          <ac:chgData name="Kamryx Davis" userId="8703366a-3b03-41bd-aa8f-eaa4fd5e45e2" providerId="ADAL" clId="{109ADFE3-6CAE-49AD-B6E1-1C6F340ABD79}" dt="2018-10-24T13:19:54.927" v="231" actId="2711"/>
          <ac:spMkLst>
            <pc:docMk/>
            <pc:sldMk cId="570651381" sldId="257"/>
            <ac:spMk id="3" creationId="{F1187646-A1B2-4056-A0F1-123A012B10DE}"/>
          </ac:spMkLst>
        </pc:spChg>
      </pc:sldChg>
      <pc:sldChg chg="modSp">
        <pc:chgData name="Kamryx Davis" userId="8703366a-3b03-41bd-aa8f-eaa4fd5e45e2" providerId="ADAL" clId="{109ADFE3-6CAE-49AD-B6E1-1C6F340ABD79}" dt="2018-10-29T02:09:57.220" v="1323" actId="20577"/>
        <pc:sldMkLst>
          <pc:docMk/>
          <pc:sldMk cId="1193450124" sldId="258"/>
        </pc:sldMkLst>
        <pc:spChg chg="mod">
          <ac:chgData name="Kamryx Davis" userId="8703366a-3b03-41bd-aa8f-eaa4fd5e45e2" providerId="ADAL" clId="{109ADFE3-6CAE-49AD-B6E1-1C6F340ABD79}" dt="2018-10-24T13:20:03.879" v="232" actId="2711"/>
          <ac:spMkLst>
            <pc:docMk/>
            <pc:sldMk cId="1193450124" sldId="258"/>
            <ac:spMk id="2" creationId="{ACF6A6A9-D5AB-42F8-A45A-A959767A8BAF}"/>
          </ac:spMkLst>
        </pc:spChg>
        <pc:spChg chg="mod">
          <ac:chgData name="Kamryx Davis" userId="8703366a-3b03-41bd-aa8f-eaa4fd5e45e2" providerId="ADAL" clId="{109ADFE3-6CAE-49AD-B6E1-1C6F340ABD79}" dt="2018-10-29T02:09:57.220" v="1323" actId="20577"/>
          <ac:spMkLst>
            <pc:docMk/>
            <pc:sldMk cId="1193450124" sldId="258"/>
            <ac:spMk id="3" creationId="{F9677570-1181-47AE-9BBD-25D1F981FC85}"/>
          </ac:spMkLst>
        </pc:spChg>
      </pc:sldChg>
      <pc:sldChg chg="modSp modNotesTx">
        <pc:chgData name="Kamryx Davis" userId="8703366a-3b03-41bd-aa8f-eaa4fd5e45e2" providerId="ADAL" clId="{109ADFE3-6CAE-49AD-B6E1-1C6F340ABD79}" dt="2018-10-29T02:12:03.007" v="1333" actId="20577"/>
        <pc:sldMkLst>
          <pc:docMk/>
          <pc:sldMk cId="3772454138" sldId="259"/>
        </pc:sldMkLst>
        <pc:spChg chg="mod">
          <ac:chgData name="Kamryx Davis" userId="8703366a-3b03-41bd-aa8f-eaa4fd5e45e2" providerId="ADAL" clId="{109ADFE3-6CAE-49AD-B6E1-1C6F340ABD79}" dt="2018-10-24T13:20:29.815" v="236" actId="2711"/>
          <ac:spMkLst>
            <pc:docMk/>
            <pc:sldMk cId="3772454138" sldId="259"/>
            <ac:spMk id="2" creationId="{ACF6A6A9-D5AB-42F8-A45A-A959767A8BAF}"/>
          </ac:spMkLst>
        </pc:spChg>
        <pc:spChg chg="mod">
          <ac:chgData name="Kamryx Davis" userId="8703366a-3b03-41bd-aa8f-eaa4fd5e45e2" providerId="ADAL" clId="{109ADFE3-6CAE-49AD-B6E1-1C6F340ABD79}" dt="2018-10-29T02:12:03.007" v="1333" actId="20577"/>
          <ac:spMkLst>
            <pc:docMk/>
            <pc:sldMk cId="3772454138" sldId="259"/>
            <ac:spMk id="3" creationId="{F9677570-1181-47AE-9BBD-25D1F981FC85}"/>
          </ac:spMkLst>
        </pc:spChg>
      </pc:sldChg>
      <pc:sldChg chg="modSp modNotesTx">
        <pc:chgData name="Kamryx Davis" userId="8703366a-3b03-41bd-aa8f-eaa4fd5e45e2" providerId="ADAL" clId="{109ADFE3-6CAE-49AD-B6E1-1C6F340ABD79}" dt="2018-10-29T02:13:14.510" v="1343" actId="5793"/>
        <pc:sldMkLst>
          <pc:docMk/>
          <pc:sldMk cId="3299789781" sldId="260"/>
        </pc:sldMkLst>
        <pc:spChg chg="mod">
          <ac:chgData name="Kamryx Davis" userId="8703366a-3b03-41bd-aa8f-eaa4fd5e45e2" providerId="ADAL" clId="{109ADFE3-6CAE-49AD-B6E1-1C6F340ABD79}" dt="2018-10-24T13:21:43.487" v="258" actId="2711"/>
          <ac:spMkLst>
            <pc:docMk/>
            <pc:sldMk cId="3299789781" sldId="260"/>
            <ac:spMk id="2" creationId="{35050D7B-2DF8-4425-8523-D2399F419DD0}"/>
          </ac:spMkLst>
        </pc:spChg>
        <pc:spChg chg="mod">
          <ac:chgData name="Kamryx Davis" userId="8703366a-3b03-41bd-aa8f-eaa4fd5e45e2" providerId="ADAL" clId="{109ADFE3-6CAE-49AD-B6E1-1C6F340ABD79}" dt="2018-10-29T02:13:14.510" v="1343" actId="5793"/>
          <ac:spMkLst>
            <pc:docMk/>
            <pc:sldMk cId="3299789781" sldId="260"/>
            <ac:spMk id="3" creationId="{97B86878-CE4C-4817-AD91-2B48DB6396C1}"/>
          </ac:spMkLst>
        </pc:spChg>
      </pc:sldChg>
      <pc:sldChg chg="modSp modNotesTx">
        <pc:chgData name="Kamryx Davis" userId="8703366a-3b03-41bd-aa8f-eaa4fd5e45e2" providerId="ADAL" clId="{109ADFE3-6CAE-49AD-B6E1-1C6F340ABD79}" dt="2018-10-24T13:22:14.545" v="260" actId="2711"/>
        <pc:sldMkLst>
          <pc:docMk/>
          <pc:sldMk cId="2900102978" sldId="261"/>
        </pc:sldMkLst>
        <pc:spChg chg="mod">
          <ac:chgData name="Kamryx Davis" userId="8703366a-3b03-41bd-aa8f-eaa4fd5e45e2" providerId="ADAL" clId="{109ADFE3-6CAE-49AD-B6E1-1C6F340ABD79}" dt="2018-10-24T13:22:14.545" v="260" actId="2711"/>
          <ac:spMkLst>
            <pc:docMk/>
            <pc:sldMk cId="2900102978" sldId="261"/>
            <ac:spMk id="2" creationId="{35050D7B-2DF8-4425-8523-D2399F419DD0}"/>
          </ac:spMkLst>
        </pc:spChg>
        <pc:spChg chg="mod">
          <ac:chgData name="Kamryx Davis" userId="8703366a-3b03-41bd-aa8f-eaa4fd5e45e2" providerId="ADAL" clId="{109ADFE3-6CAE-49AD-B6E1-1C6F340ABD79}" dt="2018-10-24T13:21:49.196" v="259" actId="2711"/>
          <ac:spMkLst>
            <pc:docMk/>
            <pc:sldMk cId="2900102978" sldId="261"/>
            <ac:spMk id="3" creationId="{97B86878-CE4C-4817-AD91-2B48DB6396C1}"/>
          </ac:spMkLst>
        </pc:spChg>
      </pc:sldChg>
      <pc:sldChg chg="modSp">
        <pc:chgData name="Kamryx Davis" userId="8703366a-3b03-41bd-aa8f-eaa4fd5e45e2" providerId="ADAL" clId="{109ADFE3-6CAE-49AD-B6E1-1C6F340ABD79}" dt="2018-10-24T13:24:51.485" v="272" actId="2711"/>
        <pc:sldMkLst>
          <pc:docMk/>
          <pc:sldMk cId="2547940046" sldId="262"/>
        </pc:sldMkLst>
        <pc:spChg chg="mod">
          <ac:chgData name="Kamryx Davis" userId="8703366a-3b03-41bd-aa8f-eaa4fd5e45e2" providerId="ADAL" clId="{109ADFE3-6CAE-49AD-B6E1-1C6F340ABD79}" dt="2018-10-24T13:24:46.008" v="271" actId="2711"/>
          <ac:spMkLst>
            <pc:docMk/>
            <pc:sldMk cId="2547940046" sldId="262"/>
            <ac:spMk id="2" creationId="{35050D7B-2DF8-4425-8523-D2399F419DD0}"/>
          </ac:spMkLst>
        </pc:spChg>
        <pc:spChg chg="mod">
          <ac:chgData name="Kamryx Davis" userId="8703366a-3b03-41bd-aa8f-eaa4fd5e45e2" providerId="ADAL" clId="{109ADFE3-6CAE-49AD-B6E1-1C6F340ABD79}" dt="2018-10-24T13:24:51.485" v="272" actId="2711"/>
          <ac:spMkLst>
            <pc:docMk/>
            <pc:sldMk cId="2547940046" sldId="262"/>
            <ac:spMk id="3" creationId="{97B86878-CE4C-4817-AD91-2B48DB6396C1}"/>
          </ac:spMkLst>
        </pc:spChg>
      </pc:sldChg>
      <pc:sldChg chg="modSp">
        <pc:chgData name="Kamryx Davis" userId="8703366a-3b03-41bd-aa8f-eaa4fd5e45e2" providerId="ADAL" clId="{109ADFE3-6CAE-49AD-B6E1-1C6F340ABD79}" dt="2018-10-24T13:46:23.821" v="276" actId="403"/>
        <pc:sldMkLst>
          <pc:docMk/>
          <pc:sldMk cId="1057115034" sldId="263"/>
        </pc:sldMkLst>
        <pc:spChg chg="mod">
          <ac:chgData name="Kamryx Davis" userId="8703366a-3b03-41bd-aa8f-eaa4fd5e45e2" providerId="ADAL" clId="{109ADFE3-6CAE-49AD-B6E1-1C6F340ABD79}" dt="2018-10-24T13:22:45.278" v="265" actId="2711"/>
          <ac:spMkLst>
            <pc:docMk/>
            <pc:sldMk cId="1057115034" sldId="263"/>
            <ac:spMk id="2" creationId="{35050D7B-2DF8-4425-8523-D2399F419DD0}"/>
          </ac:spMkLst>
        </pc:spChg>
        <pc:spChg chg="mod">
          <ac:chgData name="Kamryx Davis" userId="8703366a-3b03-41bd-aa8f-eaa4fd5e45e2" providerId="ADAL" clId="{109ADFE3-6CAE-49AD-B6E1-1C6F340ABD79}" dt="2018-10-24T13:46:23.821" v="276" actId="403"/>
          <ac:spMkLst>
            <pc:docMk/>
            <pc:sldMk cId="1057115034" sldId="263"/>
            <ac:spMk id="3" creationId="{97B86878-CE4C-4817-AD91-2B48DB6396C1}"/>
          </ac:spMkLst>
        </pc:spChg>
      </pc:sldChg>
      <pc:sldChg chg="modSp">
        <pc:chgData name="Kamryx Davis" userId="8703366a-3b03-41bd-aa8f-eaa4fd5e45e2" providerId="ADAL" clId="{109ADFE3-6CAE-49AD-B6E1-1C6F340ABD79}" dt="2018-10-24T13:23:08.118" v="268" actId="2711"/>
        <pc:sldMkLst>
          <pc:docMk/>
          <pc:sldMk cId="2425145448" sldId="264"/>
        </pc:sldMkLst>
        <pc:spChg chg="mod">
          <ac:chgData name="Kamryx Davis" userId="8703366a-3b03-41bd-aa8f-eaa4fd5e45e2" providerId="ADAL" clId="{109ADFE3-6CAE-49AD-B6E1-1C6F340ABD79}" dt="2018-10-24T13:23:08.118" v="268" actId="2711"/>
          <ac:spMkLst>
            <pc:docMk/>
            <pc:sldMk cId="2425145448" sldId="264"/>
            <ac:spMk id="2" creationId="{35050D7B-2DF8-4425-8523-D2399F419DD0}"/>
          </ac:spMkLst>
        </pc:spChg>
        <pc:spChg chg="mod">
          <ac:chgData name="Kamryx Davis" userId="8703366a-3b03-41bd-aa8f-eaa4fd5e45e2" providerId="ADAL" clId="{109ADFE3-6CAE-49AD-B6E1-1C6F340ABD79}" dt="2018-10-24T13:23:01.931" v="267" actId="2711"/>
          <ac:spMkLst>
            <pc:docMk/>
            <pc:sldMk cId="2425145448" sldId="264"/>
            <ac:spMk id="3" creationId="{97B86878-CE4C-4817-AD91-2B48DB6396C1}"/>
          </ac:spMkLst>
        </pc:spChg>
      </pc:sldChg>
      <pc:sldChg chg="modSp modNotesTx">
        <pc:chgData name="Kamryx Davis" userId="8703366a-3b03-41bd-aa8f-eaa4fd5e45e2" providerId="ADAL" clId="{109ADFE3-6CAE-49AD-B6E1-1C6F340ABD79}" dt="2018-10-24T13:23:15.712" v="269" actId="2711"/>
        <pc:sldMkLst>
          <pc:docMk/>
          <pc:sldMk cId="3765734845" sldId="265"/>
        </pc:sldMkLst>
        <pc:spChg chg="mod">
          <ac:chgData name="Kamryx Davis" userId="8703366a-3b03-41bd-aa8f-eaa4fd5e45e2" providerId="ADAL" clId="{109ADFE3-6CAE-49AD-B6E1-1C6F340ABD79}" dt="2018-10-24T13:23:15.712" v="269" actId="2711"/>
          <ac:spMkLst>
            <pc:docMk/>
            <pc:sldMk cId="3765734845" sldId="265"/>
            <ac:spMk id="2" creationId="{35050D7B-2DF8-4425-8523-D2399F419DD0}"/>
          </ac:spMkLst>
        </pc:spChg>
      </pc:sldChg>
      <pc:sldChg chg="modSp">
        <pc:chgData name="Kamryx Davis" userId="8703366a-3b03-41bd-aa8f-eaa4fd5e45e2" providerId="ADAL" clId="{109ADFE3-6CAE-49AD-B6E1-1C6F340ABD79}" dt="2018-10-24T13:23:21.776" v="270" actId="2711"/>
        <pc:sldMkLst>
          <pc:docMk/>
          <pc:sldMk cId="508566913" sldId="266"/>
        </pc:sldMkLst>
        <pc:spChg chg="mod">
          <ac:chgData name="Kamryx Davis" userId="8703366a-3b03-41bd-aa8f-eaa4fd5e45e2" providerId="ADAL" clId="{109ADFE3-6CAE-49AD-B6E1-1C6F340ABD79}" dt="2018-10-24T13:23:21.776" v="270" actId="2711"/>
          <ac:spMkLst>
            <pc:docMk/>
            <pc:sldMk cId="508566913" sldId="266"/>
            <ac:spMk id="2" creationId="{00000000-0000-0000-0000-000000000000}"/>
          </ac:spMkLst>
        </pc:spChg>
      </pc:sldChg>
      <pc:sldChg chg="modSp modNotesTx">
        <pc:chgData name="Kamryx Davis" userId="8703366a-3b03-41bd-aa8f-eaa4fd5e45e2" providerId="ADAL" clId="{109ADFE3-6CAE-49AD-B6E1-1C6F340ABD79}" dt="2018-10-29T02:11:08.686" v="1327" actId="20577"/>
        <pc:sldMkLst>
          <pc:docMk/>
          <pc:sldMk cId="3352848736" sldId="267"/>
        </pc:sldMkLst>
        <pc:spChg chg="mod">
          <ac:chgData name="Kamryx Davis" userId="8703366a-3b03-41bd-aa8f-eaa4fd5e45e2" providerId="ADAL" clId="{109ADFE3-6CAE-49AD-B6E1-1C6F340ABD79}" dt="2018-10-24T13:20:23.487" v="235" actId="2711"/>
          <ac:spMkLst>
            <pc:docMk/>
            <pc:sldMk cId="3352848736" sldId="267"/>
            <ac:spMk id="2" creationId="{2C17D4BB-FB66-4679-A229-BAF75F9DB1C5}"/>
          </ac:spMkLst>
        </pc:spChg>
        <pc:spChg chg="mod">
          <ac:chgData name="Kamryx Davis" userId="8703366a-3b03-41bd-aa8f-eaa4fd5e45e2" providerId="ADAL" clId="{109ADFE3-6CAE-49AD-B6E1-1C6F340ABD79}" dt="2018-10-29T02:11:08.686" v="1327" actId="20577"/>
          <ac:spMkLst>
            <pc:docMk/>
            <pc:sldMk cId="3352848736" sldId="267"/>
            <ac:spMk id="5" creationId="{FE1629CA-3C13-4CE6-B33C-02A62D77B7B5}"/>
          </ac:spMkLst>
        </pc:spChg>
      </pc:sldChg>
      <pc:sldChg chg="addSp delSp modSp modNotesTx">
        <pc:chgData name="Kamryx Davis" userId="8703366a-3b03-41bd-aa8f-eaa4fd5e45e2" providerId="ADAL" clId="{109ADFE3-6CAE-49AD-B6E1-1C6F340ABD79}" dt="2018-10-29T02:12:20.996" v="1341" actId="20577"/>
        <pc:sldMkLst>
          <pc:docMk/>
          <pc:sldMk cId="1971643034" sldId="268"/>
        </pc:sldMkLst>
        <pc:spChg chg="mod">
          <ac:chgData name="Kamryx Davis" userId="8703366a-3b03-41bd-aa8f-eaa4fd5e45e2" providerId="ADAL" clId="{109ADFE3-6CAE-49AD-B6E1-1C6F340ABD79}" dt="2018-10-24T13:21:11.181" v="252" actId="2711"/>
          <ac:spMkLst>
            <pc:docMk/>
            <pc:sldMk cId="1971643034" sldId="268"/>
            <ac:spMk id="2" creationId="{8F3AD94C-A69A-40F4-94A6-12F7BEF9C996}"/>
          </ac:spMkLst>
        </pc:spChg>
        <pc:spChg chg="mod">
          <ac:chgData name="Kamryx Davis" userId="8703366a-3b03-41bd-aa8f-eaa4fd5e45e2" providerId="ADAL" clId="{109ADFE3-6CAE-49AD-B6E1-1C6F340ABD79}" dt="2018-10-29T02:12:20.996" v="1341" actId="20577"/>
          <ac:spMkLst>
            <pc:docMk/>
            <pc:sldMk cId="1971643034" sldId="268"/>
            <ac:spMk id="3" creationId="{C506187D-0FC8-44C1-908F-2BABBB8164DE}"/>
          </ac:spMkLst>
        </pc:spChg>
        <pc:spChg chg="mod">
          <ac:chgData name="Kamryx Davis" userId="8703366a-3b03-41bd-aa8f-eaa4fd5e45e2" providerId="ADAL" clId="{109ADFE3-6CAE-49AD-B6E1-1C6F340ABD79}" dt="2018-10-29T01:10:51.458" v="293" actId="1076"/>
          <ac:spMkLst>
            <pc:docMk/>
            <pc:sldMk cId="1971643034" sldId="268"/>
            <ac:spMk id="7" creationId="{F20000F0-0EFE-4459-AFDA-BCC108EB7C33}"/>
          </ac:spMkLst>
        </pc:spChg>
        <pc:picChg chg="add mod">
          <ac:chgData name="Kamryx Davis" userId="8703366a-3b03-41bd-aa8f-eaa4fd5e45e2" providerId="ADAL" clId="{109ADFE3-6CAE-49AD-B6E1-1C6F340ABD79}" dt="2018-10-29T01:02:21.005" v="281" actId="14100"/>
          <ac:picMkLst>
            <pc:docMk/>
            <pc:sldMk cId="1971643034" sldId="268"/>
            <ac:picMk id="5" creationId="{F4E0CBDB-6B50-4C1F-B4E1-9365A6BB6E96}"/>
          </ac:picMkLst>
        </pc:picChg>
        <pc:picChg chg="del">
          <ac:chgData name="Kamryx Davis" userId="8703366a-3b03-41bd-aa8f-eaa4fd5e45e2" providerId="ADAL" clId="{109ADFE3-6CAE-49AD-B6E1-1C6F340ABD79}" dt="2018-10-29T01:02:08.009" v="277" actId="478"/>
          <ac:picMkLst>
            <pc:docMk/>
            <pc:sldMk cId="1971643034" sldId="268"/>
            <ac:picMk id="6" creationId="{99E1C367-8729-4AA1-9CE8-8C94A1BFD298}"/>
          </ac:picMkLst>
        </pc:picChg>
      </pc:sldChg>
      <pc:sldChg chg="modSp modNotesTx">
        <pc:chgData name="Kamryx Davis" userId="8703366a-3b03-41bd-aa8f-eaa4fd5e45e2" providerId="ADAL" clId="{109ADFE3-6CAE-49AD-B6E1-1C6F340ABD79}" dt="2018-10-29T01:44:53.021" v="602" actId="20577"/>
        <pc:sldMkLst>
          <pc:docMk/>
          <pc:sldMk cId="1781526296" sldId="269"/>
        </pc:sldMkLst>
        <pc:spChg chg="mod">
          <ac:chgData name="Kamryx Davis" userId="8703366a-3b03-41bd-aa8f-eaa4fd5e45e2" providerId="ADAL" clId="{109ADFE3-6CAE-49AD-B6E1-1C6F340ABD79}" dt="2018-10-24T13:22:28.122" v="264" actId="113"/>
          <ac:spMkLst>
            <pc:docMk/>
            <pc:sldMk cId="1781526296" sldId="269"/>
            <ac:spMk id="2" creationId="{5DBFA8BD-5D42-4F97-8FB6-0A24CBD91D45}"/>
          </ac:spMkLst>
        </pc:spChg>
        <pc:spChg chg="mod">
          <ac:chgData name="Kamryx Davis" userId="8703366a-3b03-41bd-aa8f-eaa4fd5e45e2" providerId="ADAL" clId="{109ADFE3-6CAE-49AD-B6E1-1C6F340ABD79}" dt="2018-10-29T01:21:33.156" v="369" actId="1076"/>
          <ac:spMkLst>
            <pc:docMk/>
            <pc:sldMk cId="1781526296" sldId="269"/>
            <ac:spMk id="3" creationId="{A4282414-6317-40E6-83A8-BBBF7F33D571}"/>
          </ac:spMkLst>
        </pc:spChg>
        <pc:picChg chg="mod">
          <ac:chgData name="Kamryx Davis" userId="8703366a-3b03-41bd-aa8f-eaa4fd5e45e2" providerId="ADAL" clId="{109ADFE3-6CAE-49AD-B6E1-1C6F340ABD79}" dt="2018-10-29T01:21:34.956" v="370" actId="1076"/>
          <ac:picMkLst>
            <pc:docMk/>
            <pc:sldMk cId="1781526296" sldId="269"/>
            <ac:picMk id="4" creationId="{49CB9546-7159-43BA-AC1B-0522A7EC3E21}"/>
          </ac:picMkLst>
        </pc:picChg>
        <pc:picChg chg="mod">
          <ac:chgData name="Kamryx Davis" userId="8703366a-3b03-41bd-aa8f-eaa4fd5e45e2" providerId="ADAL" clId="{109ADFE3-6CAE-49AD-B6E1-1C6F340ABD79}" dt="2018-10-29T01:21:08.869" v="362" actId="1076"/>
          <ac:picMkLst>
            <pc:docMk/>
            <pc:sldMk cId="1781526296" sldId="269"/>
            <ac:picMk id="5" creationId="{38DD8368-5F1F-4601-9426-A97A56A5B130}"/>
          </ac:picMkLst>
        </pc:picChg>
        <pc:picChg chg="mod">
          <ac:chgData name="Kamryx Davis" userId="8703366a-3b03-41bd-aa8f-eaa4fd5e45e2" providerId="ADAL" clId="{109ADFE3-6CAE-49AD-B6E1-1C6F340ABD79}" dt="2018-10-29T01:21:09.346" v="363" actId="1076"/>
          <ac:picMkLst>
            <pc:docMk/>
            <pc:sldMk cId="1781526296" sldId="269"/>
            <ac:picMk id="8" creationId="{B6250F2E-B029-470C-A6B4-CDAA2ECA3D89}"/>
          </ac:picMkLst>
        </pc:picChg>
      </pc:sldChg>
      <pc:sldChg chg="modSp add">
        <pc:chgData name="Kamryx Davis" userId="8703366a-3b03-41bd-aa8f-eaa4fd5e45e2" providerId="ADAL" clId="{109ADFE3-6CAE-49AD-B6E1-1C6F340ABD79}" dt="2018-10-29T02:05:04.558" v="1322" actId="20577"/>
        <pc:sldMkLst>
          <pc:docMk/>
          <pc:sldMk cId="3334088611" sldId="270"/>
        </pc:sldMkLst>
        <pc:spChg chg="mod">
          <ac:chgData name="Kamryx Davis" userId="8703366a-3b03-41bd-aa8f-eaa4fd5e45e2" providerId="ADAL" clId="{109ADFE3-6CAE-49AD-B6E1-1C6F340ABD79}" dt="2018-10-29T02:05:04.558" v="1322" actId="20577"/>
          <ac:spMkLst>
            <pc:docMk/>
            <pc:sldMk cId="3334088611" sldId="270"/>
            <ac:spMk id="2" creationId="{A0C6C763-82C9-4292-966F-CE64450F0792}"/>
          </ac:spMkLst>
        </pc:spChg>
      </pc:sldChg>
    </pc:docChg>
  </pc:docChgLst>
  <pc:docChgLst>
    <pc:chgData name="jvalderrama91" userId="S::jvalderrama91@knights.ucf.edu::b542eecf-0ebf-4164-a917-157ecba56062" providerId="AD" clId="Web-{6252313F-C9FA-611C-8E5D-93D61E16ADBE}"/>
    <pc:docChg chg="addSld modSld">
      <pc:chgData name="jvalderrama91" userId="S::jvalderrama91@knights.ucf.edu::b542eecf-0ebf-4164-a917-157ecba56062" providerId="AD" clId="Web-{6252313F-C9FA-611C-8E5D-93D61E16ADBE}" dt="2018-10-30T04:57:00.032" v="91" actId="20577"/>
      <pc:docMkLst>
        <pc:docMk/>
      </pc:docMkLst>
      <pc:sldChg chg="modSp">
        <pc:chgData name="jvalderrama91" userId="S::jvalderrama91@knights.ucf.edu::b542eecf-0ebf-4164-a917-157ecba56062" providerId="AD" clId="Web-{6252313F-C9FA-611C-8E5D-93D61E16ADBE}" dt="2018-10-30T04:19:36.711" v="16" actId="20577"/>
        <pc:sldMkLst>
          <pc:docMk/>
          <pc:sldMk cId="2425145448" sldId="264"/>
        </pc:sldMkLst>
        <pc:spChg chg="mod">
          <ac:chgData name="jvalderrama91" userId="S::jvalderrama91@knights.ucf.edu::b542eecf-0ebf-4164-a917-157ecba56062" providerId="AD" clId="Web-{6252313F-C9FA-611C-8E5D-93D61E16ADBE}" dt="2018-10-30T04:19:36.711" v="16" actId="20577"/>
          <ac:spMkLst>
            <pc:docMk/>
            <pc:sldMk cId="2425145448" sldId="264"/>
            <ac:spMk id="2" creationId="{35050D7B-2DF8-4425-8523-D2399F419DD0}"/>
          </ac:spMkLst>
        </pc:spChg>
      </pc:sldChg>
      <pc:sldChg chg="addSp delSp modSp">
        <pc:chgData name="jvalderrama91" userId="S::jvalderrama91@knights.ucf.edu::b542eecf-0ebf-4164-a917-157ecba56062" providerId="AD" clId="Web-{6252313F-C9FA-611C-8E5D-93D61E16ADBE}" dt="2018-10-30T04:53:39.312" v="35" actId="14100"/>
        <pc:sldMkLst>
          <pc:docMk/>
          <pc:sldMk cId="508566913" sldId="266"/>
        </pc:sldMkLst>
        <pc:spChg chg="mod">
          <ac:chgData name="jvalderrama91" userId="S::jvalderrama91@knights.ucf.edu::b542eecf-0ebf-4164-a917-157ecba56062" providerId="AD" clId="Web-{6252313F-C9FA-611C-8E5D-93D61E16ADBE}" dt="2018-10-30T04:53:23.046" v="29" actId="20577"/>
          <ac:spMkLst>
            <pc:docMk/>
            <pc:sldMk cId="508566913" sldId="266"/>
            <ac:spMk id="2" creationId="{00000000-0000-0000-0000-000000000000}"/>
          </ac:spMkLst>
        </pc:spChg>
        <pc:spChg chg="del">
          <ac:chgData name="jvalderrama91" userId="S::jvalderrama91@knights.ucf.edu::b542eecf-0ebf-4164-a917-157ecba56062" providerId="AD" clId="Web-{6252313F-C9FA-611C-8E5D-93D61E16ADBE}" dt="2018-10-30T04:52:27.310" v="18"/>
          <ac:spMkLst>
            <pc:docMk/>
            <pc:sldMk cId="508566913" sldId="266"/>
            <ac:spMk id="3" creationId="{00000000-0000-0000-0000-000000000000}"/>
          </ac:spMkLst>
        </pc:spChg>
        <pc:picChg chg="add mod ord">
          <ac:chgData name="jvalderrama91" userId="S::jvalderrama91@knights.ucf.edu::b542eecf-0ebf-4164-a917-157ecba56062" providerId="AD" clId="Web-{6252313F-C9FA-611C-8E5D-93D61E16ADBE}" dt="2018-10-30T04:53:39.312" v="35" actId="14100"/>
          <ac:picMkLst>
            <pc:docMk/>
            <pc:sldMk cId="508566913" sldId="266"/>
            <ac:picMk id="4" creationId="{D7D07AC8-BB94-4285-9CB5-0B97D40BCC9C}"/>
          </ac:picMkLst>
        </pc:picChg>
      </pc:sldChg>
      <pc:sldChg chg="addSp delSp modSp new">
        <pc:chgData name="jvalderrama91" userId="S::jvalderrama91@knights.ucf.edu::b542eecf-0ebf-4164-a917-157ecba56062" providerId="AD" clId="Web-{6252313F-C9FA-611C-8E5D-93D61E16ADBE}" dt="2018-10-30T04:57:00.032" v="90" actId="20577"/>
        <pc:sldMkLst>
          <pc:docMk/>
          <pc:sldMk cId="2181208802" sldId="270"/>
        </pc:sldMkLst>
        <pc:spChg chg="del">
          <ac:chgData name="jvalderrama91" userId="S::jvalderrama91@knights.ucf.edu::b542eecf-0ebf-4164-a917-157ecba56062" providerId="AD" clId="Web-{6252313F-C9FA-611C-8E5D-93D61E16ADBE}" dt="2018-10-30T04:54:49.171" v="37"/>
          <ac:spMkLst>
            <pc:docMk/>
            <pc:sldMk cId="2181208802" sldId="270"/>
            <ac:spMk id="2" creationId="{A68D7623-C14D-4FA5-BFA1-6203CEE0F067}"/>
          </ac:spMkLst>
        </pc:spChg>
        <pc:spChg chg="add del mod">
          <ac:chgData name="jvalderrama91" userId="S::jvalderrama91@knights.ucf.edu::b542eecf-0ebf-4164-a917-157ecba56062" providerId="AD" clId="Web-{6252313F-C9FA-611C-8E5D-93D61E16ADBE}" dt="2018-10-30T04:57:00.032" v="90" actId="20577"/>
          <ac:spMkLst>
            <pc:docMk/>
            <pc:sldMk cId="2181208802" sldId="270"/>
            <ac:spMk id="3" creationId="{7A04DB8A-68F7-4D72-AE68-C61B7BD997A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4871E0-4987-4781-90E2-CECC34F8E389}" type="datetimeFigureOut">
              <a:rPr lang="en-US" smtClean="0"/>
              <a:t>10/29/2018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C397BF-F758-4B76-B9EE-E24146194D8D}" type="slidenum">
              <a:rPr lang="en-US" smtClean="0"/>
              <a:t>‹#›</a:t>
            </a:fld>
            <a:endParaRPr lang="en-US"/>
          </a:p>
        </p:txBody>
      </p:sp>
    </p:spTree>
    <p:extLst>
      <p:ext uri="{BB962C8B-B14F-4D97-AF65-F5344CB8AC3E}">
        <p14:creationId xmlns:p14="http://schemas.microsoft.com/office/powerpoint/2010/main" val="15523881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Picture from </a:t>
            </a:r>
            <a:r>
              <a:rPr lang="en-US" dirty="0" err="1"/>
              <a:t>bing</a:t>
            </a:r>
            <a:r>
              <a:rPr lang="en-US" dirty="0"/>
              <a:t> search on </a:t>
            </a:r>
            <a:r>
              <a:rPr lang="en-US" dirty="0" err="1"/>
              <a:t>powerpoint</a:t>
            </a:r>
            <a:r>
              <a:rPr lang="en-US" dirty="0"/>
              <a:t> under creative commons license</a:t>
            </a:r>
          </a:p>
        </p:txBody>
      </p:sp>
      <p:sp>
        <p:nvSpPr>
          <p:cNvPr id="4" name="Slide Number Placeholder 3"/>
          <p:cNvSpPr>
            <a:spLocks noGrp="1"/>
          </p:cNvSpPr>
          <p:nvPr>
            <p:ph type="sldNum" sz="quarter" idx="10"/>
          </p:nvPr>
        </p:nvSpPr>
        <p:spPr/>
        <p:txBody>
          <a:bodyPr/>
          <a:lstStyle/>
          <a:p>
            <a:fld id="{FAC397BF-F758-4B76-B9EE-E24146194D8D}" type="slidenum">
              <a:rPr lang="en-US" smtClean="0"/>
              <a:t>1</a:t>
            </a:fld>
            <a:endParaRPr lang="en-US"/>
          </a:p>
        </p:txBody>
      </p:sp>
    </p:spTree>
    <p:extLst>
      <p:ext uri="{BB962C8B-B14F-4D97-AF65-F5344CB8AC3E}">
        <p14:creationId xmlns:p14="http://schemas.microsoft.com/office/powerpoint/2010/main" val="402748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cs typeface="Calibri"/>
              </a:rPr>
              <a:t>In 2005, that amount was estimated at 1.6 million people and it will increase to 3.6 million in 2050.</a:t>
            </a:r>
          </a:p>
          <a:p>
            <a:endParaRPr lang="en-US" dirty="0"/>
          </a:p>
        </p:txBody>
      </p:sp>
      <p:sp>
        <p:nvSpPr>
          <p:cNvPr id="4" name="Slide Number Placeholder 3"/>
          <p:cNvSpPr>
            <a:spLocks noGrp="1"/>
          </p:cNvSpPr>
          <p:nvPr>
            <p:ph type="sldNum" sz="quarter" idx="10"/>
          </p:nvPr>
        </p:nvSpPr>
        <p:spPr/>
        <p:txBody>
          <a:bodyPr/>
          <a:lstStyle/>
          <a:p>
            <a:fld id="{FAC397BF-F758-4B76-B9EE-E24146194D8D}" type="slidenum">
              <a:rPr lang="en-US" smtClean="0"/>
              <a:t>3</a:t>
            </a:fld>
            <a:endParaRPr lang="en-US"/>
          </a:p>
        </p:txBody>
      </p:sp>
    </p:spTree>
    <p:extLst>
      <p:ext uri="{BB962C8B-B14F-4D97-AF65-F5344CB8AC3E}">
        <p14:creationId xmlns:p14="http://schemas.microsoft.com/office/powerpoint/2010/main" val="11764247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of picture https://www.ireviews.com/review/myo-armband</a:t>
            </a:r>
          </a:p>
        </p:txBody>
      </p:sp>
      <p:sp>
        <p:nvSpPr>
          <p:cNvPr id="4" name="Slide Number Placeholder 3"/>
          <p:cNvSpPr>
            <a:spLocks noGrp="1"/>
          </p:cNvSpPr>
          <p:nvPr>
            <p:ph type="sldNum" sz="quarter" idx="10"/>
          </p:nvPr>
        </p:nvSpPr>
        <p:spPr/>
        <p:txBody>
          <a:bodyPr/>
          <a:lstStyle/>
          <a:p>
            <a:fld id="{FAC397BF-F758-4B76-B9EE-E24146194D8D}" type="slidenum">
              <a:rPr lang="en-US" smtClean="0"/>
              <a:t>4</a:t>
            </a:fld>
            <a:endParaRPr lang="en-US"/>
          </a:p>
        </p:txBody>
      </p:sp>
    </p:spTree>
    <p:extLst>
      <p:ext uri="{BB962C8B-B14F-4D97-AF65-F5344CB8AC3E}">
        <p14:creationId xmlns:p14="http://schemas.microsoft.com/office/powerpoint/2010/main" val="37342913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C397BF-F758-4B76-B9EE-E24146194D8D}" type="slidenum">
              <a:rPr lang="en-US" smtClean="0"/>
              <a:t>5</a:t>
            </a:fld>
            <a:endParaRPr lang="en-US"/>
          </a:p>
        </p:txBody>
      </p:sp>
    </p:spTree>
    <p:extLst>
      <p:ext uri="{BB962C8B-B14F-4D97-AF65-F5344CB8AC3E}">
        <p14:creationId xmlns:p14="http://schemas.microsoft.com/office/powerpoint/2010/main" val="10419457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Teacher Suggestions: Include How we are combining studies to solve our problem? The article by </a:t>
            </a:r>
            <a:r>
              <a:rPr lang="en-US" dirty="0" err="1"/>
              <a:t>chau</a:t>
            </a:r>
            <a:r>
              <a:rPr lang="en-US" dirty="0"/>
              <a:t> et al showed us an example of how we could combine VR with the MYO band to help with the rehabilitation of amputees, the article by </a:t>
            </a:r>
            <a:r>
              <a:rPr lang="en-US" dirty="0" err="1"/>
              <a:t>chau</a:t>
            </a:r>
            <a:r>
              <a:rPr lang="en-US" dirty="0"/>
              <a:t> et. al explained how we could fool the body to claim ownership of virtual body parts. From other studies we have read we learned things such as how we could modify the appearance of the arm for different effects and training techniques used with prosthetics.</a:t>
            </a:r>
          </a:p>
        </p:txBody>
      </p:sp>
      <p:sp>
        <p:nvSpPr>
          <p:cNvPr id="4" name="Slide Number Placeholder 3"/>
          <p:cNvSpPr>
            <a:spLocks noGrp="1"/>
          </p:cNvSpPr>
          <p:nvPr>
            <p:ph type="sldNum" sz="quarter" idx="10"/>
          </p:nvPr>
        </p:nvSpPr>
        <p:spPr/>
        <p:txBody>
          <a:bodyPr/>
          <a:lstStyle/>
          <a:p>
            <a:fld id="{FAC397BF-F758-4B76-B9EE-E24146194D8D}" type="slidenum">
              <a:rPr lang="en-US" smtClean="0"/>
              <a:t>6</a:t>
            </a:fld>
            <a:endParaRPr lang="en-US"/>
          </a:p>
        </p:txBody>
      </p:sp>
    </p:spTree>
    <p:extLst>
      <p:ext uri="{BB962C8B-B14F-4D97-AF65-F5344CB8AC3E}">
        <p14:creationId xmlns:p14="http://schemas.microsoft.com/office/powerpoint/2010/main" val="20559638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Teacher suggestions: Show picture of shap test, myo band, picture of literature and 3 points author et al, more pictures</a:t>
            </a:r>
            <a:endParaRPr lang="en-US" dirty="0"/>
          </a:p>
        </p:txBody>
      </p:sp>
      <p:sp>
        <p:nvSpPr>
          <p:cNvPr id="4" name="Slide Number Placeholder 3"/>
          <p:cNvSpPr>
            <a:spLocks noGrp="1"/>
          </p:cNvSpPr>
          <p:nvPr>
            <p:ph type="sldNum" sz="quarter" idx="10"/>
          </p:nvPr>
        </p:nvSpPr>
        <p:spPr/>
        <p:txBody>
          <a:bodyPr/>
          <a:lstStyle/>
          <a:p>
            <a:fld id="{FAC397BF-F758-4B76-B9EE-E24146194D8D}" type="slidenum">
              <a:rPr lang="en-US" smtClean="0"/>
              <a:t>7</a:t>
            </a:fld>
            <a:endParaRPr lang="en-US"/>
          </a:p>
        </p:txBody>
      </p:sp>
    </p:spTree>
    <p:extLst>
      <p:ext uri="{BB962C8B-B14F-4D97-AF65-F5344CB8AC3E}">
        <p14:creationId xmlns:p14="http://schemas.microsoft.com/office/powerpoint/2010/main" val="19004514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C397BF-F758-4B76-B9EE-E24146194D8D}" type="slidenum">
              <a:rPr lang="en-US" smtClean="0"/>
              <a:t>8</a:t>
            </a:fld>
            <a:endParaRPr lang="en-US"/>
          </a:p>
        </p:txBody>
      </p:sp>
    </p:spTree>
    <p:extLst>
      <p:ext uri="{BB962C8B-B14F-4D97-AF65-F5344CB8AC3E}">
        <p14:creationId xmlns:p14="http://schemas.microsoft.com/office/powerpoint/2010/main" val="9822292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Teacher Suggestions: Put pictures of scales </a:t>
            </a:r>
            <a:r>
              <a:rPr lang="en-US"/>
              <a:t>and questionaires</a:t>
            </a:r>
            <a:endParaRPr lang="en-US" dirty="0"/>
          </a:p>
          <a:p>
            <a:endParaRPr lang="en-US" dirty="0"/>
          </a:p>
          <a:p>
            <a:r>
              <a:rPr lang="en-US" dirty="0" err="1"/>
              <a:t>Shap</a:t>
            </a:r>
            <a:r>
              <a:rPr lang="en-US" dirty="0"/>
              <a:t> picture source https://www.meddeviceonline.com/doc/bionic-reconstruction-enables-men-replace-nonfunctioning-hands-0001</a:t>
            </a:r>
          </a:p>
          <a:p>
            <a:r>
              <a:rPr lang="en-US" dirty="0"/>
              <a:t>Vas picture source https://www.researchgate.net/profile/Pradeep_Koppolu3/publication/295250172/figure/fig1/AS:333063214125059@1456419866974/Visual-analog-scale.png</a:t>
            </a:r>
          </a:p>
          <a:p>
            <a:r>
              <a:rPr lang="en-US" dirty="0"/>
              <a:t>Wong Baker http://wongbakerfaces.org/wp-content/uploads/2015/06/FACES_English_Blue1.jpg</a:t>
            </a:r>
          </a:p>
          <a:p>
            <a:r>
              <a:rPr lang="en-US" dirty="0"/>
              <a:t>McGill Pain questionnaire https://www.physio-pedia.com/Short-form_McGill_Pain_Questionnaire</a:t>
            </a:r>
          </a:p>
        </p:txBody>
      </p:sp>
      <p:sp>
        <p:nvSpPr>
          <p:cNvPr id="4" name="Slide Number Placeholder 3"/>
          <p:cNvSpPr>
            <a:spLocks noGrp="1"/>
          </p:cNvSpPr>
          <p:nvPr>
            <p:ph type="sldNum" sz="quarter" idx="10"/>
          </p:nvPr>
        </p:nvSpPr>
        <p:spPr/>
        <p:txBody>
          <a:bodyPr/>
          <a:lstStyle/>
          <a:p>
            <a:fld id="{FAC397BF-F758-4B76-B9EE-E24146194D8D}" type="slidenum">
              <a:rPr lang="en-US" smtClean="0"/>
              <a:t>9</a:t>
            </a:fld>
            <a:endParaRPr lang="en-US"/>
          </a:p>
        </p:txBody>
      </p:sp>
    </p:spTree>
    <p:extLst>
      <p:ext uri="{BB962C8B-B14F-4D97-AF65-F5344CB8AC3E}">
        <p14:creationId xmlns:p14="http://schemas.microsoft.com/office/powerpoint/2010/main" val="22071092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C397BF-F758-4B76-B9EE-E24146194D8D}" type="slidenum">
              <a:rPr lang="en-US" smtClean="0"/>
              <a:t>13</a:t>
            </a:fld>
            <a:endParaRPr lang="en-US"/>
          </a:p>
        </p:txBody>
      </p:sp>
    </p:spTree>
    <p:extLst>
      <p:ext uri="{BB962C8B-B14F-4D97-AF65-F5344CB8AC3E}">
        <p14:creationId xmlns:p14="http://schemas.microsoft.com/office/powerpoint/2010/main" val="19900750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846CE7D5-CF57-46EF-B807-FDD0502418D4}" type="datetimeFigureOut">
              <a:rPr lang="en-US" smtClean="0"/>
              <a:t>10/29/2018</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21106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591873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846CE7D5-CF57-46EF-B807-FDD0502418D4}" type="datetimeFigureOut">
              <a:rPr lang="en-US" smtClean="0"/>
              <a:t>10/29/2018</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765457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846CE7D5-CF57-46EF-B807-FDD0502418D4}" type="datetimeFigureOut">
              <a:rPr lang="en-US" smtClean="0"/>
              <a:t>10/29/2018</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330EA680-D336-4FF7-8B7A-9848BB0A1C32}"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972081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846CE7D5-CF57-46EF-B807-FDD0502418D4}" type="datetimeFigureOut">
              <a:rPr lang="en-US" smtClean="0"/>
              <a:t>10/29/2018</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816031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846CE7D5-CF57-46EF-B807-FDD0502418D4}" type="datetimeFigureOut">
              <a:rPr lang="en-US" smtClean="0"/>
              <a:t>10/29/2018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3999425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846CE7D5-CF57-46EF-B807-FDD0502418D4}" type="datetimeFigureOut">
              <a:rPr lang="en-US" smtClean="0"/>
              <a:t>10/29/2018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1096360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7461878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846CE7D5-CF57-46EF-B807-FDD0502418D4}" type="datetimeFigureOut">
              <a:rPr lang="en-US" smtClean="0"/>
              <a:t>10/29/2018</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371079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59746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846CE7D5-CF57-46EF-B807-FDD0502418D4}" type="datetimeFigureOut">
              <a:rPr lang="en-US" smtClean="0"/>
              <a:t>10/29/2018</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354709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10/29/2018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27261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10/29/2018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895197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10/29/2018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35665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980865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112007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320326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1-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46CE7D5-CF57-46EF-B807-FDD0502418D4}" type="datetimeFigureOut">
              <a:rPr lang="en-US" smtClean="0"/>
              <a:t>10/29/2018</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3087920823"/>
      </p:ext>
    </p:extLst>
  </p:cSld>
  <p:clrMap bg1="dk1" tx1="lt1" bg2="dk2" tx2="lt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2" r:id="rId14"/>
    <p:sldLayoutId id="2147483873" r:id="rId15"/>
    <p:sldLayoutId id="2147483874" r:id="rId16"/>
    <p:sldLayoutId id="214748387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www.tamaleaver.net/research/artificial-cultur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jp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slideLayout" Target="../slideLayouts/slideLayout2.xml"/><Relationship Id="rId1" Type="http://schemas.openxmlformats.org/officeDocument/2006/relationships/video" Target="https://www.youtube.com/embed/hZmsCc_fCp8?feature=oembed" TargetMode="External"/></Relationships>
</file>

<file path=ppt/slides/_rels/slide15.xml.rels><?xml version="1.0" encoding="UTF-8" standalone="yes"?>
<Relationships xmlns="http://schemas.openxmlformats.org/package/2006/relationships"><Relationship Id="rId2" Type="http://schemas.openxmlformats.org/officeDocument/2006/relationships/hyperlink" Target="https://youtu.be/hZmsCc_fCp8"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extLst>
              <a:ext uri="{837473B0-CC2E-450A-ABE3-18F120FF3D39}">
                <a1611:picAttrSrcUrl xmlns:a1611="http://schemas.microsoft.com/office/drawing/2016/11/main" r:id="rId4"/>
              </a:ext>
            </a:extLst>
          </a:blip>
          <a:srcRect/>
          <a:stretch>
            <a:fillRect t="-39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3406877"/>
            <a:ext cx="9448800" cy="1825096"/>
          </a:xfrm>
        </p:spPr>
        <p:txBody>
          <a:bodyPr>
            <a:normAutofit fontScale="90000"/>
          </a:bodyPr>
          <a:lstStyle/>
          <a:p>
            <a:pPr algn="ctr"/>
            <a:r>
              <a:rPr lang="en-US" b="1" dirty="0">
                <a:ln w="38100">
                  <a:solidFill>
                    <a:schemeClr val="bg1"/>
                  </a:solidFill>
                </a:ln>
                <a:solidFill>
                  <a:schemeClr val="accent1">
                    <a:lumMod val="60000"/>
                    <a:lumOff val="40000"/>
                  </a:schemeClr>
                </a:solidFill>
                <a:cs typeface="Calibri Light"/>
              </a:rPr>
              <a:t>VR environments for amputee prosthetics training and rehabilitation</a:t>
            </a:r>
            <a:endParaRPr lang="en-US" b="1" dirty="0">
              <a:ln w="38100">
                <a:solidFill>
                  <a:schemeClr val="bg1"/>
                </a:solidFill>
              </a:ln>
              <a:solidFill>
                <a:schemeClr val="accent1">
                  <a:lumMod val="60000"/>
                  <a:lumOff val="40000"/>
                </a:schemeClr>
              </a:solidFill>
            </a:endParaRPr>
          </a:p>
        </p:txBody>
      </p:sp>
      <p:sp>
        <p:nvSpPr>
          <p:cNvPr id="3" name="Subtitle 2"/>
          <p:cNvSpPr>
            <a:spLocks noGrp="1"/>
          </p:cNvSpPr>
          <p:nvPr>
            <p:ph type="subTitle" idx="1"/>
          </p:nvPr>
        </p:nvSpPr>
        <p:spPr>
          <a:xfrm>
            <a:off x="7467600" y="6065684"/>
            <a:ext cx="9448800" cy="685800"/>
          </a:xfrm>
        </p:spPr>
        <p:txBody>
          <a:bodyPr vert="horz" lIns="91440" tIns="45720" rIns="91440" bIns="45720" rtlCol="0" anchor="t">
            <a:normAutofit fontScale="92500" lnSpcReduction="10000"/>
          </a:bodyPr>
          <a:lstStyle/>
          <a:p>
            <a:r>
              <a:rPr lang="en-US" b="1" dirty="0" err="1">
                <a:solidFill>
                  <a:schemeClr val="bg1"/>
                </a:solidFill>
                <a:cs typeface="Calibri"/>
              </a:rPr>
              <a:t>MYOwn</a:t>
            </a:r>
            <a:r>
              <a:rPr lang="en-US" b="1" dirty="0">
                <a:solidFill>
                  <a:schemeClr val="bg1"/>
                </a:solidFill>
                <a:cs typeface="Calibri"/>
              </a:rPr>
              <a:t> Reality</a:t>
            </a:r>
          </a:p>
          <a:p>
            <a:r>
              <a:rPr lang="en-US" b="1" dirty="0">
                <a:solidFill>
                  <a:schemeClr val="bg1"/>
                </a:solidFill>
                <a:cs typeface="Calibri"/>
              </a:rPr>
              <a:t>Kamryx Davis, Jonathan Valderrama</a:t>
            </a:r>
            <a:endParaRPr lang="en-US" b="1" dirty="0">
              <a:solidFill>
                <a:schemeClr val="bg1"/>
              </a:solidFill>
            </a:endParaRPr>
          </a:p>
        </p:txBody>
      </p:sp>
    </p:spTree>
    <p:extLst>
      <p:ext uri="{BB962C8B-B14F-4D97-AF65-F5344CB8AC3E}">
        <p14:creationId xmlns:p14="http://schemas.microsoft.com/office/powerpoint/2010/main" val="1098572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50D7B-2DF8-4425-8523-D2399F419DD0}"/>
              </a:ext>
            </a:extLst>
          </p:cNvPr>
          <p:cNvSpPr>
            <a:spLocks noGrp="1"/>
          </p:cNvSpPr>
          <p:nvPr>
            <p:ph type="title"/>
          </p:nvPr>
        </p:nvSpPr>
        <p:spPr/>
        <p:txBody>
          <a:bodyPr/>
          <a:lstStyle/>
          <a:p>
            <a:r>
              <a:rPr lang="en-US" b="1" dirty="0" err="1">
                <a:latin typeface="Times New Roman" panose="02020603050405020304" pitchFamily="18" charset="0"/>
                <a:cs typeface="Times New Roman" panose="02020603050405020304" pitchFamily="18" charset="0"/>
              </a:rPr>
              <a:t>Hypothesi</a:t>
            </a:r>
            <a:r>
              <a:rPr lang="en-US" b="1" dirty="0">
                <a:latin typeface="Times New Roman" panose="02020603050405020304" pitchFamily="18" charset="0"/>
                <a:cs typeface="Times New Roman" panose="02020603050405020304" pitchFamily="18" charset="0"/>
              </a:rPr>
              <a:t>(e)s</a:t>
            </a:r>
          </a:p>
        </p:txBody>
      </p:sp>
      <p:sp>
        <p:nvSpPr>
          <p:cNvPr id="3" name="Content Placeholder 2">
            <a:extLst>
              <a:ext uri="{FF2B5EF4-FFF2-40B4-BE49-F238E27FC236}">
                <a16:creationId xmlns:a16="http://schemas.microsoft.com/office/drawing/2014/main" id="{97B86878-CE4C-4817-AD91-2B48DB6396C1}"/>
              </a:ext>
            </a:extLst>
          </p:cNvPr>
          <p:cNvSpPr>
            <a:spLocks noGrp="1"/>
          </p:cNvSpPr>
          <p:nvPr>
            <p:ph idx="1"/>
          </p:nvPr>
        </p:nvSpPr>
        <p:spPr/>
        <p:txBody>
          <a:bodyPr vert="horz" lIns="91440" tIns="45720" rIns="91440" bIns="45720" rtlCol="0" anchor="t">
            <a:normAutofit/>
          </a:bodyPr>
          <a:lstStyle/>
          <a:p>
            <a:pPr marL="514350" indent="-514350">
              <a:buAutoNum type="arabicPeriod"/>
            </a:pPr>
            <a:r>
              <a:rPr lang="en-US" b="1" dirty="0">
                <a:latin typeface="Times New Roman" panose="02020603050405020304" pitchFamily="18" charset="0"/>
                <a:cs typeface="Times New Roman" panose="02020603050405020304" pitchFamily="18" charset="0"/>
              </a:rPr>
              <a:t>The VR environment combined with the Southampton Hand Assessment Procedure (SHAP) tests and the MYO armband will not increase pain in the test subjects.</a:t>
            </a:r>
          </a:p>
          <a:p>
            <a:pPr marL="514350" indent="-514350">
              <a:buAutoNum type="arabicPeriod"/>
            </a:pPr>
            <a:r>
              <a:rPr lang="en-US" b="1" dirty="0">
                <a:latin typeface="Times New Roman" panose="02020603050405020304" pitchFamily="18" charset="0"/>
                <a:cs typeface="Times New Roman" panose="02020603050405020304" pitchFamily="18" charset="0"/>
              </a:rPr>
              <a:t>Variables such as gender and age will affect the completion times of the SHAP tests in the VR environment.</a:t>
            </a:r>
          </a:p>
          <a:p>
            <a:pPr marL="514350" indent="-514350">
              <a:buAutoNum type="arabicPeriod"/>
            </a:pPr>
            <a:r>
              <a:rPr lang="en-US" b="1" dirty="0">
                <a:latin typeface="Times New Roman" panose="02020603050405020304" pitchFamily="18" charset="0"/>
                <a:cs typeface="Times New Roman" panose="02020603050405020304" pitchFamily="18" charset="0"/>
              </a:rPr>
              <a:t>VR limb variables such as hand and arm appearance will affect the completion times of the SHAP tests.</a:t>
            </a:r>
          </a:p>
          <a:p>
            <a:pPr marL="514350" indent="-514350">
              <a:buAutoNum type="arabicPeriod"/>
            </a:pPr>
            <a:r>
              <a:rPr lang="en-US" b="1" dirty="0">
                <a:latin typeface="Times New Roman" panose="02020603050405020304" pitchFamily="18" charset="0"/>
                <a:cs typeface="Times New Roman" panose="02020603050405020304" pitchFamily="18" charset="0"/>
              </a:rPr>
              <a:t>The subjects' SHAP tests completion times will decrease with multiple trials.</a:t>
            </a:r>
          </a:p>
          <a:p>
            <a:pPr>
              <a:buAutoNum type="arabicPeriod"/>
            </a:pPr>
            <a:endParaRPr lang="en-US" dirty="0">
              <a:cs typeface="Calibri"/>
            </a:endParaRPr>
          </a:p>
          <a:p>
            <a:pPr marL="514350" indent="-514350">
              <a:buAutoNum type="arabicPeriod"/>
            </a:pPr>
            <a:endParaRPr lang="en-US" dirty="0">
              <a:cs typeface="Calibri"/>
            </a:endParaRPr>
          </a:p>
          <a:p>
            <a:pPr marL="514350" indent="-514350">
              <a:buAutoNum type="arabicPeriod"/>
            </a:pPr>
            <a:endParaRPr lang="en-US" dirty="0">
              <a:cs typeface="Calibri"/>
            </a:endParaRPr>
          </a:p>
        </p:txBody>
      </p:sp>
    </p:spTree>
    <p:extLst>
      <p:ext uri="{BB962C8B-B14F-4D97-AF65-F5344CB8AC3E}">
        <p14:creationId xmlns:p14="http://schemas.microsoft.com/office/powerpoint/2010/main" val="2547940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50D7B-2DF8-4425-8523-D2399F419DD0}"/>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Preliminary Framework</a:t>
            </a:r>
          </a:p>
        </p:txBody>
      </p:sp>
      <p:sp>
        <p:nvSpPr>
          <p:cNvPr id="3" name="Content Placeholder 2">
            <a:extLst>
              <a:ext uri="{FF2B5EF4-FFF2-40B4-BE49-F238E27FC236}">
                <a16:creationId xmlns:a16="http://schemas.microsoft.com/office/drawing/2014/main" id="{97B86878-CE4C-4817-AD91-2B48DB6396C1}"/>
              </a:ext>
            </a:extLst>
          </p:cNvPr>
          <p:cNvSpPr>
            <a:spLocks noGrp="1"/>
          </p:cNvSpPr>
          <p:nvPr>
            <p:ph idx="1"/>
          </p:nvPr>
        </p:nvSpPr>
        <p:spPr/>
        <p:txBody>
          <a:bodyPr vert="horz" lIns="91440" tIns="45720" rIns="91440" bIns="45720" rtlCol="0" anchor="t">
            <a:normAutofit/>
          </a:bodyPr>
          <a:lstStyle/>
          <a:p>
            <a:r>
              <a:rPr lang="en-US" sz="2400" b="1" dirty="0">
                <a:latin typeface="Times New Roman" panose="02020603050405020304" pitchFamily="18" charset="0"/>
                <a:cs typeface="Times New Roman" panose="02020603050405020304" pitchFamily="18" charset="0"/>
              </a:rPr>
              <a:t>Install Unity 3d</a:t>
            </a:r>
          </a:p>
          <a:p>
            <a:r>
              <a:rPr lang="en-US" sz="2400" b="1" dirty="0">
                <a:latin typeface="Times New Roman" panose="02020603050405020304" pitchFamily="18" charset="0"/>
                <a:cs typeface="Times New Roman" panose="02020603050405020304" pitchFamily="18" charset="0"/>
              </a:rPr>
              <a:t>Install MYO Connect App</a:t>
            </a:r>
          </a:p>
          <a:p>
            <a:r>
              <a:rPr lang="en-US" sz="2400" b="1" dirty="0">
                <a:latin typeface="Times New Roman" panose="02020603050405020304" pitchFamily="18" charset="0"/>
                <a:cs typeface="Times New Roman" panose="02020603050405020304" pitchFamily="18" charset="0"/>
              </a:rPr>
              <a:t>Setup scene in Unity</a:t>
            </a:r>
          </a:p>
          <a:p>
            <a:r>
              <a:rPr lang="en-US" sz="2400" b="1" dirty="0">
                <a:latin typeface="Times New Roman" panose="02020603050405020304" pitchFamily="18" charset="0"/>
                <a:cs typeface="Times New Roman" panose="02020603050405020304" pitchFamily="18" charset="0"/>
              </a:rPr>
              <a:t>Add hand models and modify animations</a:t>
            </a:r>
          </a:p>
          <a:p>
            <a:r>
              <a:rPr lang="en-US" sz="2400" b="1" dirty="0">
                <a:latin typeface="Times New Roman" panose="02020603050405020304" pitchFamily="18" charset="0"/>
                <a:cs typeface="Times New Roman" panose="02020603050405020304" pitchFamily="18" charset="0"/>
              </a:rPr>
              <a:t>Create scripts to manipulate hand with the MYO armband</a:t>
            </a:r>
          </a:p>
        </p:txBody>
      </p:sp>
    </p:spTree>
    <p:extLst>
      <p:ext uri="{BB962C8B-B14F-4D97-AF65-F5344CB8AC3E}">
        <p14:creationId xmlns:p14="http://schemas.microsoft.com/office/powerpoint/2010/main" val="1057115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50D7B-2DF8-4425-8523-D2399F419DD0}"/>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Plan of attack / Rough </a:t>
            </a:r>
            <a:r>
              <a:rPr lang="en-US" dirty="0">
                <a:latin typeface="Times New Roman" panose="02020603050405020304" pitchFamily="18" charset="0"/>
                <a:cs typeface="Times New Roman" panose="02020603050405020304" pitchFamily="18" charset="0"/>
              </a:rPr>
              <a:t>deliverables</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7B86878-CE4C-4817-AD91-2B48DB6396C1}"/>
              </a:ext>
            </a:extLst>
          </p:cNvPr>
          <p:cNvSpPr>
            <a:spLocks noGrp="1"/>
          </p:cNvSpPr>
          <p:nvPr>
            <p:ph idx="1"/>
          </p:nvPr>
        </p:nvSpPr>
        <p:spPr/>
        <p:txBody>
          <a:bodyPr vert="horz" lIns="91440" tIns="45720" rIns="91440" bIns="45720" rtlCol="0" anchor="t">
            <a:normAutofit/>
          </a:bodyPr>
          <a:lstStyle/>
          <a:p>
            <a:r>
              <a:rPr lang="en-US" sz="2400" b="1" dirty="0">
                <a:latin typeface="Times New Roman" panose="02020603050405020304" pitchFamily="18" charset="0"/>
                <a:cs typeface="Times New Roman" panose="02020603050405020304" pitchFamily="18" charset="0"/>
              </a:rPr>
              <a:t>Create 2 rooms. Empty room as a control and a home environment.</a:t>
            </a:r>
          </a:p>
          <a:p>
            <a:r>
              <a:rPr lang="en-US" sz="2400" b="1" dirty="0">
                <a:latin typeface="Times New Roman" panose="02020603050405020304" pitchFamily="18" charset="0"/>
                <a:cs typeface="Times New Roman" panose="02020603050405020304" pitchFamily="18" charset="0"/>
              </a:rPr>
              <a:t>Model SHAP tasks and objects.</a:t>
            </a:r>
          </a:p>
          <a:p>
            <a:r>
              <a:rPr lang="en-US" sz="2400" b="1" dirty="0">
                <a:latin typeface="Times New Roman" panose="02020603050405020304" pitchFamily="18" charset="0"/>
                <a:cs typeface="Times New Roman" panose="02020603050405020304" pitchFamily="18" charset="0"/>
              </a:rPr>
              <a:t>Hand pick up and drop objects</a:t>
            </a:r>
          </a:p>
          <a:p>
            <a:r>
              <a:rPr lang="en-US" sz="2400" b="1" dirty="0">
                <a:latin typeface="Times New Roman" panose="02020603050405020304" pitchFamily="18" charset="0"/>
                <a:cs typeface="Times New Roman" panose="02020603050405020304" pitchFamily="18" charset="0"/>
              </a:rPr>
              <a:t>Collect data from trials</a:t>
            </a:r>
          </a:p>
          <a:p>
            <a:r>
              <a:rPr lang="en-US" sz="2400" b="1" dirty="0">
                <a:latin typeface="Times New Roman" panose="02020603050405020304" pitchFamily="18" charset="0"/>
                <a:cs typeface="Times New Roman" panose="02020603050405020304" pitchFamily="18" charset="0"/>
              </a:rPr>
              <a:t>Plot data</a:t>
            </a:r>
          </a:p>
          <a:p>
            <a:r>
              <a:rPr lang="en-US" sz="2400" b="1" dirty="0">
                <a:latin typeface="Times New Roman" panose="02020603050405020304" pitchFamily="18" charset="0"/>
                <a:cs typeface="Times New Roman" panose="02020603050405020304" pitchFamily="18" charset="0"/>
              </a:rPr>
              <a:t>Create questionnaires</a:t>
            </a:r>
          </a:p>
        </p:txBody>
      </p:sp>
    </p:spTree>
    <p:extLst>
      <p:ext uri="{BB962C8B-B14F-4D97-AF65-F5344CB8AC3E}">
        <p14:creationId xmlns:p14="http://schemas.microsoft.com/office/powerpoint/2010/main" val="2425145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50D7B-2DF8-4425-8523-D2399F419DD0}"/>
              </a:ext>
            </a:extLst>
          </p:cNvPr>
          <p:cNvSpPr>
            <a:spLocks noGrp="1"/>
          </p:cNvSpPr>
          <p:nvPr>
            <p:ph type="title"/>
          </p:nvPr>
        </p:nvSpPr>
        <p:spPr>
          <a:xfrm>
            <a:off x="2895600" y="764373"/>
            <a:ext cx="8610600" cy="1293028"/>
          </a:xfrm>
        </p:spPr>
        <p:txBody>
          <a:bodyPr/>
          <a:lstStyle/>
          <a:p>
            <a:r>
              <a:rPr lang="en-US" b="1" dirty="0">
                <a:latin typeface="Times New Roman" panose="02020603050405020304" pitchFamily="18" charset="0"/>
                <a:cs typeface="Times New Roman" panose="02020603050405020304" pitchFamily="18" charset="0"/>
              </a:rPr>
              <a:t>Preview</a:t>
            </a:r>
          </a:p>
        </p:txBody>
      </p:sp>
      <p:pic>
        <p:nvPicPr>
          <p:cNvPr id="4"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389" y="1353610"/>
            <a:ext cx="2734478" cy="493395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18358" y="2518109"/>
            <a:ext cx="3157949" cy="1961832"/>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47204" y="1355886"/>
            <a:ext cx="2733217" cy="4931674"/>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48326" y="2498000"/>
            <a:ext cx="3157949" cy="1973711"/>
          </a:xfrm>
          <a:prstGeom prst="rect">
            <a:avLst/>
          </a:prstGeom>
        </p:spPr>
      </p:pic>
    </p:spTree>
    <p:extLst>
      <p:ext uri="{BB962C8B-B14F-4D97-AF65-F5344CB8AC3E}">
        <p14:creationId xmlns:p14="http://schemas.microsoft.com/office/powerpoint/2010/main" val="3765734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Video Demo</a:t>
            </a:r>
          </a:p>
        </p:txBody>
      </p:sp>
      <p:pic>
        <p:nvPicPr>
          <p:cNvPr id="4" name="Picture 4">
            <a:hlinkClick r:id="" action="ppaction://media"/>
            <a:extLst>
              <a:ext uri="{FF2B5EF4-FFF2-40B4-BE49-F238E27FC236}">
                <a16:creationId xmlns:a16="http://schemas.microsoft.com/office/drawing/2014/main" id="{D7D07AC8-BB94-4285-9CB5-0B97D40BCC9C}"/>
              </a:ext>
            </a:extLst>
          </p:cNvPr>
          <p:cNvPicPr>
            <a:picLocks noGrp="1" noRot="1" noChangeAspect="1"/>
          </p:cNvPicPr>
          <p:nvPr>
            <p:ph idx="1"/>
            <a:videoFile r:link="rId1"/>
          </p:nvPr>
        </p:nvPicPr>
        <p:blipFill>
          <a:blip r:embed="rId3"/>
          <a:stretch>
            <a:fillRect/>
          </a:stretch>
        </p:blipFill>
        <p:spPr>
          <a:xfrm>
            <a:off x="1695336" y="1646707"/>
            <a:ext cx="8611645" cy="5182644"/>
          </a:xfrm>
          <a:prstGeom prst="rect">
            <a:avLst/>
          </a:prstGeom>
        </p:spPr>
      </p:pic>
    </p:spTree>
    <p:extLst>
      <p:ext uri="{BB962C8B-B14F-4D97-AF65-F5344CB8AC3E}">
        <p14:creationId xmlns:p14="http://schemas.microsoft.com/office/powerpoint/2010/main" val="5085669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04DB8A-68F7-4D72-AE68-C61B7BD997A0}"/>
              </a:ext>
            </a:extLst>
          </p:cNvPr>
          <p:cNvSpPr>
            <a:spLocks noGrp="1"/>
          </p:cNvSpPr>
          <p:nvPr>
            <p:ph idx="1"/>
          </p:nvPr>
        </p:nvSpPr>
        <p:spPr/>
        <p:txBody>
          <a:bodyPr vert="horz" lIns="91440" tIns="45720" rIns="91440" bIns="45720" rtlCol="0" anchor="t">
            <a:normAutofit/>
          </a:bodyPr>
          <a:lstStyle/>
          <a:p>
            <a:r>
              <a:rPr lang="en-US" dirty="0"/>
              <a:t>Gesture Animations with </a:t>
            </a:r>
            <a:r>
              <a:rPr lang="en-US" dirty="0" err="1"/>
              <a:t>Myo</a:t>
            </a:r>
            <a:r>
              <a:rPr lang="en-US" dirty="0"/>
              <a:t> Armband</a:t>
            </a:r>
            <a:br>
              <a:rPr lang="en-US" dirty="0"/>
            </a:br>
            <a:r>
              <a:rPr lang="en-US" dirty="0">
                <a:hlinkClick r:id="rId2"/>
              </a:rPr>
              <a:t>https://youtu.be/hZmsCc_fCp8</a:t>
            </a:r>
            <a:endParaRPr lang="en-US" dirty="0">
              <a:ea typeface="+mn-lt"/>
              <a:cs typeface="+mn-lt"/>
            </a:endParaRPr>
          </a:p>
        </p:txBody>
      </p:sp>
    </p:spTree>
    <p:extLst>
      <p:ext uri="{BB962C8B-B14F-4D97-AF65-F5344CB8AC3E}">
        <p14:creationId xmlns:p14="http://schemas.microsoft.com/office/powerpoint/2010/main" val="2181208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F75FD-2D92-4756-BC0F-ECC78C6A7604}"/>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Topic</a:t>
            </a:r>
          </a:p>
        </p:txBody>
      </p:sp>
      <p:sp>
        <p:nvSpPr>
          <p:cNvPr id="3" name="Content Placeholder 2">
            <a:extLst>
              <a:ext uri="{FF2B5EF4-FFF2-40B4-BE49-F238E27FC236}">
                <a16:creationId xmlns:a16="http://schemas.microsoft.com/office/drawing/2014/main" id="{F1187646-A1B2-4056-A0F1-123A012B10DE}"/>
              </a:ext>
            </a:extLst>
          </p:cNvPr>
          <p:cNvSpPr>
            <a:spLocks noGrp="1"/>
          </p:cNvSpPr>
          <p:nvPr>
            <p:ph idx="1"/>
          </p:nvPr>
        </p:nvSpPr>
        <p:spPr/>
        <p:txBody>
          <a:bodyPr vert="horz" lIns="91440" tIns="45720" rIns="91440" bIns="45720" rtlCol="0" anchor="t">
            <a:normAutofit/>
          </a:bodyPr>
          <a:lstStyle/>
          <a:p>
            <a:r>
              <a:rPr lang="en-US" sz="2400" b="1" dirty="0">
                <a:latin typeface="Times New Roman" panose="02020603050405020304" pitchFamily="18" charset="0"/>
                <a:cs typeface="Times New Roman" panose="02020603050405020304" pitchFamily="18" charset="0"/>
              </a:rPr>
              <a:t>The purpose of this study is to explore different ways of mitigating phantom limb pain in amputees and providing alternate methods for prosthetics training and rehabilitation</a:t>
            </a:r>
          </a:p>
        </p:txBody>
      </p:sp>
    </p:spTree>
    <p:extLst>
      <p:ext uri="{BB962C8B-B14F-4D97-AF65-F5344CB8AC3E}">
        <p14:creationId xmlns:p14="http://schemas.microsoft.com/office/powerpoint/2010/main" val="570651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6A6A9-D5AB-42F8-A45A-A959767A8BAF}"/>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F9677570-1181-47AE-9BBD-25D1F981FC85}"/>
              </a:ext>
            </a:extLst>
          </p:cNvPr>
          <p:cNvSpPr>
            <a:spLocks noGrp="1"/>
          </p:cNvSpPr>
          <p:nvPr>
            <p:ph idx="1"/>
          </p:nvPr>
        </p:nvSpPr>
        <p:spPr/>
        <p:txBody>
          <a:bodyPr vert="horz" lIns="91440" tIns="45720" rIns="91440" bIns="45720" rtlCol="0" anchor="t">
            <a:normAutofit/>
          </a:bodyPr>
          <a:lstStyle/>
          <a:p>
            <a:r>
              <a:rPr lang="en-US" sz="2400" b="1" dirty="0">
                <a:latin typeface="Times New Roman" panose="02020603050405020304" pitchFamily="18" charset="0"/>
                <a:cs typeface="Times New Roman" panose="02020603050405020304" pitchFamily="18" charset="0"/>
              </a:rPr>
              <a:t>In the United States, it is expected that the amount of people living with limb loss will double in 45 years. </a:t>
            </a:r>
          </a:p>
          <a:p>
            <a:r>
              <a:rPr lang="en-US" sz="2400" b="1" dirty="0">
                <a:latin typeface="Times New Roman" panose="02020603050405020304" pitchFamily="18" charset="0"/>
                <a:cs typeface="Times New Roman" panose="02020603050405020304" pitchFamily="18" charset="0"/>
              </a:rPr>
              <a:t>40% to 85% of amputees suffer from phantom limb pain (PLP) where there is a sensation of pain in an absent limb, there are not many treatments for mitigating PLP</a:t>
            </a:r>
          </a:p>
          <a:p>
            <a:r>
              <a:rPr lang="en-US" sz="2400" b="1" dirty="0">
                <a:latin typeface="Times New Roman" panose="02020603050405020304" pitchFamily="18" charset="0"/>
                <a:cs typeface="Times New Roman" panose="02020603050405020304" pitchFamily="18" charset="0"/>
              </a:rPr>
              <a:t>To tackle this problem, we plan on using Virtual Reality with the combination of the MYO armband. With VR we want to create realistic environments to immerse the user and help reduce pain with different forms of distractions. </a:t>
            </a:r>
          </a:p>
          <a:p>
            <a:endParaRPr lang="en-US" dirty="0"/>
          </a:p>
        </p:txBody>
      </p:sp>
    </p:spTree>
    <p:extLst>
      <p:ext uri="{BB962C8B-B14F-4D97-AF65-F5344CB8AC3E}">
        <p14:creationId xmlns:p14="http://schemas.microsoft.com/office/powerpoint/2010/main" val="1193450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7D4BB-FB66-4679-A229-BAF75F9DB1C5}"/>
              </a:ext>
            </a:extLst>
          </p:cNvPr>
          <p:cNvSpPr>
            <a:spLocks noGrp="1"/>
          </p:cNvSpPr>
          <p:nvPr>
            <p:ph type="title"/>
          </p:nvPr>
        </p:nvSpPr>
        <p:spPr>
          <a:xfrm>
            <a:off x="2895600" y="764373"/>
            <a:ext cx="8610600" cy="1293028"/>
          </a:xfrm>
        </p:spPr>
        <p:txBody>
          <a:bodyPr>
            <a:normAutofit/>
          </a:bodyPr>
          <a:lstStyle/>
          <a:p>
            <a:r>
              <a:rPr lang="en-US" b="1" dirty="0">
                <a:latin typeface="Times New Roman" panose="02020603050405020304" pitchFamily="18" charset="0"/>
                <a:cs typeface="Times New Roman" panose="02020603050405020304" pitchFamily="18" charset="0"/>
              </a:rPr>
              <a:t>MYO </a:t>
            </a:r>
            <a:r>
              <a:rPr lang="en-US" b="1" dirty="0" err="1">
                <a:latin typeface="Times New Roman" panose="02020603050405020304" pitchFamily="18" charset="0"/>
                <a:cs typeface="Times New Roman" panose="02020603050405020304" pitchFamily="18" charset="0"/>
              </a:rPr>
              <a:t>ArmBand</a:t>
            </a:r>
            <a:endParaRPr lang="en-US" b="1"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FE1629CA-3C13-4CE6-B33C-02A62D77B7B5}"/>
              </a:ext>
            </a:extLst>
          </p:cNvPr>
          <p:cNvSpPr>
            <a:spLocks noGrp="1"/>
          </p:cNvSpPr>
          <p:nvPr>
            <p:ph idx="1"/>
          </p:nvPr>
        </p:nvSpPr>
        <p:spPr>
          <a:xfrm>
            <a:off x="677333" y="2194560"/>
            <a:ext cx="5816600" cy="4024125"/>
          </a:xfrm>
        </p:spPr>
        <p:txBody>
          <a:bodyPr>
            <a:normAutofit/>
          </a:bodyPr>
          <a:lstStyle/>
          <a:p>
            <a:r>
              <a:rPr lang="en-US" sz="2400" b="1" dirty="0">
                <a:latin typeface="Times New Roman" panose="02020603050405020304" pitchFamily="18" charset="0"/>
                <a:cs typeface="Times New Roman" panose="02020603050405020304" pitchFamily="18" charset="0"/>
              </a:rPr>
              <a:t>A MYO armband is a gesture recognition arm band that can be used to wirelessly control technology</a:t>
            </a:r>
          </a:p>
          <a:p>
            <a:r>
              <a:rPr lang="en-US" sz="2400" b="1" dirty="0">
                <a:latin typeface="Times New Roman" panose="02020603050405020304" pitchFamily="18" charset="0"/>
                <a:cs typeface="Times New Roman" panose="02020603050405020304" pitchFamily="18" charset="0"/>
              </a:rPr>
              <a:t>The MYO armband collects muscle signals that then get translated to hand and arm gestures</a:t>
            </a:r>
          </a:p>
          <a:p>
            <a:endParaRPr lang="en-US" dirty="0"/>
          </a:p>
          <a:p>
            <a:endParaRPr lang="en-US" dirty="0"/>
          </a:p>
          <a:p>
            <a:endParaRPr lang="en-US" dirty="0"/>
          </a:p>
          <a:p>
            <a:endParaRPr lang="en-US" dirty="0"/>
          </a:p>
        </p:txBody>
      </p:sp>
      <p:pic>
        <p:nvPicPr>
          <p:cNvPr id="6" name="Picture 5">
            <a:extLst>
              <a:ext uri="{FF2B5EF4-FFF2-40B4-BE49-F238E27FC236}">
                <a16:creationId xmlns:a16="http://schemas.microsoft.com/office/drawing/2014/main" id="{34BFA194-7955-4387-AC73-BA9A7D0457BF}"/>
              </a:ext>
            </a:extLst>
          </p:cNvPr>
          <p:cNvPicPr>
            <a:picLocks noChangeAspect="1"/>
          </p:cNvPicPr>
          <p:nvPr/>
        </p:nvPicPr>
        <p:blipFill rotWithShape="1">
          <a:blip r:embed="rId3"/>
          <a:srcRect l="5227" r="-3" b="-3"/>
          <a:stretch/>
        </p:blipFill>
        <p:spPr>
          <a:xfrm>
            <a:off x="6985000" y="2501159"/>
            <a:ext cx="4521200" cy="3410926"/>
          </a:xfrm>
          <a:prstGeom prst="rect">
            <a:avLst/>
          </a:prstGeom>
        </p:spPr>
      </p:pic>
    </p:spTree>
    <p:extLst>
      <p:ext uri="{BB962C8B-B14F-4D97-AF65-F5344CB8AC3E}">
        <p14:creationId xmlns:p14="http://schemas.microsoft.com/office/powerpoint/2010/main" val="3352848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6A6A9-D5AB-42F8-A45A-A959767A8BAF}"/>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Related Works</a:t>
            </a:r>
          </a:p>
        </p:txBody>
      </p:sp>
      <p:sp>
        <p:nvSpPr>
          <p:cNvPr id="3" name="Content Placeholder 2">
            <a:extLst>
              <a:ext uri="{FF2B5EF4-FFF2-40B4-BE49-F238E27FC236}">
                <a16:creationId xmlns:a16="http://schemas.microsoft.com/office/drawing/2014/main" id="{F9677570-1181-47AE-9BBD-25D1F981FC85}"/>
              </a:ext>
            </a:extLst>
          </p:cNvPr>
          <p:cNvSpPr>
            <a:spLocks noGrp="1"/>
          </p:cNvSpPr>
          <p:nvPr>
            <p:ph idx="1"/>
          </p:nvPr>
        </p:nvSpPr>
        <p:spPr/>
        <p:txBody>
          <a:bodyPr vert="horz" lIns="91440" tIns="45720" rIns="91440" bIns="45720" rtlCol="0" anchor="t">
            <a:normAutofit/>
          </a:bodyPr>
          <a:lstStyle/>
          <a:p>
            <a:r>
              <a:rPr lang="en-US" sz="2400" b="1" dirty="0">
                <a:latin typeface="Times New Roman" panose="02020603050405020304" pitchFamily="18" charset="0"/>
                <a:cs typeface="Times New Roman" panose="02020603050405020304" pitchFamily="18" charset="0"/>
              </a:rPr>
              <a:t>From several pieces of published literature, we have learned that amputation is becoming an increasingly larger problem worldwide and have learned possible treatments for the rehabilitation and training of amputees using virtual reality and myoelectric control.</a:t>
            </a:r>
          </a:p>
          <a:p>
            <a:pPr marL="0" indent="0">
              <a:buNone/>
            </a:pPr>
            <a:endParaRPr lang="en-US" sz="2400" b="1" dirty="0">
              <a:cs typeface="Calibri"/>
            </a:endParaRPr>
          </a:p>
          <a:p>
            <a:endParaRPr lang="en-US" dirty="0">
              <a:cs typeface="Calibri"/>
            </a:endParaRPr>
          </a:p>
          <a:p>
            <a:endParaRPr lang="en-US" dirty="0">
              <a:cs typeface="Calibri"/>
            </a:endParaRPr>
          </a:p>
          <a:p>
            <a:endParaRPr lang="en-US" dirty="0">
              <a:cs typeface="Calibri"/>
            </a:endParaRPr>
          </a:p>
        </p:txBody>
      </p:sp>
    </p:spTree>
    <p:extLst>
      <p:ext uri="{BB962C8B-B14F-4D97-AF65-F5344CB8AC3E}">
        <p14:creationId xmlns:p14="http://schemas.microsoft.com/office/powerpoint/2010/main" val="3772454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AD94C-A69A-40F4-94A6-12F7BEF9C996}"/>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Related Works</a:t>
            </a:r>
          </a:p>
        </p:txBody>
      </p:sp>
      <p:sp>
        <p:nvSpPr>
          <p:cNvPr id="3" name="Content Placeholder 2">
            <a:extLst>
              <a:ext uri="{FF2B5EF4-FFF2-40B4-BE49-F238E27FC236}">
                <a16:creationId xmlns:a16="http://schemas.microsoft.com/office/drawing/2014/main" id="{C506187D-0FC8-44C1-908F-2BABBB8164DE}"/>
              </a:ext>
            </a:extLst>
          </p:cNvPr>
          <p:cNvSpPr>
            <a:spLocks noGrp="1"/>
          </p:cNvSpPr>
          <p:nvPr>
            <p:ph idx="1"/>
          </p:nvPr>
        </p:nvSpPr>
        <p:spPr>
          <a:xfrm>
            <a:off x="685800" y="1951095"/>
            <a:ext cx="6602104" cy="2246769"/>
          </a:xfrm>
        </p:spPr>
        <p:txBody>
          <a:bodyPr>
            <a:normAutofit fontScale="85000" lnSpcReduction="10000"/>
          </a:bodyPr>
          <a:lstStyle/>
          <a:p>
            <a:pPr marL="0" indent="0">
              <a:buNone/>
            </a:pPr>
            <a:r>
              <a:rPr lang="en-US" sz="2400" b="1" dirty="0">
                <a:latin typeface="Times New Roman" panose="02020603050405020304" pitchFamily="18" charset="0"/>
                <a:cs typeface="Times New Roman" panose="02020603050405020304" pitchFamily="18" charset="0"/>
              </a:rPr>
              <a:t>Inducing Illusory Ownership of a Virtual Body</a:t>
            </a:r>
          </a:p>
          <a:p>
            <a:r>
              <a:rPr lang="en-US" sz="2300" dirty="0">
                <a:latin typeface="Times New Roman" panose="02020603050405020304" pitchFamily="18" charset="0"/>
                <a:cs typeface="Times New Roman" panose="02020603050405020304" pitchFamily="18" charset="0"/>
              </a:rPr>
              <a:t>Slater et. al</a:t>
            </a:r>
          </a:p>
          <a:p>
            <a:r>
              <a:rPr lang="en-US" sz="2300" dirty="0">
                <a:latin typeface="Times New Roman" panose="02020603050405020304" pitchFamily="18" charset="0"/>
                <a:cs typeface="Times New Roman" panose="02020603050405020304" pitchFamily="18" charset="0"/>
              </a:rPr>
              <a:t>Illusion of virtual body ownership focusing on how the brain distinguishes what is part of our body and what is not</a:t>
            </a:r>
          </a:p>
          <a:p>
            <a:r>
              <a:rPr lang="en-US" sz="2300" dirty="0">
                <a:latin typeface="Times New Roman" panose="02020603050405020304" pitchFamily="18" charset="0"/>
                <a:cs typeface="Times New Roman" panose="02020603050405020304" pitchFamily="18" charset="0"/>
              </a:rPr>
              <a:t>Virtual reality adaptation of the rubber hand illusion, where a person claims “illusory ownership” of a rubber arm. </a:t>
            </a:r>
            <a:endParaRPr lang="en-US" sz="2300" b="1" dirty="0">
              <a:latin typeface="Times New Roman" panose="02020603050405020304" pitchFamily="18"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5A35A088-F564-4450-A53A-1398E48ECDE5}"/>
              </a:ext>
            </a:extLst>
          </p:cNvPr>
          <p:cNvPicPr>
            <a:picLocks noChangeAspect="1"/>
          </p:cNvPicPr>
          <p:nvPr/>
        </p:nvPicPr>
        <p:blipFill>
          <a:blip r:embed="rId3"/>
          <a:stretch>
            <a:fillRect/>
          </a:stretch>
        </p:blipFill>
        <p:spPr>
          <a:xfrm>
            <a:off x="7900723" y="1951095"/>
            <a:ext cx="2322780" cy="2112725"/>
          </a:xfrm>
          <a:prstGeom prst="rect">
            <a:avLst/>
          </a:prstGeom>
        </p:spPr>
      </p:pic>
      <p:sp>
        <p:nvSpPr>
          <p:cNvPr id="7" name="TextBox 6">
            <a:extLst>
              <a:ext uri="{FF2B5EF4-FFF2-40B4-BE49-F238E27FC236}">
                <a16:creationId xmlns:a16="http://schemas.microsoft.com/office/drawing/2014/main" id="{F20000F0-0EFE-4459-AFDA-BCC108EB7C33}"/>
              </a:ext>
            </a:extLst>
          </p:cNvPr>
          <p:cNvSpPr txBox="1"/>
          <p:nvPr/>
        </p:nvSpPr>
        <p:spPr>
          <a:xfrm>
            <a:off x="685800" y="4208182"/>
            <a:ext cx="6943299" cy="2092881"/>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Immersive Virtual Reality Therapy with Myoelectric Control for Treatment-resistant Phantom Limb Pain: Case Report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Chau et. al</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Immersive virtual reality therapy along with MYO band to help treat Phantom Limb Pain (PLP)</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VR version of traditional mirror therapy which has the patient view their intact limb in a mirror to make it appear as their amputated limb</a:t>
            </a:r>
            <a:endParaRPr lang="en-US"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4E0CBDB-6B50-4C1F-B4E1-9365A6BB6E96}"/>
              </a:ext>
            </a:extLst>
          </p:cNvPr>
          <p:cNvPicPr>
            <a:picLocks noChangeAspect="1"/>
          </p:cNvPicPr>
          <p:nvPr/>
        </p:nvPicPr>
        <p:blipFill>
          <a:blip r:embed="rId4"/>
          <a:stretch>
            <a:fillRect/>
          </a:stretch>
        </p:blipFill>
        <p:spPr>
          <a:xfrm>
            <a:off x="7900723" y="4398997"/>
            <a:ext cx="2322780" cy="1770729"/>
          </a:xfrm>
          <a:prstGeom prst="rect">
            <a:avLst/>
          </a:prstGeom>
        </p:spPr>
      </p:pic>
    </p:spTree>
    <p:extLst>
      <p:ext uri="{BB962C8B-B14F-4D97-AF65-F5344CB8AC3E}">
        <p14:creationId xmlns:p14="http://schemas.microsoft.com/office/powerpoint/2010/main" val="1971643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50D7B-2DF8-4425-8523-D2399F419DD0}"/>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Research Question(s)</a:t>
            </a:r>
          </a:p>
        </p:txBody>
      </p:sp>
      <p:sp>
        <p:nvSpPr>
          <p:cNvPr id="3" name="Content Placeholder 2">
            <a:extLst>
              <a:ext uri="{FF2B5EF4-FFF2-40B4-BE49-F238E27FC236}">
                <a16:creationId xmlns:a16="http://schemas.microsoft.com/office/drawing/2014/main" id="{97B86878-CE4C-4817-AD91-2B48DB6396C1}"/>
              </a:ext>
            </a:extLst>
          </p:cNvPr>
          <p:cNvSpPr>
            <a:spLocks noGrp="1"/>
          </p:cNvSpPr>
          <p:nvPr>
            <p:ph idx="1"/>
          </p:nvPr>
        </p:nvSpPr>
        <p:spPr/>
        <p:txBody>
          <a:bodyPr vert="horz" lIns="91440" tIns="45720" rIns="91440" bIns="45720" rtlCol="0" anchor="t">
            <a:normAutofit/>
          </a:bodyPr>
          <a:lstStyle/>
          <a:p>
            <a:pPr marL="514350" indent="-514350">
              <a:buAutoNum type="arabicPeriod"/>
            </a:pPr>
            <a:r>
              <a:rPr lang="en-US" sz="2400" b="1" dirty="0">
                <a:latin typeface="Times New Roman" panose="02020603050405020304" pitchFamily="18" charset="0"/>
                <a:cs typeface="Times New Roman" panose="02020603050405020304" pitchFamily="18" charset="0"/>
              </a:rPr>
              <a:t>Will variables such as gender and age affect the completion times of the </a:t>
            </a:r>
            <a:r>
              <a:rPr lang="en-US" b="1" dirty="0">
                <a:latin typeface="Times New Roman" panose="02020603050405020304" pitchFamily="18" charset="0"/>
                <a:cs typeface="Times New Roman" panose="02020603050405020304" pitchFamily="18" charset="0"/>
              </a:rPr>
              <a:t>Southampton Hand Assessment Procedure </a:t>
            </a:r>
            <a:r>
              <a:rPr lang="en-US" dirty="0">
                <a:latin typeface="Times New Roman" panose="02020603050405020304" pitchFamily="18" charset="0"/>
                <a:cs typeface="Times New Roman" panose="02020603050405020304" pitchFamily="18" charset="0"/>
              </a:rPr>
              <a:t>(</a:t>
            </a:r>
            <a:r>
              <a:rPr lang="en-US" sz="2400" b="1" dirty="0">
                <a:latin typeface="Times New Roman" panose="02020603050405020304" pitchFamily="18" charset="0"/>
                <a:cs typeface="Times New Roman" panose="02020603050405020304" pitchFamily="18" charset="0"/>
              </a:rPr>
              <a:t>SHAP) tests in the VR environment?</a:t>
            </a:r>
          </a:p>
          <a:p>
            <a:pPr marL="514350" indent="-514350">
              <a:buAutoNum type="arabicPeriod"/>
            </a:pPr>
            <a:r>
              <a:rPr lang="en-US" sz="2400" b="1" dirty="0">
                <a:latin typeface="Times New Roman" panose="02020603050405020304" pitchFamily="18" charset="0"/>
                <a:cs typeface="Times New Roman" panose="02020603050405020304" pitchFamily="18" charset="0"/>
              </a:rPr>
              <a:t>Will VR limb variables such as hand and arm appearance affect the completion times of the SHAP tests?</a:t>
            </a:r>
          </a:p>
          <a:p>
            <a:pPr marL="514350" indent="-514350">
              <a:buAutoNum type="arabicPeriod"/>
            </a:pPr>
            <a:r>
              <a:rPr lang="en-US" sz="2400" b="1" dirty="0">
                <a:latin typeface="Times New Roman" panose="02020603050405020304" pitchFamily="18" charset="0"/>
                <a:cs typeface="Times New Roman" panose="02020603050405020304" pitchFamily="18" charset="0"/>
              </a:rPr>
              <a:t>Will the VR environment combined with SHAP tests and the MYO armband affect the subjects’ pain levels?</a:t>
            </a:r>
          </a:p>
          <a:p>
            <a:pPr marL="514350" indent="-514350">
              <a:buAutoNum type="arabicPeriod"/>
            </a:pPr>
            <a:r>
              <a:rPr lang="en-US" sz="2400" b="1" dirty="0">
                <a:latin typeface="Times New Roman" panose="02020603050405020304" pitchFamily="18" charset="0"/>
                <a:cs typeface="Times New Roman" panose="02020603050405020304" pitchFamily="18" charset="0"/>
              </a:rPr>
              <a:t>Will the subjects' SHAP tests completion times change with multiple trials?</a:t>
            </a:r>
          </a:p>
          <a:p>
            <a:pPr marL="0" indent="0">
              <a:buNone/>
            </a:pPr>
            <a:endParaRPr lang="en-US" dirty="0">
              <a:cs typeface="Calibri"/>
            </a:endParaRPr>
          </a:p>
          <a:p>
            <a:endParaRPr lang="en-US" dirty="0">
              <a:cs typeface="Calibri"/>
            </a:endParaRPr>
          </a:p>
        </p:txBody>
      </p:sp>
    </p:spTree>
    <p:extLst>
      <p:ext uri="{BB962C8B-B14F-4D97-AF65-F5344CB8AC3E}">
        <p14:creationId xmlns:p14="http://schemas.microsoft.com/office/powerpoint/2010/main" val="3299789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50D7B-2DF8-4425-8523-D2399F419DD0}"/>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Research Methods</a:t>
            </a:r>
          </a:p>
        </p:txBody>
      </p:sp>
      <p:sp>
        <p:nvSpPr>
          <p:cNvPr id="3" name="Content Placeholder 2">
            <a:extLst>
              <a:ext uri="{FF2B5EF4-FFF2-40B4-BE49-F238E27FC236}">
                <a16:creationId xmlns:a16="http://schemas.microsoft.com/office/drawing/2014/main" id="{97B86878-CE4C-4817-AD91-2B48DB6396C1}"/>
              </a:ext>
            </a:extLst>
          </p:cNvPr>
          <p:cNvSpPr>
            <a:spLocks noGrp="1"/>
          </p:cNvSpPr>
          <p:nvPr>
            <p:ph idx="1"/>
          </p:nvPr>
        </p:nvSpPr>
        <p:spPr/>
        <p:txBody>
          <a:bodyPr vert="horz" lIns="91440" tIns="45720" rIns="91440" bIns="45720" rtlCol="0" anchor="t">
            <a:normAutofit/>
          </a:bodyPr>
          <a:lstStyle/>
          <a:p>
            <a:r>
              <a:rPr lang="en-US" sz="2400" b="1" dirty="0">
                <a:latin typeface="Times New Roman" panose="02020603050405020304" pitchFamily="18" charset="0"/>
                <a:cs typeface="Times New Roman" panose="02020603050405020304" pitchFamily="18" charset="0"/>
              </a:rPr>
              <a:t>Using Unity3d to create a virtual environment where a user can run tests taken from Southampton Hand Assessment Procedure (SHAP) combined with MYO Band to detect gestures</a:t>
            </a:r>
          </a:p>
          <a:p>
            <a:r>
              <a:rPr lang="en-US" sz="2400" b="1" dirty="0">
                <a:latin typeface="Times New Roman" panose="02020603050405020304" pitchFamily="18" charset="0"/>
                <a:cs typeface="Times New Roman" panose="02020603050405020304" pitchFamily="18" charset="0"/>
              </a:rPr>
              <a:t>For each SHAP Test we’ll collect completion times of each task, gender and age and compare those numbers with the represented virtual limb variables</a:t>
            </a:r>
          </a:p>
          <a:p>
            <a:r>
              <a:rPr lang="en-US" sz="2400" b="1" dirty="0">
                <a:latin typeface="Times New Roman" panose="02020603050405020304" pitchFamily="18" charset="0"/>
                <a:cs typeface="Times New Roman" panose="02020603050405020304" pitchFamily="18" charset="0"/>
              </a:rPr>
              <a:t>Measuring pain before and after being inside VR environment with a Short-Form McGill Pain Questionnaire, Visual Analog Scale (VAS) and the Wong-Baker FACES pain scale, to see if there are any changes in pain</a:t>
            </a:r>
          </a:p>
          <a:p>
            <a:endParaRPr lang="en-US" dirty="0">
              <a:cs typeface="Calibri"/>
            </a:endParaRPr>
          </a:p>
          <a:p>
            <a:endParaRPr lang="en-US" dirty="0">
              <a:cs typeface="Calibri"/>
            </a:endParaRPr>
          </a:p>
          <a:p>
            <a:endParaRPr lang="en-US" dirty="0"/>
          </a:p>
        </p:txBody>
      </p:sp>
    </p:spTree>
    <p:extLst>
      <p:ext uri="{BB962C8B-B14F-4D97-AF65-F5344CB8AC3E}">
        <p14:creationId xmlns:p14="http://schemas.microsoft.com/office/powerpoint/2010/main" val="2900102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FA8BD-5D42-4F97-8FB6-0A24CBD91D45}"/>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Research Methods</a:t>
            </a:r>
          </a:p>
        </p:txBody>
      </p:sp>
      <p:sp>
        <p:nvSpPr>
          <p:cNvPr id="3" name="Content Placeholder 2">
            <a:extLst>
              <a:ext uri="{FF2B5EF4-FFF2-40B4-BE49-F238E27FC236}">
                <a16:creationId xmlns:a16="http://schemas.microsoft.com/office/drawing/2014/main" id="{A4282414-6317-40E6-83A8-BBBF7F33D571}"/>
              </a:ext>
            </a:extLst>
          </p:cNvPr>
          <p:cNvSpPr>
            <a:spLocks noGrp="1"/>
          </p:cNvSpPr>
          <p:nvPr>
            <p:ph idx="1"/>
          </p:nvPr>
        </p:nvSpPr>
        <p:spPr>
          <a:xfrm>
            <a:off x="5020490" y="4362941"/>
            <a:ext cx="2853195" cy="1902130"/>
          </a:xfrm>
        </p:spPr>
        <p:txBody>
          <a:bodyPr>
            <a:normAutofit lnSpcReduction="10000"/>
          </a:bodyPr>
          <a:lstStyle/>
          <a:p>
            <a:pPr marL="0" indent="0">
              <a:buNone/>
            </a:pPr>
            <a:r>
              <a:rPr lang="en-US" dirty="0">
                <a:latin typeface="Times New Roman" panose="02020603050405020304" pitchFamily="18" charset="0"/>
                <a:cs typeface="Times New Roman" panose="02020603050405020304" pitchFamily="18" charset="0"/>
              </a:rPr>
              <a:t>SHAP- a test to access hand function particularly in people in with prosthetics and limb impairments </a:t>
            </a:r>
          </a:p>
          <a:p>
            <a:pPr marL="0" indent="0">
              <a:buNone/>
            </a:pPr>
            <a:r>
              <a:rPr lang="en-US" dirty="0"/>
              <a:t> </a:t>
            </a:r>
          </a:p>
        </p:txBody>
      </p:sp>
      <p:pic>
        <p:nvPicPr>
          <p:cNvPr id="4" name="Picture 3">
            <a:extLst>
              <a:ext uri="{FF2B5EF4-FFF2-40B4-BE49-F238E27FC236}">
                <a16:creationId xmlns:a16="http://schemas.microsoft.com/office/drawing/2014/main" id="{49CB9546-7159-43BA-AC1B-0522A7EC3E21}"/>
              </a:ext>
            </a:extLst>
          </p:cNvPr>
          <p:cNvPicPr>
            <a:picLocks noChangeAspect="1"/>
          </p:cNvPicPr>
          <p:nvPr/>
        </p:nvPicPr>
        <p:blipFill>
          <a:blip r:embed="rId3"/>
          <a:stretch>
            <a:fillRect/>
          </a:stretch>
        </p:blipFill>
        <p:spPr>
          <a:xfrm>
            <a:off x="5016549" y="2358013"/>
            <a:ext cx="2853195" cy="1902130"/>
          </a:xfrm>
          <a:prstGeom prst="rect">
            <a:avLst/>
          </a:prstGeom>
        </p:spPr>
      </p:pic>
      <p:pic>
        <p:nvPicPr>
          <p:cNvPr id="5" name="Picture 4">
            <a:extLst>
              <a:ext uri="{FF2B5EF4-FFF2-40B4-BE49-F238E27FC236}">
                <a16:creationId xmlns:a16="http://schemas.microsoft.com/office/drawing/2014/main" id="{38DD8368-5F1F-4601-9426-A97A56A5B130}"/>
              </a:ext>
            </a:extLst>
          </p:cNvPr>
          <p:cNvPicPr>
            <a:picLocks noChangeAspect="1"/>
          </p:cNvPicPr>
          <p:nvPr/>
        </p:nvPicPr>
        <p:blipFill>
          <a:blip r:embed="rId4"/>
          <a:stretch>
            <a:fillRect/>
          </a:stretch>
        </p:blipFill>
        <p:spPr>
          <a:xfrm>
            <a:off x="588360" y="5016251"/>
            <a:ext cx="3988776" cy="1446634"/>
          </a:xfrm>
          <a:prstGeom prst="rect">
            <a:avLst/>
          </a:prstGeom>
        </p:spPr>
      </p:pic>
      <p:pic>
        <p:nvPicPr>
          <p:cNvPr id="8" name="Picture 7">
            <a:extLst>
              <a:ext uri="{FF2B5EF4-FFF2-40B4-BE49-F238E27FC236}">
                <a16:creationId xmlns:a16="http://schemas.microsoft.com/office/drawing/2014/main" id="{B6250F2E-B029-470C-A6B4-CDAA2ECA3D89}"/>
              </a:ext>
            </a:extLst>
          </p:cNvPr>
          <p:cNvPicPr>
            <a:picLocks noChangeAspect="1"/>
          </p:cNvPicPr>
          <p:nvPr/>
        </p:nvPicPr>
        <p:blipFill>
          <a:blip r:embed="rId5"/>
          <a:stretch>
            <a:fillRect/>
          </a:stretch>
        </p:blipFill>
        <p:spPr>
          <a:xfrm>
            <a:off x="588360" y="1897437"/>
            <a:ext cx="3988776" cy="1293028"/>
          </a:xfrm>
          <a:prstGeom prst="rect">
            <a:avLst/>
          </a:prstGeom>
        </p:spPr>
      </p:pic>
      <p:pic>
        <p:nvPicPr>
          <p:cNvPr id="9" name="Picture 8">
            <a:extLst>
              <a:ext uri="{FF2B5EF4-FFF2-40B4-BE49-F238E27FC236}">
                <a16:creationId xmlns:a16="http://schemas.microsoft.com/office/drawing/2014/main" id="{FC73ADF7-7E62-46B8-A3FF-C71B829065BC}"/>
              </a:ext>
            </a:extLst>
          </p:cNvPr>
          <p:cNvPicPr>
            <a:picLocks noChangeAspect="1"/>
          </p:cNvPicPr>
          <p:nvPr/>
        </p:nvPicPr>
        <p:blipFill>
          <a:blip r:embed="rId6"/>
          <a:stretch>
            <a:fillRect/>
          </a:stretch>
        </p:blipFill>
        <p:spPr>
          <a:xfrm>
            <a:off x="8317042" y="1897437"/>
            <a:ext cx="3502010" cy="4565448"/>
          </a:xfrm>
          <a:prstGeom prst="rect">
            <a:avLst/>
          </a:prstGeom>
        </p:spPr>
      </p:pic>
    </p:spTree>
    <p:extLst>
      <p:ext uri="{BB962C8B-B14F-4D97-AF65-F5344CB8AC3E}">
        <p14:creationId xmlns:p14="http://schemas.microsoft.com/office/powerpoint/2010/main" val="1781526296"/>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2B2A868B-6BC2-4B3E-98B9-1258F41035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1258</TotalTime>
  <Words>792</Words>
  <Application>Microsoft Office PowerPoint</Application>
  <PresentationFormat>Widescreen</PresentationFormat>
  <Paragraphs>84</Paragraphs>
  <Slides>15</Slides>
  <Notes>9</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Vapor Trail</vt:lpstr>
      <vt:lpstr>VR environments for amputee prosthetics training and rehabilitation</vt:lpstr>
      <vt:lpstr>Topic</vt:lpstr>
      <vt:lpstr>Introduction</vt:lpstr>
      <vt:lpstr>MYO ArmBand</vt:lpstr>
      <vt:lpstr>Related Works</vt:lpstr>
      <vt:lpstr>Related Works</vt:lpstr>
      <vt:lpstr>Research Question(s)</vt:lpstr>
      <vt:lpstr>Research Methods</vt:lpstr>
      <vt:lpstr>Research Methods</vt:lpstr>
      <vt:lpstr>Hypothesi(e)s</vt:lpstr>
      <vt:lpstr>Preliminary Framework</vt:lpstr>
      <vt:lpstr>Plan of attack / Rough deliverables</vt:lpstr>
      <vt:lpstr>Preview</vt:lpstr>
      <vt:lpstr>Video Demo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Kamryx Davis</cp:lastModifiedBy>
  <cp:revision>85</cp:revision>
  <dcterms:created xsi:type="dcterms:W3CDTF">2013-07-15T20:26:40Z</dcterms:created>
  <dcterms:modified xsi:type="dcterms:W3CDTF">2018-10-30T04:57:04Z</dcterms:modified>
</cp:coreProperties>
</file>