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6840A-DC01-327A-B8C8-60B87C152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7AD75-6974-CEC9-9479-7E174447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15755-147F-F5BD-87C1-61AC6BC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94E22-AE4C-1F5E-A0AE-E50C5286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D1847-F87D-099B-1774-5F6AEFB6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68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32A7E-5A88-92B2-006D-74E3C53C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C70F1C-7DE3-06D2-EB23-D3B60B9A0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EEF773-73A3-F133-87D4-1FE98DF2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432EB-4102-A96C-310E-692FF201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3BFF8-EE90-255B-FAA5-E5E761D6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3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9C5EF2-F93C-3583-8D8F-3267C365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5C4EC0-88B2-02D6-7058-01A24273E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F40812-52D5-7972-0CB2-5137930A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39A82-2CBD-51D9-0944-035096DC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B69FE1-605D-5B20-F72A-4449282A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1C832-D526-5699-FCB0-10ABECDE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3098E-923E-015B-652C-320B54DC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B2052-8388-18AD-94B8-7D49DC88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79497-F6C6-690E-7CE4-9066DA54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4FAFB-3C8E-9CA1-AB8A-3C8FB07D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A7907-6715-8B9B-0A2B-BD5EFA8F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B85284-EF61-5390-824F-2F708A87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5BD34-14B8-4E08-D73F-E7969E1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BF1BC-DAFC-0B70-3115-D92DAE4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4B897-4BE0-A904-79DE-10C69237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77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80037-42B5-140F-D747-6D4D58BD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96D39-77F6-87B4-C47D-35492446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507E1A-7E82-A7D3-F81C-D4CA56DEB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FDBF3-77B1-C969-616B-E6202282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6F70BE-2CDE-1AD6-6805-A4B47D52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8D8C68-AF21-8FFC-64CC-6D847DA4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CB5F-13C6-E260-063C-E704731F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944BF-61DA-C4BE-1281-B4F71D44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A52AF8-D6C1-8E81-9DCA-A65F49F4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6B9632-E640-5AAB-8E98-67C1F12B1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BDFFB9-AA0F-E0E9-CF8A-94724F532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6BFF2C-8F69-66E0-B63E-3F48E89A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AF5622-9BB0-2AD1-20D5-6FC890F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D8012A-9B49-11B8-F025-B063C49D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96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990E5-B173-86A8-877A-7C04A793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C3CAA5-75ED-2AB6-76BC-5472E145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A7C788-AB66-47E3-3475-E4D04A2C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218EDC-5BCA-6B85-7493-62FD4275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0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C38E0E-593F-94AD-97EF-4E7A48ED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F10E5D-E2C9-822C-381C-CA3D5D4B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C614A1-FB8F-9724-E828-961F1D68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16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780C-AC2C-EA94-3510-35D0289D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A41E3-0E73-782A-A944-3FEE7FE0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FB4186-67CA-DA6D-06D6-0AD782B8D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7A8391-CB11-D533-C4FE-C623C51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F8F9C-9292-2202-1607-C5BBEEA5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3E9BE1-F3B5-14F8-2B76-8FDC016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1A5F-EF77-B38A-1842-8021729E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DFB587-7A7E-E007-248E-1E29A5F9C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F2B8D7-0D02-2BB0-C75B-DF7C308C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A2E833-BF7D-2124-4595-DD9C03E0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2EFCB5-4E21-15E7-26A0-2A46EF34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6E062-783D-B599-BCDD-C2E58291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3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0770DC-E5B6-52BA-1EF7-2A47A5B9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7A3BAE-13D1-2F2F-A7A4-915CF867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E3D18-B217-0ABD-A629-9DE2D668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19AD-BB75-48DB-86B5-9DE861E9FE8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1AD3E-5BD6-593D-16C6-3807B636A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12581-57FD-1B78-57AE-299656D8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B8EA-8E0B-4DC2-9F54-31DFB8ED28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4FF9E0F-A20F-81A4-CEAA-CA7EBA6D6E9C}"/>
              </a:ext>
            </a:extLst>
          </p:cNvPr>
          <p:cNvSpPr/>
          <p:nvPr/>
        </p:nvSpPr>
        <p:spPr>
          <a:xfrm>
            <a:off x="5279010" y="904973"/>
            <a:ext cx="4477732" cy="97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76200">
                <a:solidFill>
                  <a:schemeClr val="accent6">
                    <a:lumMod val="7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D59754-481A-62C6-5942-0826932CD504}"/>
              </a:ext>
            </a:extLst>
          </p:cNvPr>
          <p:cNvSpPr/>
          <p:nvPr/>
        </p:nvSpPr>
        <p:spPr>
          <a:xfrm>
            <a:off x="5279010" y="904973"/>
            <a:ext cx="4619134" cy="876693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841F4BC-BA79-487A-CE71-C5C000C6247E}"/>
              </a:ext>
            </a:extLst>
          </p:cNvPr>
          <p:cNvSpPr/>
          <p:nvPr/>
        </p:nvSpPr>
        <p:spPr>
          <a:xfrm>
            <a:off x="5279010" y="904973"/>
            <a:ext cx="4619134" cy="97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37FD82-999A-5F6F-513B-10252AC2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79109"/>
            <a:ext cx="9474885" cy="68580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BE3FCF6-3A88-5BAA-85C4-7F6C1E82F1CB}"/>
              </a:ext>
            </a:extLst>
          </p:cNvPr>
          <p:cNvSpPr/>
          <p:nvPr/>
        </p:nvSpPr>
        <p:spPr>
          <a:xfrm>
            <a:off x="5279010" y="904973"/>
            <a:ext cx="4619134" cy="535586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21422D6-0881-3A03-5786-D4586E39D1F3}"/>
              </a:ext>
            </a:extLst>
          </p:cNvPr>
          <p:cNvSpPr/>
          <p:nvPr/>
        </p:nvSpPr>
        <p:spPr>
          <a:xfrm>
            <a:off x="1476866" y="903464"/>
            <a:ext cx="3660742" cy="535586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02A949E-0C4E-339E-50C0-D5FC9D91B6B1}"/>
              </a:ext>
            </a:extLst>
          </p:cNvPr>
          <p:cNvSpPr/>
          <p:nvPr/>
        </p:nvSpPr>
        <p:spPr>
          <a:xfrm>
            <a:off x="1476866" y="6400872"/>
            <a:ext cx="8421278" cy="6096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62BACA8-138C-E35D-553F-7F0203B2E2E5}"/>
              </a:ext>
            </a:extLst>
          </p:cNvPr>
          <p:cNvSpPr/>
          <p:nvPr/>
        </p:nvSpPr>
        <p:spPr>
          <a:xfrm>
            <a:off x="5421086" y="1085651"/>
            <a:ext cx="4477058" cy="60960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13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valdemir antonio</dc:creator>
  <cp:lastModifiedBy>valdemir antonio</cp:lastModifiedBy>
  <cp:revision>1</cp:revision>
  <dcterms:created xsi:type="dcterms:W3CDTF">2025-03-03T13:21:53Z</dcterms:created>
  <dcterms:modified xsi:type="dcterms:W3CDTF">2025-03-03T13:36:08Z</dcterms:modified>
</cp:coreProperties>
</file>