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53E8-903E-5B1F-12B2-110E5E25E09C}" v="1995" dt="2020-10-10T02:34:27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demir Vieira Alves" userId="S::ra202010744@universidadedevassouras.edu.br::fca44dc9-79b0-46f0-8bb8-5d6442257299" providerId="AD" clId="Web-{181A53E8-903E-5B1F-12B2-110E5E25E09C}"/>
    <pc:docChg chg="addSld delSld modSld">
      <pc:chgData name="Valdemir Vieira Alves" userId="S::ra202010744@universidadedevassouras.edu.br::fca44dc9-79b0-46f0-8bb8-5d6442257299" providerId="AD" clId="Web-{181A53E8-903E-5B1F-12B2-110E5E25E09C}" dt="2020-10-10T02:34:27.220" v="1994" actId="20577"/>
      <pc:docMkLst>
        <pc:docMk/>
      </pc:docMkLst>
      <pc:sldChg chg="modSp">
        <pc:chgData name="Valdemir Vieira Alves" userId="S::ra202010744@universidadedevassouras.edu.br::fca44dc9-79b0-46f0-8bb8-5d6442257299" providerId="AD" clId="Web-{181A53E8-903E-5B1F-12B2-110E5E25E09C}" dt="2020-10-10T01:36:56.846" v="313" actId="20577"/>
        <pc:sldMkLst>
          <pc:docMk/>
          <pc:sldMk cId="128632686" sldId="256"/>
        </pc:sldMkLst>
        <pc:spChg chg="mod">
          <ac:chgData name="Valdemir Vieira Alves" userId="S::ra202010744@universidadedevassouras.edu.br::fca44dc9-79b0-46f0-8bb8-5d6442257299" providerId="AD" clId="Web-{181A53E8-903E-5B1F-12B2-110E5E25E09C}" dt="2020-10-10T01:36:56.846" v="313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Valdemir Vieira Alves" userId="S::ra202010744@universidadedevassouras.edu.br::fca44dc9-79b0-46f0-8bb8-5d6442257299" providerId="AD" clId="Web-{181A53E8-903E-5B1F-12B2-110E5E25E09C}" dt="2020-10-10T01:36:39.892" v="303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addSp delSp modSp new mod setBg">
        <pc:chgData name="Valdemir Vieira Alves" userId="S::ra202010744@universidadedevassouras.edu.br::fca44dc9-79b0-46f0-8bb8-5d6442257299" providerId="AD" clId="Web-{181A53E8-903E-5B1F-12B2-110E5E25E09C}" dt="2020-10-10T01:44:11.359" v="577" actId="20577"/>
        <pc:sldMkLst>
          <pc:docMk/>
          <pc:sldMk cId="3150246501" sldId="257"/>
        </pc:sldMkLst>
        <pc:spChg chg="mod">
          <ac:chgData name="Valdemir Vieira Alves" userId="S::ra202010744@universidadedevassouras.edu.br::fca44dc9-79b0-46f0-8bb8-5d6442257299" providerId="AD" clId="Web-{181A53E8-903E-5B1F-12B2-110E5E25E09C}" dt="2020-10-10T01:44:11.359" v="577" actId="20577"/>
          <ac:spMkLst>
            <pc:docMk/>
            <pc:sldMk cId="3150246501" sldId="257"/>
            <ac:spMk id="2" creationId="{662471D4-BA23-4E68-BB82-DB27591C9BB4}"/>
          </ac:spMkLst>
        </pc:spChg>
        <pc:spChg chg="del">
          <ac:chgData name="Valdemir Vieira Alves" userId="S::ra202010744@universidadedevassouras.edu.br::fca44dc9-79b0-46f0-8bb8-5d6442257299" providerId="AD" clId="Web-{181A53E8-903E-5B1F-12B2-110E5E25E09C}" dt="2020-10-10T01:41:55.605" v="551"/>
          <ac:spMkLst>
            <pc:docMk/>
            <pc:sldMk cId="3150246501" sldId="257"/>
            <ac:spMk id="3" creationId="{F1165F34-1727-4EF6-996B-F1C8F16762CC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2:49.122" v="561"/>
          <ac:spMkLst>
            <pc:docMk/>
            <pc:sldMk cId="3150246501" sldId="257"/>
            <ac:spMk id="6" creationId="{84C75E2B-CACA-478C-B26B-182AF87A18E3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2:46.653" v="559"/>
          <ac:spMkLst>
            <pc:docMk/>
            <pc:sldMk cId="3150246501" sldId="257"/>
            <ac:spMk id="9" creationId="{0CABCAE3-64FC-4149-819F-2C1812824154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2:51.778" v="563"/>
          <ac:spMkLst>
            <pc:docMk/>
            <pc:sldMk cId="3150246501" sldId="257"/>
            <ac:spMk id="12" creationId="{C630F413-44CE-4746-9821-9E0107978E7A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2:51.778" v="563"/>
          <ac:spMkLst>
            <pc:docMk/>
            <pc:sldMk cId="3150246501" sldId="257"/>
            <ac:spMk id="14" creationId="{22D671B1-B099-4F9C-B9CC-9D22B4DAF8A8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2:46.653" v="559"/>
          <ac:spMkLst>
            <pc:docMk/>
            <pc:sldMk cId="3150246501" sldId="257"/>
            <ac:spMk id="17" creationId="{D0712110-0BC1-4B31-B3BB-63B44222E87F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2:51.778" v="563"/>
          <ac:spMkLst>
            <pc:docMk/>
            <pc:sldMk cId="3150246501" sldId="257"/>
            <ac:spMk id="18" creationId="{898488B7-DBD3-40E7-B54B-4DA6C5693EF3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2:46.653" v="559"/>
          <ac:spMkLst>
            <pc:docMk/>
            <pc:sldMk cId="3150246501" sldId="257"/>
            <ac:spMk id="19" creationId="{4466B5F3-C053-4580-B04A-1EF949888280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2:51.778" v="563"/>
          <ac:spMkLst>
            <pc:docMk/>
            <pc:sldMk cId="3150246501" sldId="257"/>
            <ac:spMk id="20" creationId="{18A18F8F-92BC-48FD-901C-C59FDED63473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4:02.671" v="574"/>
          <ac:spMkLst>
            <pc:docMk/>
            <pc:sldMk cId="3150246501" sldId="257"/>
            <ac:spMk id="22" creationId="{0CABCAE3-64FC-4149-819F-2C1812824154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4:02.671" v="574"/>
          <ac:spMkLst>
            <pc:docMk/>
            <pc:sldMk cId="3150246501" sldId="257"/>
            <ac:spMk id="28" creationId="{D0712110-0BC1-4B31-B3BB-63B44222E87F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4:02.671" v="574"/>
          <ac:spMkLst>
            <pc:docMk/>
            <pc:sldMk cId="3150246501" sldId="257"/>
            <ac:spMk id="29" creationId="{4466B5F3-C053-4580-B04A-1EF949888280}"/>
          </ac:spMkLst>
        </pc:spChg>
        <pc:spChg chg="add">
          <ac:chgData name="Valdemir Vieira Alves" userId="S::ra202010744@universidadedevassouras.edu.br::fca44dc9-79b0-46f0-8bb8-5d6442257299" providerId="AD" clId="Web-{181A53E8-903E-5B1F-12B2-110E5E25E09C}" dt="2020-10-10T01:44:02.671" v="574"/>
          <ac:spMkLst>
            <pc:docMk/>
            <pc:sldMk cId="3150246501" sldId="257"/>
            <ac:spMk id="37" creationId="{1CE580D1-F917-4567-AFB4-99AA9B52ADF0}"/>
          </ac:spMkLst>
        </pc:spChg>
        <pc:spChg chg="add">
          <ac:chgData name="Valdemir Vieira Alves" userId="S::ra202010744@universidadedevassouras.edu.br::fca44dc9-79b0-46f0-8bb8-5d6442257299" providerId="AD" clId="Web-{181A53E8-903E-5B1F-12B2-110E5E25E09C}" dt="2020-10-10T01:44:02.671" v="574"/>
          <ac:spMkLst>
            <pc:docMk/>
            <pc:sldMk cId="3150246501" sldId="257"/>
            <ac:spMk id="45" creationId="{315B18DF-1A4F-456F-8E0E-8CFE4C8089C4}"/>
          </ac:spMkLst>
        </pc:spChg>
        <pc:spChg chg="add">
          <ac:chgData name="Valdemir Vieira Alves" userId="S::ra202010744@universidadedevassouras.edu.br::fca44dc9-79b0-46f0-8bb8-5d6442257299" providerId="AD" clId="Web-{181A53E8-903E-5B1F-12B2-110E5E25E09C}" dt="2020-10-10T01:44:02.671" v="574"/>
          <ac:spMkLst>
            <pc:docMk/>
            <pc:sldMk cId="3150246501" sldId="257"/>
            <ac:spMk id="47" creationId="{E334CD9B-39EA-42AE-8A1F-0D40028F3FC4}"/>
          </ac:spMkLst>
        </pc:spChg>
        <pc:grpChg chg="add">
          <ac:chgData name="Valdemir Vieira Alves" userId="S::ra202010744@universidadedevassouras.edu.br::fca44dc9-79b0-46f0-8bb8-5d6442257299" providerId="AD" clId="Web-{181A53E8-903E-5B1F-12B2-110E5E25E09C}" dt="2020-10-10T01:44:02.671" v="574"/>
          <ac:grpSpMkLst>
            <pc:docMk/>
            <pc:sldMk cId="3150246501" sldId="257"/>
            <ac:grpSpMk id="51" creationId="{24C6E9FA-459B-47A6-93ED-A57860553C3A}"/>
          </ac:grpSpMkLst>
        </pc:grpChg>
        <pc:picChg chg="add mod ord">
          <ac:chgData name="Valdemir Vieira Alves" userId="S::ra202010744@universidadedevassouras.edu.br::fca44dc9-79b0-46f0-8bb8-5d6442257299" providerId="AD" clId="Web-{181A53E8-903E-5B1F-12B2-110E5E25E09C}" dt="2020-10-10T01:44:02.671" v="574"/>
          <ac:picMkLst>
            <pc:docMk/>
            <pc:sldMk cId="3150246501" sldId="257"/>
            <ac:picMk id="4" creationId="{C89CEFD2-DAAC-4559-A27F-3AF25FEB0025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1:42:49.122" v="561"/>
          <ac:picMkLst>
            <pc:docMk/>
            <pc:sldMk cId="3150246501" sldId="257"/>
            <ac:picMk id="7" creationId="{50FF2874-547C-4D14-9E18-28B19002FB8C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1:42:46.653" v="559"/>
          <ac:picMkLst>
            <pc:docMk/>
            <pc:sldMk cId="3150246501" sldId="257"/>
            <ac:picMk id="11" creationId="{012FDCFE-9AD2-4D8A-8CBF-B3AA37EBF6DD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1:42:46.653" v="559"/>
          <ac:picMkLst>
            <pc:docMk/>
            <pc:sldMk cId="3150246501" sldId="257"/>
            <ac:picMk id="23" creationId="{25CED634-E2D0-4AB7-96DD-816C9B52C5CF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1:44:02.671" v="574"/>
          <ac:picMkLst>
            <pc:docMk/>
            <pc:sldMk cId="3150246501" sldId="257"/>
            <ac:picMk id="24" creationId="{012FDCFE-9AD2-4D8A-8CBF-B3AA37EBF6DD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1:44:02.671" v="574"/>
          <ac:picMkLst>
            <pc:docMk/>
            <pc:sldMk cId="3150246501" sldId="257"/>
            <ac:picMk id="31" creationId="{25CED634-E2D0-4AB7-96DD-816C9B52C5CF}"/>
          </ac:picMkLst>
        </pc:picChg>
        <pc:picChg chg="add">
          <ac:chgData name="Valdemir Vieira Alves" userId="S::ra202010744@universidadedevassouras.edu.br::fca44dc9-79b0-46f0-8bb8-5d6442257299" providerId="AD" clId="Web-{181A53E8-903E-5B1F-12B2-110E5E25E09C}" dt="2020-10-10T01:44:02.671" v="574"/>
          <ac:picMkLst>
            <pc:docMk/>
            <pc:sldMk cId="3150246501" sldId="257"/>
            <ac:picMk id="39" creationId="{1F5620B8-A2D8-4568-B566-F0453A0D9167}"/>
          </ac:picMkLst>
        </pc:picChg>
        <pc:picChg chg="add">
          <ac:chgData name="Valdemir Vieira Alves" userId="S::ra202010744@universidadedevassouras.edu.br::fca44dc9-79b0-46f0-8bb8-5d6442257299" providerId="AD" clId="Web-{181A53E8-903E-5B1F-12B2-110E5E25E09C}" dt="2020-10-10T01:44:02.671" v="574"/>
          <ac:picMkLst>
            <pc:docMk/>
            <pc:sldMk cId="3150246501" sldId="257"/>
            <ac:picMk id="55" creationId="{8E7CFEF1-65E1-4CEE-91CA-B6B73B84BC8E}"/>
          </ac:picMkLst>
        </pc:picChg>
        <pc:cxnChg chg="add del">
          <ac:chgData name="Valdemir Vieira Alves" userId="S::ra202010744@universidadedevassouras.edu.br::fca44dc9-79b0-46f0-8bb8-5d6442257299" providerId="AD" clId="Web-{181A53E8-903E-5B1F-12B2-110E5E25E09C}" dt="2020-10-10T01:42:49.122" v="561"/>
          <ac:cxnSpMkLst>
            <pc:docMk/>
            <pc:sldMk cId="3150246501" sldId="257"/>
            <ac:cxnSpMk id="8" creationId="{36CF827D-A163-47F7-BD87-34EB4FA7D696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42:49.122" v="561"/>
          <ac:cxnSpMkLst>
            <pc:docMk/>
            <pc:sldMk cId="3150246501" sldId="257"/>
            <ac:cxnSpMk id="10" creationId="{D299D9A9-1DA8-433D-A9BC-FB48D93D4217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42:46.653" v="559"/>
          <ac:cxnSpMkLst>
            <pc:docMk/>
            <pc:sldMk cId="3150246501" sldId="257"/>
            <ac:cxnSpMk id="13" creationId="{FBD463FC-4CA8-4FF4-85A3-AF9F4B98D210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42:46.653" v="559"/>
          <ac:cxnSpMkLst>
            <pc:docMk/>
            <pc:sldMk cId="3150246501" sldId="257"/>
            <ac:cxnSpMk id="15" creationId="{BECF35C3-8B44-4F4B-BD25-4C01823DB22A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42:51.778" v="563"/>
          <ac:cxnSpMkLst>
            <pc:docMk/>
            <pc:sldMk cId="3150246501" sldId="257"/>
            <ac:cxnSpMk id="16" creationId="{7552FBEF-FA69-427B-8245-0A518E0513D5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42:46.653" v="559"/>
          <ac:cxnSpMkLst>
            <pc:docMk/>
            <pc:sldMk cId="3150246501" sldId="257"/>
            <ac:cxnSpMk id="21" creationId="{FA6123F2-4B61-414F-A7E5-5B7828EACAE2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42:46.653" v="559"/>
          <ac:cxnSpMkLst>
            <pc:docMk/>
            <pc:sldMk cId="3150246501" sldId="257"/>
            <ac:cxnSpMk id="25" creationId="{FCDDCDFB-696D-4FDF-9B58-24F71B7C37BC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44:02.671" v="574"/>
          <ac:cxnSpMkLst>
            <pc:docMk/>
            <pc:sldMk cId="3150246501" sldId="257"/>
            <ac:cxnSpMk id="26" creationId="{FBD463FC-4CA8-4FF4-85A3-AF9F4B98D210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44:02.671" v="574"/>
          <ac:cxnSpMkLst>
            <pc:docMk/>
            <pc:sldMk cId="3150246501" sldId="257"/>
            <ac:cxnSpMk id="27" creationId="{BECF35C3-8B44-4F4B-BD25-4C01823DB22A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44:02.671" v="574"/>
          <ac:cxnSpMkLst>
            <pc:docMk/>
            <pc:sldMk cId="3150246501" sldId="257"/>
            <ac:cxnSpMk id="30" creationId="{FA6123F2-4B61-414F-A7E5-5B7828EACAE2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44:02.671" v="574"/>
          <ac:cxnSpMkLst>
            <pc:docMk/>
            <pc:sldMk cId="3150246501" sldId="257"/>
            <ac:cxnSpMk id="32" creationId="{FCDDCDFB-696D-4FDF-9B58-24F71B7C37BC}"/>
          </ac:cxnSpMkLst>
        </pc:cxnChg>
        <pc:cxnChg chg="add">
          <ac:chgData name="Valdemir Vieira Alves" userId="S::ra202010744@universidadedevassouras.edu.br::fca44dc9-79b0-46f0-8bb8-5d6442257299" providerId="AD" clId="Web-{181A53E8-903E-5B1F-12B2-110E5E25E09C}" dt="2020-10-10T01:44:02.671" v="574"/>
          <ac:cxnSpMkLst>
            <pc:docMk/>
            <pc:sldMk cId="3150246501" sldId="257"/>
            <ac:cxnSpMk id="41" creationId="{1C7D2BA4-4B7A-4596-8BCC-5CF715423894}"/>
          </ac:cxnSpMkLst>
        </pc:cxnChg>
        <pc:cxnChg chg="add">
          <ac:chgData name="Valdemir Vieira Alves" userId="S::ra202010744@universidadedevassouras.edu.br::fca44dc9-79b0-46f0-8bb8-5d6442257299" providerId="AD" clId="Web-{181A53E8-903E-5B1F-12B2-110E5E25E09C}" dt="2020-10-10T01:44:02.671" v="574"/>
          <ac:cxnSpMkLst>
            <pc:docMk/>
            <pc:sldMk cId="3150246501" sldId="257"/>
            <ac:cxnSpMk id="43" creationId="{4977F1E1-2B6F-4BB6-899F-67D8764D83C5}"/>
          </ac:cxnSpMkLst>
        </pc:cxnChg>
        <pc:cxnChg chg="add">
          <ac:chgData name="Valdemir Vieira Alves" userId="S::ra202010744@universidadedevassouras.edu.br::fca44dc9-79b0-46f0-8bb8-5d6442257299" providerId="AD" clId="Web-{181A53E8-903E-5B1F-12B2-110E5E25E09C}" dt="2020-10-10T01:44:02.671" v="574"/>
          <ac:cxnSpMkLst>
            <pc:docMk/>
            <pc:sldMk cId="3150246501" sldId="257"/>
            <ac:cxnSpMk id="49" creationId="{E7C3AE2A-04FA-4B67-9C14-0D990CA6AE0F}"/>
          </ac:cxnSpMkLst>
        </pc:cxnChg>
        <pc:cxnChg chg="add">
          <ac:chgData name="Valdemir Vieira Alves" userId="S::ra202010744@universidadedevassouras.edu.br::fca44dc9-79b0-46f0-8bb8-5d6442257299" providerId="AD" clId="Web-{181A53E8-903E-5B1F-12B2-110E5E25E09C}" dt="2020-10-10T01:44:02.671" v="574"/>
          <ac:cxnSpMkLst>
            <pc:docMk/>
            <pc:sldMk cId="3150246501" sldId="257"/>
            <ac:cxnSpMk id="57" creationId="{FCA742D8-7814-4F8A-AEF8-1857FB21F043}"/>
          </ac:cxnSpMkLst>
        </pc:cxnChg>
      </pc:sldChg>
      <pc:sldChg chg="addSp delSp modSp new mod setBg">
        <pc:chgData name="Valdemir Vieira Alves" userId="S::ra202010744@universidadedevassouras.edu.br::fca44dc9-79b0-46f0-8bb8-5d6442257299" providerId="AD" clId="Web-{181A53E8-903E-5B1F-12B2-110E5E25E09C}" dt="2020-10-10T02:02:01.502" v="1173"/>
        <pc:sldMkLst>
          <pc:docMk/>
          <pc:sldMk cId="3243621255" sldId="258"/>
        </pc:sldMkLst>
        <pc:spChg chg="mod">
          <ac:chgData name="Valdemir Vieira Alves" userId="S::ra202010744@universidadedevassouras.edu.br::fca44dc9-79b0-46f0-8bb8-5d6442257299" providerId="AD" clId="Web-{181A53E8-903E-5B1F-12B2-110E5E25E09C}" dt="2020-10-10T02:02:01.345" v="1171" actId="20577"/>
          <ac:spMkLst>
            <pc:docMk/>
            <pc:sldMk cId="3243621255" sldId="258"/>
            <ac:spMk id="2" creationId="{CED09948-F64C-4444-979D-5E838536F202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48:36.445" v="707"/>
          <ac:spMkLst>
            <pc:docMk/>
            <pc:sldMk cId="3243621255" sldId="258"/>
            <ac:spMk id="3" creationId="{EE4B98E1-4A1C-44A6-9E38-F49A0E5E06F9}"/>
          </ac:spMkLst>
        </pc:spChg>
        <pc:spChg chg="add del mod">
          <ac:chgData name="Valdemir Vieira Alves" userId="S::ra202010744@universidadedevassouras.edu.br::fca44dc9-79b0-46f0-8bb8-5d6442257299" providerId="AD" clId="Web-{181A53E8-903E-5B1F-12B2-110E5E25E09C}" dt="2020-10-10T02:02:01.502" v="1173"/>
          <ac:spMkLst>
            <pc:docMk/>
            <pc:sldMk cId="3243621255" sldId="258"/>
            <ac:spMk id="14" creationId="{E85C1722-7489-407B-8997-2EAC8D8E7D8C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59:55.670" v="1155"/>
          <ac:spMkLst>
            <pc:docMk/>
            <pc:sldMk cId="3243621255" sldId="258"/>
            <ac:spMk id="16" creationId="{23522FE7-5A29-4EF6-B1EF-2CA55748A772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00:05.467" v="1157"/>
          <ac:spMkLst>
            <pc:docMk/>
            <pc:sldMk cId="3243621255" sldId="258"/>
            <ac:spMk id="18" creationId="{29C51009-A09A-4689-8E6C-F8FC99E6A840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59:53.216" v="1153"/>
          <ac:spMkLst>
            <pc:docMk/>
            <pc:sldMk cId="3243621255" sldId="258"/>
            <ac:spMk id="19" creationId="{F63C748C-967B-4A7B-A90F-3EDD0F485AC6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59:53.216" v="1153"/>
          <ac:spMkLst>
            <pc:docMk/>
            <pc:sldMk cId="3243621255" sldId="258"/>
            <ac:spMk id="21" creationId="{C0143637-4934-44E4-B909-BAF1E7B27972}"/>
          </ac:spMkLst>
        </pc:spChg>
        <pc:spChg chg="add">
          <ac:chgData name="Valdemir Vieira Alves" userId="S::ra202010744@universidadedevassouras.edu.br::fca44dc9-79b0-46f0-8bb8-5d6442257299" providerId="AD" clId="Web-{181A53E8-903E-5B1F-12B2-110E5E25E09C}" dt="2020-10-10T02:00:05.498" v="1158"/>
          <ac:spMkLst>
            <pc:docMk/>
            <pc:sldMk cId="3243621255" sldId="258"/>
            <ac:spMk id="22" creationId="{08E7A6F0-5CD3-481E-B0F2-E7F99FE675B0}"/>
          </ac:spMkLst>
        </pc:spChg>
        <pc:spChg chg="add">
          <ac:chgData name="Valdemir Vieira Alves" userId="S::ra202010744@universidadedevassouras.edu.br::fca44dc9-79b0-46f0-8bb8-5d6442257299" providerId="AD" clId="Web-{181A53E8-903E-5B1F-12B2-110E5E25E09C}" dt="2020-10-10T02:00:05.498" v="1158"/>
          <ac:spMkLst>
            <pc:docMk/>
            <pc:sldMk cId="3243621255" sldId="258"/>
            <ac:spMk id="26" creationId="{511290DF-4975-4FCD-8B8D-BBC86B836668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59:55.670" v="1155"/>
          <ac:spMkLst>
            <pc:docMk/>
            <pc:sldMk cId="3243621255" sldId="258"/>
            <ac:spMk id="27" creationId="{1EE485E7-7D6D-4CB0-A3AD-261D97B2EFEA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1:59:55.670" v="1155"/>
          <ac:spMkLst>
            <pc:docMk/>
            <pc:sldMk cId="3243621255" sldId="258"/>
            <ac:spMk id="29" creationId="{A55E3208-F0C4-4962-8946-065C94F89635}"/>
          </ac:spMkLst>
        </pc:spChg>
        <pc:spChg chg="add">
          <ac:chgData name="Valdemir Vieira Alves" userId="S::ra202010744@universidadedevassouras.edu.br::fca44dc9-79b0-46f0-8bb8-5d6442257299" providerId="AD" clId="Web-{181A53E8-903E-5B1F-12B2-110E5E25E09C}" dt="2020-10-10T02:00:05.498" v="1158"/>
          <ac:spMkLst>
            <pc:docMk/>
            <pc:sldMk cId="3243621255" sldId="258"/>
            <ac:spMk id="32" creationId="{D9FE1511-6E1B-4F0E-8FF0-958527181CC9}"/>
          </ac:spMkLst>
        </pc:spChg>
        <pc:grpChg chg="add">
          <ac:chgData name="Valdemir Vieira Alves" userId="S::ra202010744@universidadedevassouras.edu.br::fca44dc9-79b0-46f0-8bb8-5d6442257299" providerId="AD" clId="Web-{181A53E8-903E-5B1F-12B2-110E5E25E09C}" dt="2020-10-10T02:00:05.498" v="1158"/>
          <ac:grpSpMkLst>
            <pc:docMk/>
            <pc:sldMk cId="3243621255" sldId="258"/>
            <ac:grpSpMk id="28" creationId="{357CA18A-A333-4DCB-842B-76827D2ECB24}"/>
          </ac:grpSpMkLst>
        </pc:grpChg>
        <pc:graphicFrameChg chg="add del mod ord modGraphic">
          <ac:chgData name="Valdemir Vieira Alves" userId="S::ra202010744@universidadedevassouras.edu.br::fca44dc9-79b0-46f0-8bb8-5d6442257299" providerId="AD" clId="Web-{181A53E8-903E-5B1F-12B2-110E5E25E09C}" dt="2020-10-10T01:47:23.037" v="706"/>
          <ac:graphicFrameMkLst>
            <pc:docMk/>
            <pc:sldMk cId="3243621255" sldId="258"/>
            <ac:graphicFrameMk id="4" creationId="{FD388588-8835-4AC2-9DFC-1409670432B6}"/>
          </ac:graphicFrameMkLst>
        </pc:graphicFrameChg>
        <pc:picChg chg="add del mod ord">
          <ac:chgData name="Valdemir Vieira Alves" userId="S::ra202010744@universidadedevassouras.edu.br::fca44dc9-79b0-46f0-8bb8-5d6442257299" providerId="AD" clId="Web-{181A53E8-903E-5B1F-12B2-110E5E25E09C}" dt="2020-10-10T01:58:53.293" v="1143"/>
          <ac:picMkLst>
            <pc:docMk/>
            <pc:sldMk cId="3243621255" sldId="258"/>
            <ac:picMk id="11" creationId="{1CDD4D0E-A56D-423F-9F94-4BA1E4700298}"/>
          </ac:picMkLst>
        </pc:picChg>
        <pc:picChg chg="add del mod">
          <ac:chgData name="Valdemir Vieira Alves" userId="S::ra202010744@universidadedevassouras.edu.br::fca44dc9-79b0-46f0-8bb8-5d6442257299" providerId="AD" clId="Web-{181A53E8-903E-5B1F-12B2-110E5E25E09C}" dt="2020-10-10T01:59:19.684" v="1148"/>
          <ac:picMkLst>
            <pc:docMk/>
            <pc:sldMk cId="3243621255" sldId="258"/>
            <ac:picMk id="12" creationId="{FE798747-13BD-4FBF-8617-CF078829310E}"/>
          </ac:picMkLst>
        </pc:picChg>
        <pc:picChg chg="add mod ord">
          <ac:chgData name="Valdemir Vieira Alves" userId="S::ra202010744@universidadedevassouras.edu.br::fca44dc9-79b0-46f0-8bb8-5d6442257299" providerId="AD" clId="Web-{181A53E8-903E-5B1F-12B2-110E5E25E09C}" dt="2020-10-10T02:02:01.502" v="1173"/>
          <ac:picMkLst>
            <pc:docMk/>
            <pc:sldMk cId="3243621255" sldId="258"/>
            <ac:picMk id="15" creationId="{237D4B8D-DC9F-42F4-8231-019182567497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1:59:55.670" v="1155"/>
          <ac:picMkLst>
            <pc:docMk/>
            <pc:sldMk cId="3243621255" sldId="258"/>
            <ac:picMk id="17" creationId="{C2192E09-EBC7-416C-B887-DFF915D7F43D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1:59:55.670" v="1155"/>
          <ac:picMkLst>
            <pc:docMk/>
            <pc:sldMk cId="3243621255" sldId="258"/>
            <ac:picMk id="33" creationId="{7021C573-B3FF-44B8-A5DE-AB39E9AA6B96}"/>
          </ac:picMkLst>
        </pc:picChg>
        <pc:picChg chg="add">
          <ac:chgData name="Valdemir Vieira Alves" userId="S::ra202010744@universidadedevassouras.edu.br::fca44dc9-79b0-46f0-8bb8-5d6442257299" providerId="AD" clId="Web-{181A53E8-903E-5B1F-12B2-110E5E25E09C}" dt="2020-10-10T02:00:05.498" v="1158"/>
          <ac:picMkLst>
            <pc:docMk/>
            <pc:sldMk cId="3243621255" sldId="258"/>
            <ac:picMk id="34" creationId="{025CEF6D-5E98-4B5C-A10F-7459C1EEF10E}"/>
          </ac:picMkLst>
        </pc:picChg>
        <pc:cxnChg chg="add del">
          <ac:chgData name="Valdemir Vieira Alves" userId="S::ra202010744@universidadedevassouras.edu.br::fca44dc9-79b0-46f0-8bb8-5d6442257299" providerId="AD" clId="Web-{181A53E8-903E-5B1F-12B2-110E5E25E09C}" dt="2020-10-10T02:00:05.467" v="1157"/>
          <ac:cxnSpMkLst>
            <pc:docMk/>
            <pc:sldMk cId="3243621255" sldId="258"/>
            <ac:cxnSpMk id="20" creationId="{9EC65442-F244-409C-BF44-C5D6472E810A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59:55.670" v="1155"/>
          <ac:cxnSpMkLst>
            <pc:docMk/>
            <pc:sldMk cId="3243621255" sldId="258"/>
            <ac:cxnSpMk id="23" creationId="{2924498D-E084-44BE-A196-CFCE35564350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59:55.670" v="1155"/>
          <ac:cxnSpMkLst>
            <pc:docMk/>
            <pc:sldMk cId="3243621255" sldId="258"/>
            <ac:cxnSpMk id="25" creationId="{3BBC7667-C352-4842-9AFD-E5C16AD002F4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59:55.670" v="1155"/>
          <ac:cxnSpMkLst>
            <pc:docMk/>
            <pc:sldMk cId="3243621255" sldId="258"/>
            <ac:cxnSpMk id="31" creationId="{4FAE17D3-C2DC-4665-AF20-33C5BACD5E01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1:59:55.670" v="1155"/>
          <ac:cxnSpMkLst>
            <pc:docMk/>
            <pc:sldMk cId="3243621255" sldId="258"/>
            <ac:cxnSpMk id="35" creationId="{50B0CCD4-E9B0-43B2-806F-05EDF57A7628}"/>
          </ac:cxnSpMkLst>
        </pc:cxnChg>
        <pc:cxnChg chg="add">
          <ac:chgData name="Valdemir Vieira Alves" userId="S::ra202010744@universidadedevassouras.edu.br::fca44dc9-79b0-46f0-8bb8-5d6442257299" providerId="AD" clId="Web-{181A53E8-903E-5B1F-12B2-110E5E25E09C}" dt="2020-10-10T02:00:05.498" v="1158"/>
          <ac:cxnSpMkLst>
            <pc:docMk/>
            <pc:sldMk cId="3243621255" sldId="258"/>
            <ac:cxnSpMk id="36" creationId="{05C73161-1E4E-4E6A-91B2-E885CF8FFBA6}"/>
          </ac:cxnSpMkLst>
        </pc:cxnChg>
      </pc:sldChg>
      <pc:sldChg chg="new del">
        <pc:chgData name="Valdemir Vieira Alves" userId="S::ra202010744@universidadedevassouras.edu.br::fca44dc9-79b0-46f0-8bb8-5d6442257299" providerId="AD" clId="Web-{181A53E8-903E-5B1F-12B2-110E5E25E09C}" dt="2020-10-10T01:50:09.667" v="722"/>
        <pc:sldMkLst>
          <pc:docMk/>
          <pc:sldMk cId="482269321" sldId="259"/>
        </pc:sldMkLst>
      </pc:sldChg>
      <pc:sldChg chg="modSp new">
        <pc:chgData name="Valdemir Vieira Alves" userId="S::ra202010744@universidadedevassouras.edu.br::fca44dc9-79b0-46f0-8bb8-5d6442257299" providerId="AD" clId="Web-{181A53E8-903E-5B1F-12B2-110E5E25E09C}" dt="2020-10-10T01:52:56.313" v="831" actId="20577"/>
        <pc:sldMkLst>
          <pc:docMk/>
          <pc:sldMk cId="4038905882" sldId="259"/>
        </pc:sldMkLst>
        <pc:spChg chg="mod">
          <ac:chgData name="Valdemir Vieira Alves" userId="S::ra202010744@universidadedevassouras.edu.br::fca44dc9-79b0-46f0-8bb8-5d6442257299" providerId="AD" clId="Web-{181A53E8-903E-5B1F-12B2-110E5E25E09C}" dt="2020-10-10T01:52:56.313" v="831" actId="20577"/>
          <ac:spMkLst>
            <pc:docMk/>
            <pc:sldMk cId="4038905882" sldId="259"/>
            <ac:spMk id="2" creationId="{654C24D7-4DB8-48D0-A7A0-F736EC00B287}"/>
          </ac:spMkLst>
        </pc:spChg>
      </pc:sldChg>
      <pc:sldChg chg="addSp modSp new">
        <pc:chgData name="Valdemir Vieira Alves" userId="S::ra202010744@universidadedevassouras.edu.br::fca44dc9-79b0-46f0-8bb8-5d6442257299" providerId="AD" clId="Web-{181A53E8-903E-5B1F-12B2-110E5E25E09C}" dt="2020-10-10T02:11:00.712" v="1483" actId="20577"/>
        <pc:sldMkLst>
          <pc:docMk/>
          <pc:sldMk cId="3985726923" sldId="260"/>
        </pc:sldMkLst>
        <pc:spChg chg="mod">
          <ac:chgData name="Valdemir Vieira Alves" userId="S::ra202010744@universidadedevassouras.edu.br::fca44dc9-79b0-46f0-8bb8-5d6442257299" providerId="AD" clId="Web-{181A53E8-903E-5B1F-12B2-110E5E25E09C}" dt="2020-10-10T02:11:00.712" v="1483" actId="20577"/>
          <ac:spMkLst>
            <pc:docMk/>
            <pc:sldMk cId="3985726923" sldId="260"/>
            <ac:spMk id="2" creationId="{0EC846FA-4EC7-4743-9C8E-B19AFE0833C1}"/>
          </ac:spMkLst>
        </pc:spChg>
        <pc:spChg chg="mod">
          <ac:chgData name="Valdemir Vieira Alves" userId="S::ra202010744@universidadedevassouras.edu.br::fca44dc9-79b0-46f0-8bb8-5d6442257299" providerId="AD" clId="Web-{181A53E8-903E-5B1F-12B2-110E5E25E09C}" dt="2020-10-10T02:09:38.411" v="1473" actId="20577"/>
          <ac:spMkLst>
            <pc:docMk/>
            <pc:sldMk cId="3985726923" sldId="260"/>
            <ac:spMk id="3" creationId="{13642A2F-35B1-48D7-92C3-D653915AFDC4}"/>
          </ac:spMkLst>
        </pc:spChg>
        <pc:picChg chg="add mod">
          <ac:chgData name="Valdemir Vieira Alves" userId="S::ra202010744@universidadedevassouras.edu.br::fca44dc9-79b0-46f0-8bb8-5d6442257299" providerId="AD" clId="Web-{181A53E8-903E-5B1F-12B2-110E5E25E09C}" dt="2020-10-10T02:10:51.462" v="1482" actId="14100"/>
          <ac:picMkLst>
            <pc:docMk/>
            <pc:sldMk cId="3985726923" sldId="260"/>
            <ac:picMk id="4" creationId="{7A6B6FA0-FF24-4EBC-A875-591B39BE84A5}"/>
          </ac:picMkLst>
        </pc:picChg>
      </pc:sldChg>
      <pc:sldChg chg="addSp delSp modSp new">
        <pc:chgData name="Valdemir Vieira Alves" userId="S::ra202010744@universidadedevassouras.edu.br::fca44dc9-79b0-46f0-8bb8-5d6442257299" providerId="AD" clId="Web-{181A53E8-903E-5B1F-12B2-110E5E25E09C}" dt="2020-10-10T02:30:39.236" v="1901" actId="1076"/>
        <pc:sldMkLst>
          <pc:docMk/>
          <pc:sldMk cId="3611034467" sldId="261"/>
        </pc:sldMkLst>
        <pc:spChg chg="mod">
          <ac:chgData name="Valdemir Vieira Alves" userId="S::ra202010744@universidadedevassouras.edu.br::fca44dc9-79b0-46f0-8bb8-5d6442257299" providerId="AD" clId="Web-{181A53E8-903E-5B1F-12B2-110E5E25E09C}" dt="2020-10-10T02:30:32.861" v="1898" actId="20577"/>
          <ac:spMkLst>
            <pc:docMk/>
            <pc:sldMk cId="3611034467" sldId="261"/>
            <ac:spMk id="2" creationId="{784F04BB-7A95-4216-8450-6751B7F248BF}"/>
          </ac:spMkLst>
        </pc:spChg>
        <pc:spChg chg="del">
          <ac:chgData name="Valdemir Vieira Alves" userId="S::ra202010744@universidadedevassouras.edu.br::fca44dc9-79b0-46f0-8bb8-5d6442257299" providerId="AD" clId="Web-{181A53E8-903E-5B1F-12B2-110E5E25E09C}" dt="2020-10-10T02:15:29.506" v="1631"/>
          <ac:spMkLst>
            <pc:docMk/>
            <pc:sldMk cId="3611034467" sldId="261"/>
            <ac:spMk id="4" creationId="{8565B17E-2F41-445B-AC7B-8126527B3F0A}"/>
          </ac:spMkLst>
        </pc:spChg>
        <pc:spChg chg="del">
          <ac:chgData name="Valdemir Vieira Alves" userId="S::ra202010744@universidadedevassouras.edu.br::fca44dc9-79b0-46f0-8bb8-5d6442257299" providerId="AD" clId="Web-{181A53E8-903E-5B1F-12B2-110E5E25E09C}" dt="2020-10-10T02:15:49.069" v="1632"/>
          <ac:spMkLst>
            <pc:docMk/>
            <pc:sldMk cId="3611034467" sldId="261"/>
            <ac:spMk id="6" creationId="{481F9F1D-9407-4549-A64F-E03C84522F59}"/>
          </ac:spMkLst>
        </pc:spChg>
        <pc:picChg chg="add mod ord">
          <ac:chgData name="Valdemir Vieira Alves" userId="S::ra202010744@universidadedevassouras.edu.br::fca44dc9-79b0-46f0-8bb8-5d6442257299" providerId="AD" clId="Web-{181A53E8-903E-5B1F-12B2-110E5E25E09C}" dt="2020-10-10T02:30:35.501" v="1900" actId="1076"/>
          <ac:picMkLst>
            <pc:docMk/>
            <pc:sldMk cId="3611034467" sldId="261"/>
            <ac:picMk id="7" creationId="{DE4FE6D7-97C6-43C0-A474-1E314EB1668C}"/>
          </ac:picMkLst>
        </pc:picChg>
        <pc:picChg chg="add mod ord">
          <ac:chgData name="Valdemir Vieira Alves" userId="S::ra202010744@universidadedevassouras.edu.br::fca44dc9-79b0-46f0-8bb8-5d6442257299" providerId="AD" clId="Web-{181A53E8-903E-5B1F-12B2-110E5E25E09C}" dt="2020-10-10T02:30:39.236" v="1901" actId="1076"/>
          <ac:picMkLst>
            <pc:docMk/>
            <pc:sldMk cId="3611034467" sldId="261"/>
            <ac:picMk id="8" creationId="{774C31FB-C505-462A-B2FA-06C00063C5C6}"/>
          </ac:picMkLst>
        </pc:picChg>
      </pc:sldChg>
      <pc:sldChg chg="addSp delSp modSp new del mod setBg">
        <pc:chgData name="Valdemir Vieira Alves" userId="S::ra202010744@universidadedevassouras.edu.br::fca44dc9-79b0-46f0-8bb8-5d6442257299" providerId="AD" clId="Web-{181A53E8-903E-5B1F-12B2-110E5E25E09C}" dt="2020-10-10T02:26:01.285" v="1840"/>
        <pc:sldMkLst>
          <pc:docMk/>
          <pc:sldMk cId="1079431480" sldId="262"/>
        </pc:sldMkLst>
        <pc:spChg chg="mod">
          <ac:chgData name="Valdemir Vieira Alves" userId="S::ra202010744@universidadedevassouras.edu.br::fca44dc9-79b0-46f0-8bb8-5d6442257299" providerId="AD" clId="Web-{181A53E8-903E-5B1F-12B2-110E5E25E09C}" dt="2020-10-10T02:25:57.551" v="1837" actId="20577"/>
          <ac:spMkLst>
            <pc:docMk/>
            <pc:sldMk cId="1079431480" sldId="262"/>
            <ac:spMk id="2" creationId="{CF87CCFE-2E8C-49F4-AC52-DF0DC5D525FD}"/>
          </ac:spMkLst>
        </pc:spChg>
        <pc:spChg chg="del">
          <ac:chgData name="Valdemir Vieira Alves" userId="S::ra202010744@universidadedevassouras.edu.br::fca44dc9-79b0-46f0-8bb8-5d6442257299" providerId="AD" clId="Web-{181A53E8-903E-5B1F-12B2-110E5E25E09C}" dt="2020-10-10T02:22:36.370" v="1816"/>
          <ac:spMkLst>
            <pc:docMk/>
            <pc:sldMk cId="1079431480" sldId="262"/>
            <ac:spMk id="3" creationId="{8D6312C6-CDD8-4598-9065-F8D539A444B5}"/>
          </ac:spMkLst>
        </pc:spChg>
        <pc:spChg chg="del mod">
          <ac:chgData name="Valdemir Vieira Alves" userId="S::ra202010744@universidadedevassouras.edu.br::fca44dc9-79b0-46f0-8bb8-5d6442257299" providerId="AD" clId="Web-{181A53E8-903E-5B1F-12B2-110E5E25E09C}" dt="2020-10-10T02:25:44.488" v="1835"/>
          <ac:spMkLst>
            <pc:docMk/>
            <pc:sldMk cId="1079431480" sldId="262"/>
            <ac:spMk id="4" creationId="{AAFF3305-2DA4-4533-9BD8-CC8EBBF8309A}"/>
          </ac:spMkLst>
        </pc:spChg>
        <pc:spChg chg="add del mod">
          <ac:chgData name="Valdemir Vieira Alves" userId="S::ra202010744@universidadedevassouras.edu.br::fca44dc9-79b0-46f0-8bb8-5d6442257299" providerId="AD" clId="Web-{181A53E8-903E-5B1F-12B2-110E5E25E09C}" dt="2020-10-10T02:25:17.408" v="1832"/>
          <ac:spMkLst>
            <pc:docMk/>
            <pc:sldMk cId="1079431480" sldId="262"/>
            <ac:spMk id="7" creationId="{E7D8B1C9-166A-4CF3-8977-388D9E7081CF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16.622" v="1830"/>
          <ac:spMkLst>
            <pc:docMk/>
            <pc:sldMk cId="1079431480" sldId="262"/>
            <ac:spMk id="10" creationId="{1CE580D1-F917-4567-AFB4-99AA9B52ADF0}"/>
          </ac:spMkLst>
        </pc:spChg>
        <pc:spChg chg="add del mod">
          <ac:chgData name="Valdemir Vieira Alves" userId="S::ra202010744@universidadedevassouras.edu.br::fca44dc9-79b0-46f0-8bb8-5d6442257299" providerId="AD" clId="Web-{181A53E8-903E-5B1F-12B2-110E5E25E09C}" dt="2020-10-10T02:25:46.800" v="1836"/>
          <ac:spMkLst>
            <pc:docMk/>
            <pc:sldMk cId="1079431480" sldId="262"/>
            <ac:spMk id="11" creationId="{A1B88E0A-7E09-4681-A057-D388DA75F80E}"/>
          </ac:spMkLst>
        </pc:spChg>
        <pc:spChg chg="add mod">
          <ac:chgData name="Valdemir Vieira Alves" userId="S::ra202010744@universidadedevassouras.edu.br::fca44dc9-79b0-46f0-8bb8-5d6442257299" providerId="AD" clId="Web-{181A53E8-903E-5B1F-12B2-110E5E25E09C}" dt="2020-10-10T02:25:44.488" v="1835"/>
          <ac:spMkLst>
            <pc:docMk/>
            <pc:sldMk cId="1079431480" sldId="262"/>
            <ac:spMk id="15" creationId="{49F73537-736B-4937-8A68-68F232E3A939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16.622" v="1830"/>
          <ac:spMkLst>
            <pc:docMk/>
            <pc:sldMk cId="1079431480" sldId="262"/>
            <ac:spMk id="18" creationId="{EC17D08F-2133-44A9-B28C-CB29928FA8D9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16.622" v="1830"/>
          <ac:spMkLst>
            <pc:docMk/>
            <pc:sldMk cId="1079431480" sldId="262"/>
            <ac:spMk id="20" creationId="{0CC36881-E309-4C41-8B5B-203AADC15FF6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06.246" v="1825"/>
          <ac:spMkLst>
            <pc:docMk/>
            <pc:sldMk cId="1079431480" sldId="262"/>
            <ac:spMk id="32" creationId="{1CE580D1-F917-4567-AFB4-99AA9B52ADF0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01.136" v="1823"/>
          <ac:spMkLst>
            <pc:docMk/>
            <pc:sldMk cId="1079431480" sldId="262"/>
            <ac:spMk id="35" creationId="{0CABCAE3-64FC-4149-819F-2C1812824154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06.246" v="1825"/>
          <ac:spMkLst>
            <pc:docMk/>
            <pc:sldMk cId="1079431480" sldId="262"/>
            <ac:spMk id="38" creationId="{94846310-0B3D-402C-B392-09061F938EB0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06.246" v="1825"/>
          <ac:spMkLst>
            <pc:docMk/>
            <pc:sldMk cId="1079431480" sldId="262"/>
            <ac:spMk id="40" creationId="{CB4A3A86-D41C-4CFC-896C-D90661C52389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01.136" v="1823"/>
          <ac:spMkLst>
            <pc:docMk/>
            <pc:sldMk cId="1079431480" sldId="262"/>
            <ac:spMk id="43" creationId="{2FA7AD0A-1871-4DF8-9235-F49D0513B9C1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09.824" v="1827"/>
          <ac:spMkLst>
            <pc:docMk/>
            <pc:sldMk cId="1079431480" sldId="262"/>
            <ac:spMk id="44" creationId="{1CE580D1-F917-4567-AFB4-99AA9B52ADF0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01.136" v="1823"/>
          <ac:spMkLst>
            <pc:docMk/>
            <pc:sldMk cId="1079431480" sldId="262"/>
            <ac:spMk id="45" creationId="{36B04CFB-FAE5-47DD-9B3E-4E9BA7A89CC1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01.136" v="1823"/>
          <ac:spMkLst>
            <pc:docMk/>
            <pc:sldMk cId="1079431480" sldId="262"/>
            <ac:spMk id="53" creationId="{622F7FD7-8884-4FD5-95AB-0B5C6033ADF7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09.824" v="1827"/>
          <ac:spMkLst>
            <pc:docMk/>
            <pc:sldMk cId="1079431480" sldId="262"/>
            <ac:spMk id="56" creationId="{EC17D08F-2133-44A9-B28C-CB29928FA8D9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09.824" v="1827"/>
          <ac:spMkLst>
            <pc:docMk/>
            <pc:sldMk cId="1079431480" sldId="262"/>
            <ac:spMk id="58" creationId="{0CC36881-E309-4C41-8B5B-203AADC15FF6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16.575" v="1829"/>
          <ac:spMkLst>
            <pc:docMk/>
            <pc:sldMk cId="1079431480" sldId="262"/>
            <ac:spMk id="61" creationId="{1CE580D1-F917-4567-AFB4-99AA9B52ADF0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16.575" v="1829"/>
          <ac:spMkLst>
            <pc:docMk/>
            <pc:sldMk cId="1079431480" sldId="262"/>
            <ac:spMk id="67" creationId="{1C69834E-5EEE-4D61-833E-04928896454C}"/>
          </ac:spMkLst>
        </pc:spChg>
        <pc:spChg chg="add del">
          <ac:chgData name="Valdemir Vieira Alves" userId="S::ra202010744@universidadedevassouras.edu.br::fca44dc9-79b0-46f0-8bb8-5d6442257299" providerId="AD" clId="Web-{181A53E8-903E-5B1F-12B2-110E5E25E09C}" dt="2020-10-10T02:23:16.575" v="1829"/>
          <ac:spMkLst>
            <pc:docMk/>
            <pc:sldMk cId="1079431480" sldId="262"/>
            <ac:spMk id="68" creationId="{58E5D9BA-46E7-4BFA-9C74-75495BF6F54D}"/>
          </ac:spMkLst>
        </pc:spChg>
        <pc:spChg chg="add">
          <ac:chgData name="Valdemir Vieira Alves" userId="S::ra202010744@universidadedevassouras.edu.br::fca44dc9-79b0-46f0-8bb8-5d6442257299" providerId="AD" clId="Web-{181A53E8-903E-5B1F-12B2-110E5E25E09C}" dt="2020-10-10T02:23:16.622" v="1830"/>
          <ac:spMkLst>
            <pc:docMk/>
            <pc:sldMk cId="1079431480" sldId="262"/>
            <ac:spMk id="70" creationId="{0CABCAE3-64FC-4149-819F-2C1812824154}"/>
          </ac:spMkLst>
        </pc:spChg>
        <pc:spChg chg="add">
          <ac:chgData name="Valdemir Vieira Alves" userId="S::ra202010744@universidadedevassouras.edu.br::fca44dc9-79b0-46f0-8bb8-5d6442257299" providerId="AD" clId="Web-{181A53E8-903E-5B1F-12B2-110E5E25E09C}" dt="2020-10-10T02:23:16.622" v="1830"/>
          <ac:spMkLst>
            <pc:docMk/>
            <pc:sldMk cId="1079431480" sldId="262"/>
            <ac:spMk id="77" creationId="{9AB26DBC-1F7F-4AC0-A88C-69712701E629}"/>
          </ac:spMkLst>
        </pc:spChg>
        <pc:spChg chg="add">
          <ac:chgData name="Valdemir Vieira Alves" userId="S::ra202010744@universidadedevassouras.edu.br::fca44dc9-79b0-46f0-8bb8-5d6442257299" providerId="AD" clId="Web-{181A53E8-903E-5B1F-12B2-110E5E25E09C}" dt="2020-10-10T02:23:16.622" v="1830"/>
          <ac:spMkLst>
            <pc:docMk/>
            <pc:sldMk cId="1079431480" sldId="262"/>
            <ac:spMk id="78" creationId="{6F099884-7695-4976-8EBD-ECB5AF05355F}"/>
          </ac:spMkLst>
        </pc:spChg>
        <pc:spChg chg="add">
          <ac:chgData name="Valdemir Vieira Alves" userId="S::ra202010744@universidadedevassouras.edu.br::fca44dc9-79b0-46f0-8bb8-5d6442257299" providerId="AD" clId="Web-{181A53E8-903E-5B1F-12B2-110E5E25E09C}" dt="2020-10-10T02:23:16.622" v="1830"/>
          <ac:spMkLst>
            <pc:docMk/>
            <pc:sldMk cId="1079431480" sldId="262"/>
            <ac:spMk id="82" creationId="{74163961-0280-48BA-BC84-97E03B009955}"/>
          </ac:spMkLst>
        </pc:spChg>
        <pc:grpChg chg="add del">
          <ac:chgData name="Valdemir Vieira Alves" userId="S::ra202010744@universidadedevassouras.edu.br::fca44dc9-79b0-46f0-8bb8-5d6442257299" providerId="AD" clId="Web-{181A53E8-903E-5B1F-12B2-110E5E25E09C}" dt="2020-10-10T02:23:16.622" v="1830"/>
          <ac:grpSpMkLst>
            <pc:docMk/>
            <pc:sldMk cId="1079431480" sldId="262"/>
            <ac:grpSpMk id="24" creationId="{AED92372-F778-4E96-9E90-4E63BAF3CAD3}"/>
          </ac:grpSpMkLst>
        </pc:grpChg>
        <pc:grpChg chg="add del">
          <ac:chgData name="Valdemir Vieira Alves" userId="S::ra202010744@universidadedevassouras.edu.br::fca44dc9-79b0-46f0-8bb8-5d6442257299" providerId="AD" clId="Web-{181A53E8-903E-5B1F-12B2-110E5E25E09C}" dt="2020-10-10T02:23:06.246" v="1825"/>
          <ac:grpSpMkLst>
            <pc:docMk/>
            <pc:sldMk cId="1079431480" sldId="262"/>
            <ac:grpSpMk id="42" creationId="{654F6C91-B667-4929-B60B-158C21B9ED2C}"/>
          </ac:grpSpMkLst>
        </pc:grpChg>
        <pc:grpChg chg="add del">
          <ac:chgData name="Valdemir Vieira Alves" userId="S::ra202010744@universidadedevassouras.edu.br::fca44dc9-79b0-46f0-8bb8-5d6442257299" providerId="AD" clId="Web-{181A53E8-903E-5B1F-12B2-110E5E25E09C}" dt="2020-10-10T02:23:01.136" v="1823"/>
          <ac:grpSpMkLst>
            <pc:docMk/>
            <pc:sldMk cId="1079431480" sldId="262"/>
            <ac:grpSpMk id="49" creationId="{E8ACF89C-CFC3-4D68-B3C4-2BEFB7BBE5F7}"/>
          </ac:grpSpMkLst>
        </pc:grpChg>
        <pc:grpChg chg="add del">
          <ac:chgData name="Valdemir Vieira Alves" userId="S::ra202010744@universidadedevassouras.edu.br::fca44dc9-79b0-46f0-8bb8-5d6442257299" providerId="AD" clId="Web-{181A53E8-903E-5B1F-12B2-110E5E25E09C}" dt="2020-10-10T02:23:09.824" v="1827"/>
          <ac:grpSpMkLst>
            <pc:docMk/>
            <pc:sldMk cId="1079431480" sldId="262"/>
            <ac:grpSpMk id="60" creationId="{AED92372-F778-4E96-9E90-4E63BAF3CAD3}"/>
          </ac:grpSpMkLst>
        </pc:grpChg>
        <pc:grpChg chg="add del">
          <ac:chgData name="Valdemir Vieira Alves" userId="S::ra202010744@universidadedevassouras.edu.br::fca44dc9-79b0-46f0-8bb8-5d6442257299" providerId="AD" clId="Web-{181A53E8-903E-5B1F-12B2-110E5E25E09C}" dt="2020-10-10T02:23:16.575" v="1829"/>
          <ac:grpSpMkLst>
            <pc:docMk/>
            <pc:sldMk cId="1079431480" sldId="262"/>
            <ac:grpSpMk id="69" creationId="{4BE4308E-D3C7-4FB9-928C-C0B7F62ECFF5}"/>
          </ac:grpSpMkLst>
        </pc:grpChg>
        <pc:grpChg chg="add">
          <ac:chgData name="Valdemir Vieira Alves" userId="S::ra202010744@universidadedevassouras.edu.br::fca44dc9-79b0-46f0-8bb8-5d6442257299" providerId="AD" clId="Web-{181A53E8-903E-5B1F-12B2-110E5E25E09C}" dt="2020-10-10T02:23:16.622" v="1830"/>
          <ac:grpSpMkLst>
            <pc:docMk/>
            <pc:sldMk cId="1079431480" sldId="262"/>
            <ac:grpSpMk id="79" creationId="{32F6B6B9-C579-41A6-A7D1-A7AB4AA6D233}"/>
          </ac:grpSpMkLst>
        </pc:grpChg>
        <pc:picChg chg="add del mod ord modCrop">
          <ac:chgData name="Valdemir Vieira Alves" userId="S::ra202010744@universidadedevassouras.edu.br::fca44dc9-79b0-46f0-8bb8-5d6442257299" providerId="AD" clId="Web-{181A53E8-903E-5B1F-12B2-110E5E25E09C}" dt="2020-10-10T02:24:37.766" v="1831"/>
          <ac:picMkLst>
            <pc:docMk/>
            <pc:sldMk cId="1079431480" sldId="262"/>
            <ac:picMk id="5" creationId="{E2D0CA57-8B11-4655-A48C-6B24F86079F3}"/>
          </ac:picMkLst>
        </pc:picChg>
        <pc:picChg chg="add del mod ord modCrop">
          <ac:chgData name="Valdemir Vieira Alves" userId="S::ra202010744@universidadedevassouras.edu.br::fca44dc9-79b0-46f0-8bb8-5d6442257299" providerId="AD" clId="Web-{181A53E8-903E-5B1F-12B2-110E5E25E09C}" dt="2020-10-10T02:25:29.456" v="1834"/>
          <ac:picMkLst>
            <pc:docMk/>
            <pc:sldMk cId="1079431480" sldId="262"/>
            <ac:picMk id="8" creationId="{CC36C1CE-9DF1-4159-A1EB-C12E0E126BC3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2:23:16.622" v="1830"/>
          <ac:picMkLst>
            <pc:docMk/>
            <pc:sldMk cId="1079431480" sldId="262"/>
            <ac:picMk id="12" creationId="{1F5620B8-A2D8-4568-B566-F0453A0D9167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2:23:16.622" v="1830"/>
          <ac:picMkLst>
            <pc:docMk/>
            <pc:sldMk cId="1079431480" sldId="262"/>
            <ac:picMk id="28" creationId="{4B61EBEC-D0CA-456C-98A6-EDA1AC9FB0D6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2:23:06.246" v="1825"/>
          <ac:picMkLst>
            <pc:docMk/>
            <pc:sldMk cId="1079431480" sldId="262"/>
            <ac:picMk id="33" creationId="{1F5620B8-A2D8-4568-B566-F0453A0D9167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2:23:01.136" v="1823"/>
          <ac:picMkLst>
            <pc:docMk/>
            <pc:sldMk cId="1079431480" sldId="262"/>
            <ac:picMk id="37" creationId="{012FDCFE-9AD2-4D8A-8CBF-B3AA37EBF6DD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2:23:06.246" v="1825"/>
          <ac:picMkLst>
            <pc:docMk/>
            <pc:sldMk cId="1079431480" sldId="262"/>
            <ac:picMk id="46" creationId="{BD64DB3A-631F-479A-B041-4C1E38B761C0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2:23:09.824" v="1827"/>
          <ac:picMkLst>
            <pc:docMk/>
            <pc:sldMk cId="1079431480" sldId="262"/>
            <ac:picMk id="48" creationId="{1F5620B8-A2D8-4568-B566-F0453A0D9167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2:23:01.136" v="1823"/>
          <ac:picMkLst>
            <pc:docMk/>
            <pc:sldMk cId="1079431480" sldId="262"/>
            <ac:picMk id="55" creationId="{16EFE474-4FE0-4E8F-8F09-5ED2C9E76A84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2:23:16.575" v="1829"/>
          <ac:picMkLst>
            <pc:docMk/>
            <pc:sldMk cId="1079431480" sldId="262"/>
            <ac:picMk id="62" creationId="{1F5620B8-A2D8-4568-B566-F0453A0D9167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2:23:09.824" v="1827"/>
          <ac:picMkLst>
            <pc:docMk/>
            <pc:sldMk cId="1079431480" sldId="262"/>
            <ac:picMk id="63" creationId="{4B61EBEC-D0CA-456C-98A6-EDA1AC9FB0D6}"/>
          </ac:picMkLst>
        </pc:picChg>
        <pc:picChg chg="add">
          <ac:chgData name="Valdemir Vieira Alves" userId="S::ra202010744@universidadedevassouras.edu.br::fca44dc9-79b0-46f0-8bb8-5d6442257299" providerId="AD" clId="Web-{181A53E8-903E-5B1F-12B2-110E5E25E09C}" dt="2020-10-10T02:23:16.622" v="1830"/>
          <ac:picMkLst>
            <pc:docMk/>
            <pc:sldMk cId="1079431480" sldId="262"/>
            <ac:picMk id="71" creationId="{012FDCFE-9AD2-4D8A-8CBF-B3AA37EBF6DD}"/>
          </ac:picMkLst>
        </pc:picChg>
        <pc:picChg chg="add del">
          <ac:chgData name="Valdemir Vieira Alves" userId="S::ra202010744@universidadedevassouras.edu.br::fca44dc9-79b0-46f0-8bb8-5d6442257299" providerId="AD" clId="Web-{181A53E8-903E-5B1F-12B2-110E5E25E09C}" dt="2020-10-10T02:23:16.575" v="1829"/>
          <ac:picMkLst>
            <pc:docMk/>
            <pc:sldMk cId="1079431480" sldId="262"/>
            <ac:picMk id="73" creationId="{4C401D57-600A-4C91-AC9A-14CA1ED6F7D8}"/>
          </ac:picMkLst>
        </pc:picChg>
        <pc:picChg chg="add">
          <ac:chgData name="Valdemir Vieira Alves" userId="S::ra202010744@universidadedevassouras.edu.br::fca44dc9-79b0-46f0-8bb8-5d6442257299" providerId="AD" clId="Web-{181A53E8-903E-5B1F-12B2-110E5E25E09C}" dt="2020-10-10T02:23:16.622" v="1830"/>
          <ac:picMkLst>
            <pc:docMk/>
            <pc:sldMk cId="1079431480" sldId="262"/>
            <ac:picMk id="84" creationId="{FC7852F8-6371-4D0E-ADF1-AD67B8FD8F9E}"/>
          </ac:picMkLst>
        </pc:picChg>
        <pc:cxnChg chg="add del">
          <ac:chgData name="Valdemir Vieira Alves" userId="S::ra202010744@universidadedevassouras.edu.br::fca44dc9-79b0-46f0-8bb8-5d6442257299" providerId="AD" clId="Web-{181A53E8-903E-5B1F-12B2-110E5E25E09C}" dt="2020-10-10T02:23:16.622" v="1830"/>
          <ac:cxnSpMkLst>
            <pc:docMk/>
            <pc:sldMk cId="1079431480" sldId="262"/>
            <ac:cxnSpMk id="14" creationId="{1C7D2BA4-4B7A-4596-8BCC-5CF715423894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16.622" v="1830"/>
          <ac:cxnSpMkLst>
            <pc:docMk/>
            <pc:sldMk cId="1079431480" sldId="262"/>
            <ac:cxnSpMk id="16" creationId="{4977F1E1-2B6F-4BB6-899F-67D8764D83C5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16.622" v="1830"/>
          <ac:cxnSpMkLst>
            <pc:docMk/>
            <pc:sldMk cId="1079431480" sldId="262"/>
            <ac:cxnSpMk id="22" creationId="{84F2C6A8-7D46-49EA-860B-0F0B0208436C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16.622" v="1830"/>
          <ac:cxnSpMkLst>
            <pc:docMk/>
            <pc:sldMk cId="1079431480" sldId="262"/>
            <ac:cxnSpMk id="30" creationId="{718A71EB-D327-4458-85FB-26336B2BA01B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6.246" v="1825"/>
          <ac:cxnSpMkLst>
            <pc:docMk/>
            <pc:sldMk cId="1079431480" sldId="262"/>
            <ac:cxnSpMk id="34" creationId="{1C7D2BA4-4B7A-4596-8BCC-5CF715423894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6.246" v="1825"/>
          <ac:cxnSpMkLst>
            <pc:docMk/>
            <pc:sldMk cId="1079431480" sldId="262"/>
            <ac:cxnSpMk id="36" creationId="{4977F1E1-2B6F-4BB6-899F-67D8764D83C5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1.136" v="1823"/>
          <ac:cxnSpMkLst>
            <pc:docMk/>
            <pc:sldMk cId="1079431480" sldId="262"/>
            <ac:cxnSpMk id="39" creationId="{FBD463FC-4CA8-4FF4-85A3-AF9F4B98D210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1.136" v="1823"/>
          <ac:cxnSpMkLst>
            <pc:docMk/>
            <pc:sldMk cId="1079431480" sldId="262"/>
            <ac:cxnSpMk id="41" creationId="{BECF35C3-8B44-4F4B-BD25-4C01823DB22A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1.136" v="1823"/>
          <ac:cxnSpMkLst>
            <pc:docMk/>
            <pc:sldMk cId="1079431480" sldId="262"/>
            <ac:cxnSpMk id="47" creationId="{EE68D41B-9286-479F-9AB7-678C8E348D71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6.246" v="1825"/>
          <ac:cxnSpMkLst>
            <pc:docMk/>
            <pc:sldMk cId="1079431480" sldId="262"/>
            <ac:cxnSpMk id="50" creationId="{54FB2A90-ACBA-4B96-98AD-8BB04A8B1DFA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6.246" v="1825"/>
          <ac:cxnSpMkLst>
            <pc:docMk/>
            <pc:sldMk cId="1079431480" sldId="262"/>
            <ac:cxnSpMk id="51" creationId="{E412F86B-0657-48B2-BD05-BF3EED4DC9E5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9.824" v="1827"/>
          <ac:cxnSpMkLst>
            <pc:docMk/>
            <pc:sldMk cId="1079431480" sldId="262"/>
            <ac:cxnSpMk id="52" creationId="{1C7D2BA4-4B7A-4596-8BCC-5CF715423894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9.824" v="1827"/>
          <ac:cxnSpMkLst>
            <pc:docMk/>
            <pc:sldMk cId="1079431480" sldId="262"/>
            <ac:cxnSpMk id="54" creationId="{4977F1E1-2B6F-4BB6-899F-67D8764D83C5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1.136" v="1823"/>
          <ac:cxnSpMkLst>
            <pc:docMk/>
            <pc:sldMk cId="1079431480" sldId="262"/>
            <ac:cxnSpMk id="57" creationId="{CF8B8C81-54DC-4AF5-B682-3A2C70A6B55C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9.824" v="1827"/>
          <ac:cxnSpMkLst>
            <pc:docMk/>
            <pc:sldMk cId="1079431480" sldId="262"/>
            <ac:cxnSpMk id="59" creationId="{84F2C6A8-7D46-49EA-860B-0F0B0208436C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09.824" v="1827"/>
          <ac:cxnSpMkLst>
            <pc:docMk/>
            <pc:sldMk cId="1079431480" sldId="262"/>
            <ac:cxnSpMk id="64" creationId="{718A71EB-D327-4458-85FB-26336B2BA01B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16.575" v="1829"/>
          <ac:cxnSpMkLst>
            <pc:docMk/>
            <pc:sldMk cId="1079431480" sldId="262"/>
            <ac:cxnSpMk id="65" creationId="{1C7D2BA4-4B7A-4596-8BCC-5CF715423894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16.575" v="1829"/>
          <ac:cxnSpMkLst>
            <pc:docMk/>
            <pc:sldMk cId="1079431480" sldId="262"/>
            <ac:cxnSpMk id="66" creationId="{4977F1E1-2B6F-4BB6-899F-67D8764D83C5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16.575" v="1829"/>
          <ac:cxnSpMkLst>
            <pc:docMk/>
            <pc:sldMk cId="1079431480" sldId="262"/>
            <ac:cxnSpMk id="72" creationId="{D8155E42-34DF-487F-9EE3-78A6093B3F81}"/>
          </ac:cxnSpMkLst>
        </pc:cxnChg>
        <pc:cxnChg chg="add del">
          <ac:chgData name="Valdemir Vieira Alves" userId="S::ra202010744@universidadedevassouras.edu.br::fca44dc9-79b0-46f0-8bb8-5d6442257299" providerId="AD" clId="Web-{181A53E8-903E-5B1F-12B2-110E5E25E09C}" dt="2020-10-10T02:23:16.575" v="1829"/>
          <ac:cxnSpMkLst>
            <pc:docMk/>
            <pc:sldMk cId="1079431480" sldId="262"/>
            <ac:cxnSpMk id="74" creationId="{412BDC66-00FA-4A3F-9BC7-BE05FF7705F8}"/>
          </ac:cxnSpMkLst>
        </pc:cxnChg>
        <pc:cxnChg chg="add">
          <ac:chgData name="Valdemir Vieira Alves" userId="S::ra202010744@universidadedevassouras.edu.br::fca44dc9-79b0-46f0-8bb8-5d6442257299" providerId="AD" clId="Web-{181A53E8-903E-5B1F-12B2-110E5E25E09C}" dt="2020-10-10T02:23:16.622" v="1830"/>
          <ac:cxnSpMkLst>
            <pc:docMk/>
            <pc:sldMk cId="1079431480" sldId="262"/>
            <ac:cxnSpMk id="75" creationId="{FBD463FC-4CA8-4FF4-85A3-AF9F4B98D210}"/>
          </ac:cxnSpMkLst>
        </pc:cxnChg>
        <pc:cxnChg chg="add">
          <ac:chgData name="Valdemir Vieira Alves" userId="S::ra202010744@universidadedevassouras.edu.br::fca44dc9-79b0-46f0-8bb8-5d6442257299" providerId="AD" clId="Web-{181A53E8-903E-5B1F-12B2-110E5E25E09C}" dt="2020-10-10T02:23:16.622" v="1830"/>
          <ac:cxnSpMkLst>
            <pc:docMk/>
            <pc:sldMk cId="1079431480" sldId="262"/>
            <ac:cxnSpMk id="76" creationId="{BECF35C3-8B44-4F4B-BD25-4C01823DB22A}"/>
          </ac:cxnSpMkLst>
        </pc:cxnChg>
        <pc:cxnChg chg="add">
          <ac:chgData name="Valdemir Vieira Alves" userId="S::ra202010744@universidadedevassouras.edu.br::fca44dc9-79b0-46f0-8bb8-5d6442257299" providerId="AD" clId="Web-{181A53E8-903E-5B1F-12B2-110E5E25E09C}" dt="2020-10-10T02:23:16.622" v="1830"/>
          <ac:cxnSpMkLst>
            <pc:docMk/>
            <pc:sldMk cId="1079431480" sldId="262"/>
            <ac:cxnSpMk id="83" creationId="{BFAC20BB-5902-4D8F-9A2A-E4B516EF39DE}"/>
          </ac:cxnSpMkLst>
        </pc:cxnChg>
        <pc:cxnChg chg="add">
          <ac:chgData name="Valdemir Vieira Alves" userId="S::ra202010744@universidadedevassouras.edu.br::fca44dc9-79b0-46f0-8bb8-5d6442257299" providerId="AD" clId="Web-{181A53E8-903E-5B1F-12B2-110E5E25E09C}" dt="2020-10-10T02:23:16.622" v="1830"/>
          <ac:cxnSpMkLst>
            <pc:docMk/>
            <pc:sldMk cId="1079431480" sldId="262"/>
            <ac:cxnSpMk id="85" creationId="{60356817-A471-4572-AE96-579F6D6BFD9B}"/>
          </ac:cxnSpMkLst>
        </pc:cxnChg>
      </pc:sldChg>
      <pc:sldChg chg="addSp delSp modSp new">
        <pc:chgData name="Valdemir Vieira Alves" userId="S::ra202010744@universidadedevassouras.edu.br::fca44dc9-79b0-46f0-8bb8-5d6442257299" providerId="AD" clId="Web-{181A53E8-903E-5B1F-12B2-110E5E25E09C}" dt="2020-10-10T02:34:27.220" v="1994" actId="20577"/>
        <pc:sldMkLst>
          <pc:docMk/>
          <pc:sldMk cId="1150210151" sldId="262"/>
        </pc:sldMkLst>
        <pc:spChg chg="mod">
          <ac:chgData name="Valdemir Vieira Alves" userId="S::ra202010744@universidadedevassouras.edu.br::fca44dc9-79b0-46f0-8bb8-5d6442257299" providerId="AD" clId="Web-{181A53E8-903E-5B1F-12B2-110E5E25E09C}" dt="2020-10-10T02:34:27.220" v="1994" actId="20577"/>
          <ac:spMkLst>
            <pc:docMk/>
            <pc:sldMk cId="1150210151" sldId="262"/>
            <ac:spMk id="2" creationId="{4B26AE51-1A3C-40B2-A21F-31C8E46ECFB9}"/>
          </ac:spMkLst>
        </pc:spChg>
        <pc:spChg chg="del mod">
          <ac:chgData name="Valdemir Vieira Alves" userId="S::ra202010744@universidadedevassouras.edu.br::fca44dc9-79b0-46f0-8bb8-5d6442257299" providerId="AD" clId="Web-{181A53E8-903E-5B1F-12B2-110E5E25E09C}" dt="2020-10-10T02:28:29.917" v="1864"/>
          <ac:spMkLst>
            <pc:docMk/>
            <pc:sldMk cId="1150210151" sldId="262"/>
            <ac:spMk id="3" creationId="{8A1AFF43-2771-46FE-B25E-E484F726ECDB}"/>
          </ac:spMkLst>
        </pc:spChg>
        <pc:spChg chg="add mod">
          <ac:chgData name="Valdemir Vieira Alves" userId="S::ra202010744@universidadedevassouras.edu.br::fca44dc9-79b0-46f0-8bb8-5d6442257299" providerId="AD" clId="Web-{181A53E8-903E-5B1F-12B2-110E5E25E09C}" dt="2020-10-10T02:33:05.715" v="1984" actId="20577"/>
          <ac:spMkLst>
            <pc:docMk/>
            <pc:sldMk cId="1150210151" sldId="262"/>
            <ac:spMk id="3" creationId="{D75EBCA5-DB08-471B-9FE1-F56E59A8F0C7}"/>
          </ac:spMkLst>
        </pc:spChg>
        <pc:picChg chg="add mod ord">
          <ac:chgData name="Valdemir Vieira Alves" userId="S::ra202010744@universidadedevassouras.edu.br::fca44dc9-79b0-46f0-8bb8-5d6442257299" providerId="AD" clId="Web-{181A53E8-903E-5B1F-12B2-110E5E25E09C}" dt="2020-10-10T02:28:43.152" v="1868" actId="14100"/>
          <ac:picMkLst>
            <pc:docMk/>
            <pc:sldMk cId="1150210151" sldId="262"/>
            <ac:picMk id="4" creationId="{C240453B-0645-42FD-96BD-9E2A9B1E0024}"/>
          </ac:picMkLst>
        </pc:picChg>
      </pc:sldChg>
      <pc:sldChg chg="modSp new del">
        <pc:chgData name="Valdemir Vieira Alves" userId="S::ra202010744@universidadedevassouras.edu.br::fca44dc9-79b0-46f0-8bb8-5d6442257299" providerId="AD" clId="Web-{181A53E8-903E-5B1F-12B2-110E5E25E09C}" dt="2020-10-10T02:27:33.493" v="1856"/>
        <pc:sldMkLst>
          <pc:docMk/>
          <pc:sldMk cId="1372499439" sldId="262"/>
        </pc:sldMkLst>
        <pc:spChg chg="mod">
          <ac:chgData name="Valdemir Vieira Alves" userId="S::ra202010744@universidadedevassouras.edu.br::fca44dc9-79b0-46f0-8bb8-5d6442257299" providerId="AD" clId="Web-{181A53E8-903E-5B1F-12B2-110E5E25E09C}" dt="2020-10-10T02:27:32.712" v="1855" actId="20577"/>
          <ac:spMkLst>
            <pc:docMk/>
            <pc:sldMk cId="1372499439" sldId="262"/>
            <ac:spMk id="2" creationId="{55EED9E1-B37B-4F55-8F20-B54A30DCDC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Eu sou o </a:t>
            </a:r>
            <a:r>
              <a:rPr lang="en-US" sz="4400" dirty="0" err="1">
                <a:solidFill>
                  <a:srgbClr val="FF0000"/>
                </a:solidFill>
              </a:rPr>
              <a:t>lucas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marquezzini</a:t>
            </a:r>
            <a:r>
              <a:rPr lang="en-US" sz="4400" dirty="0"/>
              <a:t>, e </a:t>
            </a:r>
            <a:r>
              <a:rPr lang="en-US" sz="4400" dirty="0" err="1"/>
              <a:t>fui</a:t>
            </a:r>
            <a:r>
              <a:rPr lang="en-US" sz="4400" dirty="0"/>
              <a:t> o </a:t>
            </a:r>
            <a:r>
              <a:rPr lang="en-US" sz="4400" dirty="0" err="1"/>
              <a:t>responsável</a:t>
            </a:r>
            <a:r>
              <a:rPr lang="en-US" sz="4400" dirty="0"/>
              <a:t> </a:t>
            </a:r>
            <a:r>
              <a:rPr lang="en-US" sz="4400" dirty="0" err="1"/>
              <a:t>pelas</a:t>
            </a:r>
            <a:r>
              <a:rPr lang="en-US" sz="4400" dirty="0"/>
              <a:t> </a:t>
            </a:r>
            <a:r>
              <a:rPr lang="en-US" sz="4400" dirty="0" err="1"/>
              <a:t>páginas</a:t>
            </a:r>
            <a:r>
              <a:rPr lang="en-US" sz="4400" dirty="0"/>
              <a:t> do </a:t>
            </a:r>
            <a:r>
              <a:rPr lang="en-US" sz="4400" dirty="0" err="1">
                <a:solidFill>
                  <a:srgbClr val="FF0000"/>
                </a:solidFill>
              </a:rPr>
              <a:t>comerciante</a:t>
            </a:r>
            <a:r>
              <a:rPr lang="en-US" sz="4400" dirty="0"/>
              <a:t> e do  </a:t>
            </a:r>
            <a:r>
              <a:rPr lang="en-US" sz="4400" dirty="0" err="1">
                <a:solidFill>
                  <a:srgbClr val="FF0000"/>
                </a:solidFill>
              </a:rPr>
              <a:t>cadastro</a:t>
            </a:r>
            <a:r>
              <a:rPr lang="en-US" sz="4400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642732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 err="1"/>
              <a:t>Tivemos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ideia</a:t>
            </a:r>
            <a:r>
              <a:rPr lang="en-US" dirty="0"/>
              <a:t> de </a:t>
            </a:r>
            <a:r>
              <a:rPr lang="en-US" dirty="0" err="1"/>
              <a:t>comercial</a:t>
            </a:r>
            <a:r>
              <a:rPr lang="en-US" dirty="0"/>
              <a:t> por ser algo sempre </a:t>
            </a:r>
            <a:r>
              <a:rPr lang="en-US" dirty="0" err="1"/>
              <a:t>presente</a:t>
            </a:r>
            <a:r>
              <a:rPr lang="en-US" dirty="0"/>
              <a:t> no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dia-dia</a:t>
            </a:r>
            <a:r>
              <a:rPr lang="en-US" dirty="0"/>
              <a:t>,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compra</a:t>
            </a:r>
            <a:r>
              <a:rPr lang="en-US" dirty="0"/>
              <a:t>?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vende</a:t>
            </a:r>
            <a:r>
              <a:rPr lang="en-US" dirty="0"/>
              <a:t>?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, de </a:t>
            </a:r>
            <a:r>
              <a:rPr lang="en-US" dirty="0" err="1"/>
              <a:t>alguma</a:t>
            </a:r>
            <a:r>
              <a:rPr lang="en-US" dirty="0"/>
              <a:t> forma? </a:t>
            </a:r>
            <a:r>
              <a:rPr lang="en-US" dirty="0" err="1"/>
              <a:t>Pensando</a:t>
            </a:r>
            <a:r>
              <a:rPr lang="en-US" dirty="0"/>
              <a:t> </a:t>
            </a:r>
            <a:r>
              <a:rPr lang="en-US" dirty="0" err="1"/>
              <a:t>nisso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moeda</a:t>
            </a:r>
            <a:r>
              <a:rPr lang="en-US" dirty="0"/>
              <a:t> social que </a:t>
            </a:r>
            <a:r>
              <a:rPr lang="en-US" dirty="0" err="1"/>
              <a:t>movimenta</a:t>
            </a:r>
            <a:r>
              <a:rPr lang="en-US" dirty="0"/>
              <a:t>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comercio</a:t>
            </a:r>
            <a:r>
              <a:rPr lang="en-US" dirty="0"/>
              <a:t> local, </a:t>
            </a:r>
            <a:r>
              <a:rPr lang="en-US" dirty="0" err="1"/>
              <a:t>decidimos</a:t>
            </a:r>
            <a:r>
              <a:rPr lang="en-US" dirty="0"/>
              <a:t> 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juntar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e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site.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15B18DF-1A4F-456F-8E0E-8CFE4C808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4CD9B-39EA-42AE-8A1F-0D40028F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2471D4-BA23-4E68-BB82-DB27591C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1600" dirty="0"/>
              <a:t>Como </a:t>
            </a:r>
            <a:r>
              <a:rPr lang="en-US" sz="1600" dirty="0" err="1"/>
              <a:t>aproximar</a:t>
            </a:r>
            <a:r>
              <a:rPr lang="en-US" sz="1600" dirty="0"/>
              <a:t> o </a:t>
            </a:r>
            <a:r>
              <a:rPr lang="en-US" sz="1600" dirty="0" err="1"/>
              <a:t>consumidor</a:t>
            </a:r>
            <a:r>
              <a:rPr lang="en-US" sz="1600" dirty="0"/>
              <a:t> do </a:t>
            </a:r>
            <a:r>
              <a:rPr lang="en-US" sz="1600" dirty="0" err="1"/>
              <a:t>comerciante</a:t>
            </a:r>
            <a:r>
              <a:rPr lang="en-US" sz="1600" dirty="0"/>
              <a:t> que </a:t>
            </a:r>
            <a:r>
              <a:rPr lang="en-US" sz="1600" dirty="0" err="1"/>
              <a:t>usa</a:t>
            </a:r>
            <a:r>
              <a:rPr lang="en-US" sz="1600" dirty="0"/>
              <a:t> o </a:t>
            </a:r>
            <a:r>
              <a:rPr lang="en-US" sz="1600" dirty="0" err="1"/>
              <a:t>Cartão</a:t>
            </a:r>
            <a:r>
              <a:rPr lang="en-US" sz="1600" dirty="0"/>
              <a:t> </a:t>
            </a:r>
            <a:r>
              <a:rPr lang="en-US" sz="1600" dirty="0" err="1"/>
              <a:t>Mumbuca</a:t>
            </a:r>
            <a:r>
              <a:rPr lang="en-US" sz="1600" dirty="0"/>
              <a:t>?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Simples </a:t>
            </a:r>
            <a:r>
              <a:rPr lang="en-US" sz="1600" dirty="0" err="1"/>
              <a:t>Criando</a:t>
            </a:r>
            <a:r>
              <a:rPr lang="en-US" sz="1600" dirty="0"/>
              <a:t> um site </a:t>
            </a:r>
            <a:r>
              <a:rPr lang="en-US" sz="1600" dirty="0" err="1"/>
              <a:t>onde</a:t>
            </a:r>
            <a:r>
              <a:rPr lang="en-US" sz="1600" dirty="0"/>
              <a:t> o </a:t>
            </a:r>
            <a:r>
              <a:rPr lang="en-US" sz="1600" dirty="0" err="1"/>
              <a:t>consumidor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acessar</a:t>
            </a:r>
            <a:r>
              <a:rPr lang="en-US" sz="1600" dirty="0"/>
              <a:t> </a:t>
            </a:r>
            <a:r>
              <a:rPr lang="en-US" sz="1600" dirty="0" err="1"/>
              <a:t>verá</a:t>
            </a:r>
            <a:r>
              <a:rPr lang="en-US" sz="1600" dirty="0"/>
              <a:t> ALÉM dos COMÉRCIOS </a:t>
            </a:r>
            <a:r>
              <a:rPr lang="en-US" sz="1600" dirty="0" err="1"/>
              <a:t>onde</a:t>
            </a:r>
            <a:r>
              <a:rPr lang="en-US" sz="1600" dirty="0"/>
              <a:t> o </a:t>
            </a:r>
            <a:r>
              <a:rPr lang="en-US" sz="1600" dirty="0" err="1"/>
              <a:t>cartão</a:t>
            </a:r>
            <a:r>
              <a:rPr lang="en-US" sz="1600" dirty="0"/>
              <a:t> é </a:t>
            </a:r>
            <a:r>
              <a:rPr lang="en-US" sz="1600" dirty="0" err="1"/>
              <a:t>aceito</a:t>
            </a:r>
            <a:r>
              <a:rPr lang="en-US" sz="1600" dirty="0"/>
              <a:t>, </a:t>
            </a:r>
            <a:r>
              <a:rPr lang="en-US" sz="1600" dirty="0" err="1"/>
              <a:t>verá</a:t>
            </a:r>
            <a:r>
              <a:rPr lang="en-US" sz="1600" dirty="0"/>
              <a:t> </a:t>
            </a:r>
            <a:r>
              <a:rPr lang="en-US" sz="1600" dirty="0" err="1"/>
              <a:t>também</a:t>
            </a:r>
            <a:r>
              <a:rPr lang="en-US" sz="1600" dirty="0"/>
              <a:t> OFERTAS de </a:t>
            </a:r>
            <a:r>
              <a:rPr lang="en-US" sz="1600" dirty="0" err="1"/>
              <a:t>seus</a:t>
            </a:r>
            <a:r>
              <a:rPr lang="en-US" sz="1600" dirty="0"/>
              <a:t> </a:t>
            </a:r>
            <a:r>
              <a:rPr lang="en-US" sz="1600" dirty="0" err="1"/>
              <a:t>produtos</a:t>
            </a:r>
            <a:r>
              <a:rPr lang="en-US" sz="1600" dirty="0"/>
              <a:t>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C3AE2A-04FA-4B67-9C14-0D990CA6A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C6E9FA-459B-47A6-93ED-A57860553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C1C93F-E23C-45AE-9DA2-42554BD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8F65DC-4B7C-4988-82E8-131C2614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Uma imagem contendo Quadro de comunicações&#10;&#10;Descrição gerada automaticamente">
            <a:extLst>
              <a:ext uri="{FF2B5EF4-FFF2-40B4-BE49-F238E27FC236}">
                <a16:creationId xmlns:a16="http://schemas.microsoft.com/office/drawing/2014/main" id="{C89CEFD2-DAAC-4559-A27F-3AF25FEB0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39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E7CFEF1-65E1-4CEE-91CA-B6B73B8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A742D8-7814-4F8A-AEF8-1857FB21F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4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D09948-F64C-4444-979D-5E838536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pt-BR" sz="2000" dirty="0"/>
              <a:t>Cadastrando o </a:t>
            </a:r>
            <a:r>
              <a:rPr lang="pt-BR" sz="2000" dirty="0">
                <a:solidFill>
                  <a:srgbClr val="FF0000"/>
                </a:solidFill>
              </a:rPr>
              <a:t>comerciante</a:t>
            </a:r>
            <a:r>
              <a:rPr lang="pt-BR" sz="2000" dirty="0"/>
              <a:t> FACILITARÁ para o consumidor o achar em nosso mapa que será apresentado em breve e como toda ajuda é bem-vinda criamos TAMBÉM uma área de CADASTRO para pessoas </a:t>
            </a:r>
            <a:r>
              <a:rPr lang="pt-BR" sz="2000" dirty="0">
                <a:solidFill>
                  <a:srgbClr val="FF0000"/>
                </a:solidFill>
              </a:rPr>
              <a:t>autônomas</a:t>
            </a:r>
            <a:r>
              <a:rPr lang="pt-BR" sz="2000" dirty="0"/>
              <a:t> que prestam serviços profissionais.</a:t>
            </a:r>
            <a:br>
              <a:rPr lang="pt-BR" sz="2000" dirty="0"/>
            </a:br>
            <a:endParaRPr lang="pt-BR" sz="2000"/>
          </a:p>
        </p:txBody>
      </p:sp>
      <p:grpSp>
        <p:nvGrpSpPr>
          <p:cNvPr id="28" name="Group 22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6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36" descr="Texto&#10;&#10;Descrição gerada automaticamente">
            <a:extLst>
              <a:ext uri="{FF2B5EF4-FFF2-40B4-BE49-F238E27FC236}">
                <a16:creationId xmlns:a16="http://schemas.microsoft.com/office/drawing/2014/main" id="{237D4B8D-DC9F-42F4-8231-019182567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919" y="1138228"/>
            <a:ext cx="3717808" cy="3858768"/>
          </a:xfrm>
        </p:spPr>
      </p:pic>
      <p:pic>
        <p:nvPicPr>
          <p:cNvPr id="34" name="Picture 28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2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C24D7-4DB8-48D0-A7A0-F736EC00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690" y="31063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Finalizando minha apresentação, deixo aqui a palavra do último membro do grupo e não menos importe ... </a:t>
            </a:r>
            <a:r>
              <a:rPr lang="pt-BR" dirty="0">
                <a:solidFill>
                  <a:srgbClr val="FF0000"/>
                </a:solidFill>
              </a:rPr>
              <a:t>Axel </a:t>
            </a:r>
            <a:r>
              <a:rPr lang="pt-BR" dirty="0" err="1">
                <a:solidFill>
                  <a:srgbClr val="FF0000"/>
                </a:solidFill>
              </a:rPr>
              <a:t>Petrick</a:t>
            </a:r>
            <a:r>
              <a:rPr lang="pt-BR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890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846FA-4EC7-4743-9C8E-B19AFE08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3662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Olá, a todos presentes, Meu nome é </a:t>
            </a:r>
            <a:r>
              <a:rPr lang="pt-BR" dirty="0">
                <a:solidFill>
                  <a:srgbClr val="FF0000"/>
                </a:solidFill>
              </a:rPr>
              <a:t>Axel </a:t>
            </a:r>
            <a:r>
              <a:rPr lang="pt-BR" dirty="0" err="1">
                <a:solidFill>
                  <a:srgbClr val="FF0000"/>
                </a:solidFill>
              </a:rPr>
              <a:t>Petrick</a:t>
            </a:r>
            <a:r>
              <a:rPr lang="pt-BR" dirty="0"/>
              <a:t> e sou responsável pelas PÁGINAS do </a:t>
            </a:r>
            <a:r>
              <a:rPr lang="pt-BR" dirty="0">
                <a:solidFill>
                  <a:srgbClr val="FF0000"/>
                </a:solidFill>
              </a:rPr>
              <a:t>consumidor</a:t>
            </a:r>
            <a:r>
              <a:rPr lang="pt-BR" dirty="0"/>
              <a:t> e de </a:t>
            </a:r>
            <a:r>
              <a:rPr lang="pt-BR" dirty="0">
                <a:solidFill>
                  <a:srgbClr val="FF0000"/>
                </a:solidFill>
              </a:rPr>
              <a:t>busca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42A2F-35B1-48D7-92C3-D653915A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aba do consumidor do nosso site o cliente contara um uma interface intuitiva e bem explicada de como achar o que procura, caso o comercio ou produto que procura não estiver aqui , ele contará com uma local onde poderá deixar sua sugestão de algum comércio ou serviço ou até mesmo produtos.</a:t>
            </a:r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A6B6FA0-FF24-4EBC-A875-591B39BE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12" y="3655497"/>
            <a:ext cx="7103532" cy="30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2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F04BB-7A95-4216-8450-6751B7F2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524" y="84496"/>
            <a:ext cx="9607661" cy="1056319"/>
          </a:xfrm>
        </p:spPr>
        <p:txBody>
          <a:bodyPr>
            <a:normAutofit fontScale="90000"/>
          </a:bodyPr>
          <a:lstStyle/>
          <a:p>
            <a:r>
              <a:rPr lang="pt-BR" dirty="0"/>
              <a:t>Em </a:t>
            </a:r>
            <a:r>
              <a:rPr lang="pt-BR" dirty="0">
                <a:solidFill>
                  <a:srgbClr val="FF0000"/>
                </a:solidFill>
              </a:rPr>
              <a:t>busca</a:t>
            </a:r>
            <a:r>
              <a:rPr lang="pt-BR" dirty="0"/>
              <a:t> tivemos a ideia de colocar dois tipos, uma por </a:t>
            </a:r>
            <a:r>
              <a:rPr lang="pt-BR" dirty="0">
                <a:solidFill>
                  <a:srgbClr val="FF0000"/>
                </a:solidFill>
              </a:rPr>
              <a:t>bairro</a:t>
            </a:r>
            <a:r>
              <a:rPr lang="pt-BR" dirty="0"/>
              <a:t> e outra pelo </a:t>
            </a:r>
            <a:r>
              <a:rPr lang="pt-BR" dirty="0">
                <a:solidFill>
                  <a:srgbClr val="FF0000"/>
                </a:solidFill>
              </a:rPr>
              <a:t>mapa.</a:t>
            </a:r>
            <a:br>
              <a:rPr lang="pt-BR" dirty="0"/>
            </a:br>
            <a:r>
              <a:rPr lang="pt-BR" dirty="0"/>
              <a:t>contando assim com duas funcionalidades que o ajudará na hora de buscar o que  precisa.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F40D76-CB15-4BBC-A16D-0C029B41D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E4FE6D7-97C6-43C0-A474-1E314EB166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191" y="2381685"/>
            <a:ext cx="4645152" cy="343286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25524F-DEE7-4C1F-8D25-15CC95249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8" descr="Mapa&#10;&#10;Descrição gerada automaticamente">
            <a:extLst>
              <a:ext uri="{FF2B5EF4-FFF2-40B4-BE49-F238E27FC236}">
                <a16:creationId xmlns:a16="http://schemas.microsoft.com/office/drawing/2014/main" id="{774C31FB-C505-462A-B2FA-06C00063C5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3781" y="2383543"/>
            <a:ext cx="4918179" cy="3469926"/>
          </a:xfrm>
        </p:spPr>
      </p:pic>
    </p:spTree>
    <p:extLst>
      <p:ext uri="{BB962C8B-B14F-4D97-AF65-F5344CB8AC3E}">
        <p14:creationId xmlns:p14="http://schemas.microsoft.com/office/powerpoint/2010/main" val="361103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6AE51-1A3C-40B2-A21F-31C8E46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15" y="1698"/>
            <a:ext cx="9603275" cy="1756807"/>
          </a:xfrm>
        </p:spPr>
        <p:txBody>
          <a:bodyPr>
            <a:noAutofit/>
          </a:bodyPr>
          <a:lstStyle/>
          <a:p>
            <a:r>
              <a:rPr lang="pt-BR" sz="2800" dirty="0">
                <a:ea typeface="+mj-lt"/>
                <a:cs typeface="+mj-lt"/>
              </a:rPr>
              <a:t>Finalizo aqui nossa apresentação do site </a:t>
            </a:r>
            <a:r>
              <a:rPr lang="pt-BR" sz="2800" b="1" dirty="0" err="1">
                <a:ea typeface="+mj-lt"/>
                <a:cs typeface="+mj-lt"/>
              </a:rPr>
              <a:t>Mumbuca</a:t>
            </a:r>
            <a:r>
              <a:rPr lang="pt-BR" sz="2800" b="1" dirty="0">
                <a:ea typeface="+mj-lt"/>
                <a:cs typeface="+mj-lt"/>
              </a:rPr>
              <a:t> </a:t>
            </a:r>
            <a:r>
              <a:rPr lang="pt-BR" sz="2800" b="1" dirty="0">
                <a:solidFill>
                  <a:srgbClr val="FF0000"/>
                </a:solidFill>
                <a:ea typeface="+mj-lt"/>
                <a:cs typeface="+mj-lt"/>
              </a:rPr>
              <a:t>Go</a:t>
            </a:r>
            <a:r>
              <a:rPr lang="pt-BR" sz="2800" dirty="0">
                <a:ea typeface="+mj-lt"/>
                <a:cs typeface="+mj-lt"/>
              </a:rPr>
              <a:t>... espero que tenham gostado.</a:t>
            </a:r>
          </a:p>
        </p:txBody>
      </p:sp>
      <p:pic>
        <p:nvPicPr>
          <p:cNvPr id="4" name="Imagem 4" descr="Foto preta e branca de homem de terno e gravata&#10;&#10;Descrição gerada automaticamente">
            <a:extLst>
              <a:ext uri="{FF2B5EF4-FFF2-40B4-BE49-F238E27FC236}">
                <a16:creationId xmlns:a16="http://schemas.microsoft.com/office/drawing/2014/main" id="{C240453B-0645-42FD-96BD-9E2A9B1E0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906" y="2104780"/>
            <a:ext cx="7407727" cy="383041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75EBCA5-DB08-471B-9FE1-F56E59A8F0C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Clique para </a:t>
            </a:r>
            <a:r>
              <a:rPr lang="pt-BR" dirty="0" err="1"/>
              <a:t>adicionexto</a:t>
            </a:r>
          </a:p>
        </p:txBody>
      </p:sp>
    </p:spTree>
    <p:extLst>
      <p:ext uri="{BB962C8B-B14F-4D97-AF65-F5344CB8AC3E}">
        <p14:creationId xmlns:p14="http://schemas.microsoft.com/office/powerpoint/2010/main" val="11502101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Gallery</vt:lpstr>
      <vt:lpstr>Eu sou o lucas marquezzini, e fui o responsável pelas páginas do comerciante e do  cadastro.</vt:lpstr>
      <vt:lpstr>Como aproximar o consumidor do comerciante que usa o Cartão Mumbuca?  Simples Criando um site onde o consumidor ao acessar verá ALÉM dos COMÉRCIOS onde o cartão é aceito, verá também OFERTAS de seus produtos.</vt:lpstr>
      <vt:lpstr>Cadastrando o comerciante FACILITARÁ para o consumidor o achar em nosso mapa que será apresentado em breve e como toda ajuda é bem-vinda criamos TAMBÉM uma área de CADASTRO para pessoas autônomas que prestam serviços profissionais. </vt:lpstr>
      <vt:lpstr>Finalizando minha apresentação, deixo aqui a palavra do último membro do grupo e não menos importe ... Axel Petrick...</vt:lpstr>
      <vt:lpstr>Olá, a todos presentes, Meu nome é Axel Petrick e sou responsável pelas PÁGINAS do consumidor e de busca.</vt:lpstr>
      <vt:lpstr>Em busca tivemos a ideia de colocar dois tipos, uma por bairro e outra pelo mapa. contando assim com duas funcionalidades que o ajudará na hora de buscar o que  precisa.</vt:lpstr>
      <vt:lpstr>Finalizo aqui nossa apresentação do site Mumbuca Go... espero que tenham gostado.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473</cp:revision>
  <dcterms:created xsi:type="dcterms:W3CDTF">2020-10-10T01:28:39Z</dcterms:created>
  <dcterms:modified xsi:type="dcterms:W3CDTF">2020-10-10T02:34:44Z</dcterms:modified>
</cp:coreProperties>
</file>