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1104BB-8710-6250-33FE-61429ABFF343}" v="864" dt="2020-10-10T01:01:15.041"/>
    <p1510:client id="{E537A29C-2CDF-7A92-DC2A-FE88B7EF4694}" v="465" dt="2020-10-10T01:19:35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demir Vieira Alves" userId="S::ra202010744@universidadedevassouras.edu.br::fca44dc9-79b0-46f0-8bb8-5d6442257299" providerId="AD" clId="Web-{E537A29C-2CDF-7A92-DC2A-FE88B7EF4694}"/>
    <pc:docChg chg="addSld delSld modSld">
      <pc:chgData name="Valdemir Vieira Alves" userId="S::ra202010744@universidadedevassouras.edu.br::fca44dc9-79b0-46f0-8bb8-5d6442257299" providerId="AD" clId="Web-{E537A29C-2CDF-7A92-DC2A-FE88B7EF4694}" dt="2020-10-10T01:19:35.592" v="460" actId="20577"/>
      <pc:docMkLst>
        <pc:docMk/>
      </pc:docMkLst>
      <pc:sldChg chg="addSp delSp modSp">
        <pc:chgData name="Valdemir Vieira Alves" userId="S::ra202010744@universidadedevassouras.edu.br::fca44dc9-79b0-46f0-8bb8-5d6442257299" providerId="AD" clId="Web-{E537A29C-2CDF-7A92-DC2A-FE88B7EF4694}" dt="2020-10-10T01:18:40.418" v="455" actId="20577"/>
        <pc:sldMkLst>
          <pc:docMk/>
          <pc:sldMk cId="213507459" sldId="259"/>
        </pc:sldMkLst>
        <pc:spChg chg="mod">
          <ac:chgData name="Valdemir Vieira Alves" userId="S::ra202010744@universidadedevassouras.edu.br::fca44dc9-79b0-46f0-8bb8-5d6442257299" providerId="AD" clId="Web-{E537A29C-2CDF-7A92-DC2A-FE88B7EF4694}" dt="2020-10-10T01:18:40.418" v="455" actId="20577"/>
          <ac:spMkLst>
            <pc:docMk/>
            <pc:sldMk cId="213507459" sldId="259"/>
            <ac:spMk id="2" creationId="{104B1686-766C-4F9B-90AC-5D5B8276DF5F}"/>
          </ac:spMkLst>
        </pc:spChg>
        <pc:spChg chg="del">
          <ac:chgData name="Valdemir Vieira Alves" userId="S::ra202010744@universidadedevassouras.edu.br::fca44dc9-79b0-46f0-8bb8-5d6442257299" providerId="AD" clId="Web-{E537A29C-2CDF-7A92-DC2A-FE88B7EF4694}" dt="2020-10-10T01:07:58.005" v="145"/>
          <ac:spMkLst>
            <pc:docMk/>
            <pc:sldMk cId="213507459" sldId="259"/>
            <ac:spMk id="3" creationId="{A494DF12-B4C6-4D3C-AF56-D23ACA7C7D1A}"/>
          </ac:spMkLst>
        </pc:spChg>
        <pc:picChg chg="add mod ord">
          <ac:chgData name="Valdemir Vieira Alves" userId="S::ra202010744@universidadedevassouras.edu.br::fca44dc9-79b0-46f0-8bb8-5d6442257299" providerId="AD" clId="Web-{E537A29C-2CDF-7A92-DC2A-FE88B7EF4694}" dt="2020-10-10T01:08:08.307" v="148" actId="14100"/>
          <ac:picMkLst>
            <pc:docMk/>
            <pc:sldMk cId="213507459" sldId="259"/>
            <ac:picMk id="4" creationId="{DAB0C3A8-C9E0-4B97-8027-2326421593AC}"/>
          </ac:picMkLst>
        </pc:picChg>
      </pc:sldChg>
      <pc:sldChg chg="addSp delSp modSp">
        <pc:chgData name="Valdemir Vieira Alves" userId="S::ra202010744@universidadedevassouras.edu.br::fca44dc9-79b0-46f0-8bb8-5d6442257299" providerId="AD" clId="Web-{E537A29C-2CDF-7A92-DC2A-FE88B7EF4694}" dt="2020-10-10T01:04:27.708" v="110" actId="14100"/>
        <pc:sldMkLst>
          <pc:docMk/>
          <pc:sldMk cId="1611513923" sldId="260"/>
        </pc:sldMkLst>
        <pc:spChg chg="mod">
          <ac:chgData name="Valdemir Vieira Alves" userId="S::ra202010744@universidadedevassouras.edu.br::fca44dc9-79b0-46f0-8bb8-5d6442257299" providerId="AD" clId="Web-{E537A29C-2CDF-7A92-DC2A-FE88B7EF4694}" dt="2020-10-10T01:03:45.469" v="104" actId="1076"/>
          <ac:spMkLst>
            <pc:docMk/>
            <pc:sldMk cId="1611513923" sldId="260"/>
            <ac:spMk id="2" creationId="{109D956E-A1AE-46ED-9EC3-9E180EFC81D4}"/>
          </ac:spMkLst>
        </pc:spChg>
        <pc:spChg chg="del">
          <ac:chgData name="Valdemir Vieira Alves" userId="S::ra202010744@universidadedevassouras.edu.br::fca44dc9-79b0-46f0-8bb8-5d6442257299" providerId="AD" clId="Web-{E537A29C-2CDF-7A92-DC2A-FE88B7EF4694}" dt="2020-10-10T01:04:06.813" v="105"/>
          <ac:spMkLst>
            <pc:docMk/>
            <pc:sldMk cId="1611513923" sldId="260"/>
            <ac:spMk id="3" creationId="{EA2E57C4-5651-4DA9-B615-024C0D8A9DB6}"/>
          </ac:spMkLst>
        </pc:spChg>
        <pc:picChg chg="add mod ord">
          <ac:chgData name="Valdemir Vieira Alves" userId="S::ra202010744@universidadedevassouras.edu.br::fca44dc9-79b0-46f0-8bb8-5d6442257299" providerId="AD" clId="Web-{E537A29C-2CDF-7A92-DC2A-FE88B7EF4694}" dt="2020-10-10T01:04:27.708" v="110" actId="14100"/>
          <ac:picMkLst>
            <pc:docMk/>
            <pc:sldMk cId="1611513923" sldId="260"/>
            <ac:picMk id="4" creationId="{F657D0CC-196C-460B-BE01-6730DEB2DC00}"/>
          </ac:picMkLst>
        </pc:picChg>
      </pc:sldChg>
      <pc:sldChg chg="modSp new del">
        <pc:chgData name="Valdemir Vieira Alves" userId="S::ra202010744@universidadedevassouras.edu.br::fca44dc9-79b0-46f0-8bb8-5d6442257299" providerId="AD" clId="Web-{E537A29C-2CDF-7A92-DC2A-FE88B7EF4694}" dt="2020-10-10T01:09:44.036" v="195"/>
        <pc:sldMkLst>
          <pc:docMk/>
          <pc:sldMk cId="825174844" sldId="261"/>
        </pc:sldMkLst>
        <pc:spChg chg="mod">
          <ac:chgData name="Valdemir Vieira Alves" userId="S::ra202010744@universidadedevassouras.edu.br::fca44dc9-79b0-46f0-8bb8-5d6442257299" providerId="AD" clId="Web-{E537A29C-2CDF-7A92-DC2A-FE88B7EF4694}" dt="2020-10-10T01:09:42.973" v="193" actId="20577"/>
          <ac:spMkLst>
            <pc:docMk/>
            <pc:sldMk cId="825174844" sldId="261"/>
            <ac:spMk id="2" creationId="{8BC2B824-86E1-4156-836B-88F868BC861D}"/>
          </ac:spMkLst>
        </pc:spChg>
      </pc:sldChg>
      <pc:sldChg chg="new del">
        <pc:chgData name="Valdemir Vieira Alves" userId="S::ra202010744@universidadedevassouras.edu.br::fca44dc9-79b0-46f0-8bb8-5d6442257299" providerId="AD" clId="Web-{E537A29C-2CDF-7A92-DC2A-FE88B7EF4694}" dt="2020-10-10T01:08:41.010" v="150"/>
        <pc:sldMkLst>
          <pc:docMk/>
          <pc:sldMk cId="1831945577" sldId="261"/>
        </pc:sldMkLst>
      </pc:sldChg>
      <pc:sldChg chg="addSp modSp new mod setBg">
        <pc:chgData name="Valdemir Vieira Alves" userId="S::ra202010744@universidadedevassouras.edu.br::fca44dc9-79b0-46f0-8bb8-5d6442257299" providerId="AD" clId="Web-{E537A29C-2CDF-7A92-DC2A-FE88B7EF4694}" dt="2020-10-10T01:19:34.702" v="458" actId="20577"/>
        <pc:sldMkLst>
          <pc:docMk/>
          <pc:sldMk cId="4262975547" sldId="261"/>
        </pc:sldMkLst>
        <pc:spChg chg="mod">
          <ac:chgData name="Valdemir Vieira Alves" userId="S::ra202010744@universidadedevassouras.edu.br::fca44dc9-79b0-46f0-8bb8-5d6442257299" providerId="AD" clId="Web-{E537A29C-2CDF-7A92-DC2A-FE88B7EF4694}" dt="2020-10-10T01:12:46.653" v="331"/>
          <ac:spMkLst>
            <pc:docMk/>
            <pc:sldMk cId="4262975547" sldId="261"/>
            <ac:spMk id="2" creationId="{81B09D95-23E3-460A-8BE9-91C3E4917EBF}"/>
          </ac:spMkLst>
        </pc:spChg>
        <pc:spChg chg="mod">
          <ac:chgData name="Valdemir Vieira Alves" userId="S::ra202010744@universidadedevassouras.edu.br::fca44dc9-79b0-46f0-8bb8-5d6442257299" providerId="AD" clId="Web-{E537A29C-2CDF-7A92-DC2A-FE88B7EF4694}" dt="2020-10-10T01:19:34.702" v="458" actId="20577"/>
          <ac:spMkLst>
            <pc:docMk/>
            <pc:sldMk cId="4262975547" sldId="261"/>
            <ac:spMk id="3" creationId="{24D2A4AA-1D57-4AD2-8983-AB7302AD012E}"/>
          </ac:spMkLst>
        </pc:spChg>
        <pc:spChg chg="add">
          <ac:chgData name="Valdemir Vieira Alves" userId="S::ra202010744@universidadedevassouras.edu.br::fca44dc9-79b0-46f0-8bb8-5d6442257299" providerId="AD" clId="Web-{E537A29C-2CDF-7A92-DC2A-FE88B7EF4694}" dt="2020-10-10T01:12:46.653" v="331"/>
          <ac:spMkLst>
            <pc:docMk/>
            <pc:sldMk cId="4262975547" sldId="261"/>
            <ac:spMk id="8" creationId="{F63C748C-967B-4A7B-A90F-3EDD0F485AC6}"/>
          </ac:spMkLst>
        </pc:spChg>
        <pc:spChg chg="add">
          <ac:chgData name="Valdemir Vieira Alves" userId="S::ra202010744@universidadedevassouras.edu.br::fca44dc9-79b0-46f0-8bb8-5d6442257299" providerId="AD" clId="Web-{E537A29C-2CDF-7A92-DC2A-FE88B7EF4694}" dt="2020-10-10T01:12:46.653" v="331"/>
          <ac:spMkLst>
            <pc:docMk/>
            <pc:sldMk cId="4262975547" sldId="261"/>
            <ac:spMk id="10" creationId="{C0143637-4934-44E4-B909-BAF1E7B27972}"/>
          </ac:spMkLst>
        </pc:spChg>
        <pc:picChg chg="add mod">
          <ac:chgData name="Valdemir Vieira Alves" userId="S::ra202010744@universidadedevassouras.edu.br::fca44dc9-79b0-46f0-8bb8-5d6442257299" providerId="AD" clId="Web-{E537A29C-2CDF-7A92-DC2A-FE88B7EF4694}" dt="2020-10-10T01:16:39.538" v="454" actId="1076"/>
          <ac:picMkLst>
            <pc:docMk/>
            <pc:sldMk cId="4262975547" sldId="261"/>
            <ac:picMk id="4" creationId="{0FC0D410-ACCF-4CA6-B5FD-59736892DDF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1173B-FBCA-4F2A-AB78-7DB51EC95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08DCF8-02FA-4015-A96A-7F8A89EBC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0072" y="964769"/>
            <a:ext cx="4966432" cy="2376915"/>
          </a:xfrm>
        </p:spPr>
        <p:txBody>
          <a:bodyPr>
            <a:normAutofit/>
          </a:bodyPr>
          <a:lstStyle/>
          <a:p>
            <a:r>
              <a:rPr lang="en-US" sz="5400"/>
              <a:t>Mumbuca 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70074" y="3529159"/>
            <a:ext cx="4972063" cy="1612688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 dirty="0" err="1"/>
              <a:t>Unindo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 e </a:t>
            </a:r>
            <a:r>
              <a:rPr lang="en-US" dirty="0" err="1"/>
              <a:t>comerciante</a:t>
            </a:r>
            <a:r>
              <a:rPr lang="en-US" dirty="0"/>
              <a:t> </a:t>
            </a:r>
            <a:r>
              <a:rPr lang="en-US" dirty="0" err="1"/>
              <a:t>em</a:t>
            </a:r>
            <a:r>
              <a:rPr lang="en-US" dirty="0"/>
              <a:t> um ÚNICO </a:t>
            </a:r>
            <a:r>
              <a:rPr lang="en-US" dirty="0" err="1"/>
              <a:t>lugar</a:t>
            </a:r>
            <a:r>
              <a:rPr lang="en-US" dirty="0"/>
              <a:t>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EFD7EB-F887-4187-BD35-2F6584E9E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8" y="482171"/>
            <a:ext cx="4641751" cy="5149101"/>
            <a:chOff x="7463259" y="583365"/>
            <a:chExt cx="4641750" cy="518192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802ABCE-86EF-458C-B776-FBEE5B3ED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64175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257E23-BAFF-4E5A-9DCD-5EB001A23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4001651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943BE22-E7C0-4D08-84F4-3A1EAB3EE5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00" r="11566" b="3"/>
          <a:stretch/>
        </p:blipFill>
        <p:spPr>
          <a:xfrm>
            <a:off x="1271223" y="1116345"/>
            <a:ext cx="3362141" cy="386617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0890EC-EC50-46D3-879E-63EDF4D06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0073" y="3526496"/>
            <a:ext cx="495950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71F6991-E635-48F8-9309-D5A5C1ECB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CF2F98-1DF0-4594-9502-F2B79E79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086BB-A17B-447F-B855-CB9B3240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Olá, Meu nome é </a:t>
            </a:r>
            <a:r>
              <a:rPr lang="pt-BR" b="1" dirty="0">
                <a:solidFill>
                  <a:srgbClr val="FF0000"/>
                </a:solidFill>
              </a:rPr>
              <a:t>Valdemir</a:t>
            </a:r>
            <a:r>
              <a:rPr lang="pt-BR" dirty="0"/>
              <a:t> e eu fui o responsável pela tela de abertura do site,  também da área "Quem Somos" e do </a:t>
            </a:r>
            <a:r>
              <a:rPr lang="pt-BR" dirty="0" err="1"/>
              <a:t>backend</a:t>
            </a:r>
            <a:r>
              <a:rPr lang="pt-BR" dirty="0"/>
              <a:t>.</a:t>
            </a:r>
          </a:p>
        </p:txBody>
      </p:sp>
      <p:pic>
        <p:nvPicPr>
          <p:cNvPr id="7" name="Imagem 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82A7F7D-1FF8-4B12-B717-E5254E9581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5977" r="25977"/>
          <a:stretch/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7AB9AA-D6B9-4E03-98B2-2F7B0E023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Na abertura do site, temos uma coluna há esquerda onde temos os </a:t>
            </a:r>
            <a:r>
              <a:rPr lang="pt-BR" b="1" dirty="0"/>
              <a:t>patrocinadores</a:t>
            </a:r>
            <a:r>
              <a:rPr lang="pt-BR" dirty="0"/>
              <a:t>, a proposta do site é mostra para o usuário onde ele pode economizar com o seu </a:t>
            </a:r>
            <a:r>
              <a:rPr lang="pt-BR" b="1" dirty="0"/>
              <a:t>Cartão </a:t>
            </a:r>
            <a:r>
              <a:rPr lang="pt-BR" b="1" dirty="0" err="1"/>
              <a:t>Mumbuca</a:t>
            </a:r>
            <a:r>
              <a:rPr lang="pt-BR" dirty="0"/>
              <a:t> nos comércios divulgados no site.</a:t>
            </a:r>
          </a:p>
          <a:p>
            <a:r>
              <a:rPr lang="pt-BR" dirty="0"/>
              <a:t>Aproximando assim os clientes dos comércios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35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873FF-4219-4507-8068-83AF98A37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416962"/>
            <a:ext cx="9605635" cy="1059305"/>
          </a:xfrm>
        </p:spPr>
        <p:txBody>
          <a:bodyPr>
            <a:normAutofit fontScale="90000"/>
          </a:bodyPr>
          <a:lstStyle/>
          <a:p>
            <a:r>
              <a:rPr lang="pt-BR" dirty="0"/>
              <a:t>Criamos uma área de </a:t>
            </a:r>
            <a:r>
              <a:rPr lang="pt-BR" b="1" dirty="0">
                <a:solidFill>
                  <a:srgbClr val="FF0000"/>
                </a:solidFill>
              </a:rPr>
              <a:t>cadastro para pessoas AUTÔNOMAS</a:t>
            </a:r>
            <a:r>
              <a:rPr lang="pt-BR" dirty="0"/>
              <a:t> , onde ela pode se escrever e ter seus serviços divulgados no site.</a:t>
            </a:r>
          </a:p>
        </p:txBody>
      </p:sp>
      <p:pic>
        <p:nvPicPr>
          <p:cNvPr id="5" name="Imagem 5" descr="Uma imagem contendo brinquedo, lego&#10;&#10;Descrição gerada automaticamente">
            <a:extLst>
              <a:ext uri="{FF2B5EF4-FFF2-40B4-BE49-F238E27FC236}">
                <a16:creationId xmlns:a16="http://schemas.microsoft.com/office/drawing/2014/main" id="{3B8AF89A-8A9E-438B-92C3-B93857BAAC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36329" y="2010878"/>
            <a:ext cx="2722575" cy="3448595"/>
          </a:xfrm>
        </p:spPr>
      </p:pic>
      <p:pic>
        <p:nvPicPr>
          <p:cNvPr id="6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453234F-CC78-43FD-A5A9-7E17696DC4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2654" y="2017343"/>
            <a:ext cx="3331097" cy="3441520"/>
          </a:xfrm>
        </p:spPr>
      </p:pic>
    </p:spTree>
    <p:extLst>
      <p:ext uri="{BB962C8B-B14F-4D97-AF65-F5344CB8AC3E}">
        <p14:creationId xmlns:p14="http://schemas.microsoft.com/office/powerpoint/2010/main" val="196688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D956E-A1AE-46ED-9EC3-9E180EFC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105" y="497045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pt-BR" dirty="0"/>
              <a:t>A ideia é mostrar para o usuário onde seu cartão é aceito, ATRAVÉS de um mapa, ou fazendo uma busca por bairro.</a:t>
            </a:r>
          </a:p>
        </p:txBody>
      </p:sp>
      <p:pic>
        <p:nvPicPr>
          <p:cNvPr id="4" name="Imagem 4" descr="Mapa&#10;&#10;Descrição gerada automaticamente">
            <a:extLst>
              <a:ext uri="{FF2B5EF4-FFF2-40B4-BE49-F238E27FC236}">
                <a16:creationId xmlns:a16="http://schemas.microsoft.com/office/drawing/2014/main" id="{F657D0CC-196C-460B-BE01-6730DEB2D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1367" y="2015732"/>
            <a:ext cx="7289810" cy="4438390"/>
          </a:xfrm>
        </p:spPr>
      </p:pic>
    </p:spTree>
    <p:extLst>
      <p:ext uri="{BB962C8B-B14F-4D97-AF65-F5344CB8AC3E}">
        <p14:creationId xmlns:p14="http://schemas.microsoft.com/office/powerpoint/2010/main" val="161151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B1686-766C-4F9B-90AC-5D5B8276D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912" y="240075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rgbClr val="FF0000"/>
                </a:solidFill>
              </a:rPr>
              <a:t>Consumidor</a:t>
            </a:r>
            <a:r>
              <a:rPr lang="pt-BR" dirty="0"/>
              <a:t> verá as ofertas anunciadas pelo comerciante e saberá que ali ele poderá usar seu cartão </a:t>
            </a:r>
            <a:r>
              <a:rPr lang="pt-BR" dirty="0" err="1"/>
              <a:t>Mumbuca</a:t>
            </a:r>
            <a:r>
              <a:rPr lang="pt-BR" dirty="0"/>
              <a:t>.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DAB0C3A8-C9E0-4B97-8027-232642159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871" y="2015732"/>
            <a:ext cx="7726913" cy="4424279"/>
          </a:xfrm>
        </p:spPr>
      </p:pic>
    </p:spTree>
    <p:extLst>
      <p:ext uri="{BB962C8B-B14F-4D97-AF65-F5344CB8AC3E}">
        <p14:creationId xmlns:p14="http://schemas.microsoft.com/office/powerpoint/2010/main" val="21350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B09D95-23E3-460A-8BE9-91C3E4917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pt-BR" sz="2700">
                <a:solidFill>
                  <a:srgbClr val="FFFFFF"/>
                </a:solidFill>
              </a:rPr>
              <a:t>Aqui termino minha APRESENTAÇÃO falando um pouco de "Quem somos"...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D2A4AA-1D57-4AD2-8983-AB7302AD0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4150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pt-BR" dirty="0"/>
              <a:t>Somos alunos da </a:t>
            </a:r>
            <a:r>
              <a:rPr lang="pt-BR" dirty="0">
                <a:solidFill>
                  <a:srgbClr val="FF0000"/>
                </a:solidFill>
              </a:rPr>
              <a:t>Universidade de Vassouras</a:t>
            </a:r>
            <a:r>
              <a:rPr lang="pt-BR" dirty="0"/>
              <a:t>, apresentando a nossa ideia na matéria de Empreendedorismo e inovação. </a:t>
            </a:r>
          </a:p>
          <a:p>
            <a:endParaRPr lang="pt-BR" dirty="0"/>
          </a:p>
        </p:txBody>
      </p:sp>
      <p:pic>
        <p:nvPicPr>
          <p:cNvPr id="4" name="Imagem 4" descr="Pessoas posando para uma foto&#10;&#10;Descrição gerada automaticamente">
            <a:extLst>
              <a:ext uri="{FF2B5EF4-FFF2-40B4-BE49-F238E27FC236}">
                <a16:creationId xmlns:a16="http://schemas.microsoft.com/office/drawing/2014/main" id="{0FC0D410-ACCF-4CA6-B5FD-59736892D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622" y="2631741"/>
            <a:ext cx="5664199" cy="404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755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Gallery</vt:lpstr>
      <vt:lpstr>Mumbuca GO</vt:lpstr>
      <vt:lpstr>Olá, Meu nome é Valdemir e eu fui o responsável pela tela de abertura do site,  também da área "Quem Somos" e do backend.</vt:lpstr>
      <vt:lpstr>Criamos uma área de cadastro para pessoas AUTÔNOMAS , onde ela pode se escrever e ter seus serviços divulgados no site.</vt:lpstr>
      <vt:lpstr>A ideia é mostrar para o usuário onde seu cartão é aceito, ATRAVÉS de um mapa, ou fazendo uma busca por bairro.</vt:lpstr>
      <vt:lpstr>O Consumidor verá as ofertas anunciadas pelo comerciante e saberá que ali ele poderá usar seu cartão Mumbuca. </vt:lpstr>
      <vt:lpstr>Aqui termino minha APRESENTAÇÃO falando um pouco de "Quem somos"...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316</cp:revision>
  <dcterms:created xsi:type="dcterms:W3CDTF">2020-10-10T00:19:07Z</dcterms:created>
  <dcterms:modified xsi:type="dcterms:W3CDTF">2020-10-10T01:19:40Z</dcterms:modified>
</cp:coreProperties>
</file>