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pt-BR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;p1"/>
          <p:cNvSpPr/>
          <p:nvPr/>
        </p:nvSpPr>
        <p:spPr>
          <a:xfrm>
            <a:off x="0" y="0"/>
            <a:ext cx="12191760" cy="685764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 w="12700">
            <a:solidFill>
              <a:srgbClr val="0b0a0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14;p1"/>
          <p:cNvSpPr/>
          <p:nvPr/>
        </p:nvSpPr>
        <p:spPr>
          <a:xfrm>
            <a:off x="545400" y="100800"/>
            <a:ext cx="11536920" cy="6645960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>
            <a:solidFill>
              <a:srgbClr val="22212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15;p1"/>
          <p:cNvSpPr/>
          <p:nvPr/>
        </p:nvSpPr>
        <p:spPr>
          <a:xfrm>
            <a:off x="703800" y="681480"/>
            <a:ext cx="1952280" cy="580320"/>
          </a:xfrm>
          <a:prstGeom prst="roundRect">
            <a:avLst>
              <a:gd name="adj" fmla="val 11556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" name="Google Shape;16;p1" descr=""/>
          <p:cNvPicPr/>
          <p:nvPr/>
        </p:nvPicPr>
        <p:blipFill>
          <a:blip r:embed="rId1"/>
          <a:stretch/>
        </p:blipFill>
        <p:spPr>
          <a:xfrm>
            <a:off x="-84240" y="5973120"/>
            <a:ext cx="787680" cy="789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Google Shape;17;p1"/>
          <p:cNvSpPr/>
          <p:nvPr/>
        </p:nvSpPr>
        <p:spPr>
          <a:xfrm>
            <a:off x="2724120" y="681480"/>
            <a:ext cx="1979640" cy="580320"/>
          </a:xfrm>
          <a:prstGeom prst="roundRect">
            <a:avLst>
              <a:gd name="adj" fmla="val 10244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18;p1"/>
          <p:cNvSpPr/>
          <p:nvPr/>
        </p:nvSpPr>
        <p:spPr>
          <a:xfrm>
            <a:off x="4790880" y="681480"/>
            <a:ext cx="1979640" cy="580320"/>
          </a:xfrm>
          <a:prstGeom prst="roundRect">
            <a:avLst>
              <a:gd name="adj" fmla="val 10244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19;p1"/>
          <p:cNvSpPr/>
          <p:nvPr/>
        </p:nvSpPr>
        <p:spPr>
          <a:xfrm>
            <a:off x="6870600" y="681480"/>
            <a:ext cx="1892880" cy="580320"/>
          </a:xfrm>
          <a:prstGeom prst="roundRect">
            <a:avLst>
              <a:gd name="adj" fmla="val 8932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20;p1"/>
          <p:cNvSpPr/>
          <p:nvPr/>
        </p:nvSpPr>
        <p:spPr>
          <a:xfrm>
            <a:off x="703800" y="1362960"/>
            <a:ext cx="11297880" cy="3299040"/>
          </a:xfrm>
          <a:prstGeom prst="roundRect">
            <a:avLst>
              <a:gd name="adj" fmla="val 4149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21;p1"/>
          <p:cNvSpPr/>
          <p:nvPr/>
        </p:nvSpPr>
        <p:spPr>
          <a:xfrm>
            <a:off x="703800" y="4773240"/>
            <a:ext cx="5567400" cy="1865880"/>
          </a:xfrm>
          <a:prstGeom prst="roundRect">
            <a:avLst>
              <a:gd name="adj" fmla="val 5871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22;p1"/>
          <p:cNvSpPr/>
          <p:nvPr/>
        </p:nvSpPr>
        <p:spPr>
          <a:xfrm>
            <a:off x="6355800" y="4773240"/>
            <a:ext cx="5645880" cy="1865880"/>
          </a:xfrm>
          <a:prstGeom prst="roundRect">
            <a:avLst>
              <a:gd name="adj" fmla="val 6745"/>
            </a:avLst>
          </a:prstGeom>
          <a:gradFill rotWithShape="0"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/>
          </a:gra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23;p1"/>
          <p:cNvSpPr/>
          <p:nvPr/>
        </p:nvSpPr>
        <p:spPr>
          <a:xfrm>
            <a:off x="3269160" y="9360"/>
            <a:ext cx="623268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DASHBOARD DO BRASILEIRÃO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24;p1"/>
          <p:cNvSpPr/>
          <p:nvPr/>
        </p:nvSpPr>
        <p:spPr>
          <a:xfrm>
            <a:off x="8851320" y="681480"/>
            <a:ext cx="1568520" cy="580320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Google Shape;25;p1"/>
          <p:cNvSpPr/>
          <p:nvPr/>
        </p:nvSpPr>
        <p:spPr>
          <a:xfrm>
            <a:off x="10500840" y="681480"/>
            <a:ext cx="1501200" cy="580320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 w="0">
            <a:noFill/>
          </a:ln>
          <a:effectLst>
            <a:outerShdw algn="tr" blurRad="50760" dir="8100000" dist="37674" rotWithShape="0">
              <a:srgbClr val="f2f2f2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LibreOffice/25.2.1.2$Windows_X86_64 LibreOffice_project/d3abf4aee5fd705e4a92bba33a32f40bc4e56f49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2021-09-28T22:09:29Z</dcterms:created>
  <dc:creator>Alon Pinheiro</dc:creator>
  <dc:description/>
  <dc:language>pt-BR</dc:language>
  <cp:lastModifiedBy/>
  <dcterms:modified xsi:type="dcterms:W3CDTF">2025-03-24T14:27:09Z</dcterms:modified>
  <cp:revision>2</cp:revision>
  <dc:subject/>
  <dc:title/>
</cp:coreProperties>
</file>