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_rels/slideLayout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2002680"/>
            <a:ext cx="9142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2178000"/>
            <a:ext cx="91429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;p1"/>
          <p:cNvSpPr/>
          <p:nvPr/>
        </p:nvSpPr>
        <p:spPr>
          <a:xfrm>
            <a:off x="1080" y="0"/>
            <a:ext cx="12191040" cy="7396920"/>
          </a:xfrm>
          <a:prstGeom prst="roundRect">
            <a:avLst>
              <a:gd name="adj" fmla="val 2717"/>
            </a:avLst>
          </a:prstGeom>
          <a:solidFill>
            <a:srgbClr val="0b0a0f"/>
          </a:solidFill>
          <a:ln w="12700">
            <a:solidFill>
              <a:srgbClr val="0b0a0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" name="Google Shape;14;p1"/>
          <p:cNvSpPr/>
          <p:nvPr/>
        </p:nvSpPr>
        <p:spPr>
          <a:xfrm>
            <a:off x="545400" y="100800"/>
            <a:ext cx="11536200" cy="6645240"/>
          </a:xfrm>
          <a:prstGeom prst="roundRect">
            <a:avLst>
              <a:gd name="adj" fmla="val 3334"/>
            </a:avLst>
          </a:prstGeom>
          <a:solidFill>
            <a:srgbClr val="222127"/>
          </a:solidFill>
          <a:ln w="12700">
            <a:solidFill>
              <a:srgbClr val="22212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" name="Google Shape;15;p1"/>
          <p:cNvSpPr/>
          <p:nvPr/>
        </p:nvSpPr>
        <p:spPr>
          <a:xfrm>
            <a:off x="703800" y="681480"/>
            <a:ext cx="1951560" cy="579600"/>
          </a:xfrm>
          <a:prstGeom prst="roundRect">
            <a:avLst>
              <a:gd name="adj" fmla="val 11556"/>
            </a:avLst>
          </a:prstGeom>
          <a:gradFill rotWithShape="0"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f6b857"/>
              </a:gs>
            </a:gsLst>
            <a:lin ang="3600000"/>
          </a:gradFill>
          <a:ln w="0">
            <a:noFill/>
          </a:ln>
          <a:effectLst>
            <a:outerShdw algn="tr" blurRad="50760" dir="8100000" dist="37674" rotWithShape="0">
              <a:srgbClr val="f2f2f2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Google Shape;17;p1"/>
          <p:cNvSpPr/>
          <p:nvPr/>
        </p:nvSpPr>
        <p:spPr>
          <a:xfrm>
            <a:off x="2724120" y="681480"/>
            <a:ext cx="1978920" cy="579600"/>
          </a:xfrm>
          <a:prstGeom prst="roundRect">
            <a:avLst>
              <a:gd name="adj" fmla="val 10244"/>
            </a:avLst>
          </a:prstGeom>
          <a:gradFill rotWithShape="0"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5a9c65"/>
              </a:gs>
            </a:gsLst>
            <a:lin ang="3600000"/>
          </a:gradFill>
          <a:ln w="0">
            <a:noFill/>
          </a:ln>
          <a:effectLst>
            <a:outerShdw algn="tr" blurRad="50760" dir="8100000" dist="37674" rotWithShape="0">
              <a:srgbClr val="f2f2f2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Google Shape;18;p1"/>
          <p:cNvSpPr/>
          <p:nvPr/>
        </p:nvSpPr>
        <p:spPr>
          <a:xfrm>
            <a:off x="4790880" y="681480"/>
            <a:ext cx="1978920" cy="579600"/>
          </a:xfrm>
          <a:prstGeom prst="roundRect">
            <a:avLst>
              <a:gd name="adj" fmla="val 10244"/>
            </a:avLst>
          </a:prstGeom>
          <a:gradFill rotWithShape="0"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1f8374"/>
              </a:gs>
            </a:gsLst>
            <a:lin ang="3600000"/>
          </a:gradFill>
          <a:ln w="0">
            <a:noFill/>
          </a:ln>
          <a:effectLst>
            <a:outerShdw algn="tr" blurRad="50760" dir="8100000" dist="37674" rotWithShape="0">
              <a:srgbClr val="f2f2f2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Google Shape;19;p1"/>
          <p:cNvSpPr/>
          <p:nvPr/>
        </p:nvSpPr>
        <p:spPr>
          <a:xfrm>
            <a:off x="6870600" y="681480"/>
            <a:ext cx="1892160" cy="579600"/>
          </a:xfrm>
          <a:prstGeom prst="roundRect">
            <a:avLst>
              <a:gd name="adj" fmla="val 8932"/>
            </a:avLst>
          </a:prstGeom>
          <a:gradFill rotWithShape="0"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1a6570"/>
              </a:gs>
            </a:gsLst>
            <a:lin ang="3600000"/>
          </a:gradFill>
          <a:ln w="0">
            <a:noFill/>
          </a:ln>
          <a:effectLst>
            <a:outerShdw algn="tr" blurRad="50760" dir="8100000" dist="37674" rotWithShape="0">
              <a:srgbClr val="f2f2f2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Google Shape;20;p1"/>
          <p:cNvSpPr/>
          <p:nvPr/>
        </p:nvSpPr>
        <p:spPr>
          <a:xfrm>
            <a:off x="703800" y="1362960"/>
            <a:ext cx="11297160" cy="3298320"/>
          </a:xfrm>
          <a:prstGeom prst="roundRect">
            <a:avLst>
              <a:gd name="adj" fmla="val 4149"/>
            </a:avLst>
          </a:prstGeom>
          <a:gradFill rotWithShape="0"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1a6570"/>
              </a:gs>
            </a:gsLst>
            <a:lin ang="3600000"/>
          </a:gradFill>
          <a:ln w="0">
            <a:noFill/>
          </a:ln>
          <a:effectLst>
            <a:outerShdw algn="tr" blurRad="50760" dir="8100000" dist="37674" rotWithShape="0">
              <a:srgbClr val="f2f2f2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Google Shape;21;p1"/>
          <p:cNvSpPr/>
          <p:nvPr/>
        </p:nvSpPr>
        <p:spPr>
          <a:xfrm>
            <a:off x="703800" y="4773240"/>
            <a:ext cx="5566680" cy="1865160"/>
          </a:xfrm>
          <a:prstGeom prst="roundRect">
            <a:avLst>
              <a:gd name="adj" fmla="val 5871"/>
            </a:avLst>
          </a:prstGeom>
          <a:gradFill rotWithShape="0"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1f8374"/>
              </a:gs>
            </a:gsLst>
            <a:lin ang="3600000"/>
          </a:gradFill>
          <a:ln w="0">
            <a:noFill/>
          </a:ln>
          <a:effectLst>
            <a:outerShdw algn="tr" blurRad="50760" dir="8100000" dist="37674" rotWithShape="0">
              <a:srgbClr val="f2f2f2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Google Shape;22;p1"/>
          <p:cNvSpPr/>
          <p:nvPr/>
        </p:nvSpPr>
        <p:spPr>
          <a:xfrm>
            <a:off x="6355800" y="4773240"/>
            <a:ext cx="5645160" cy="1865160"/>
          </a:xfrm>
          <a:prstGeom prst="roundRect">
            <a:avLst>
              <a:gd name="adj" fmla="val 6745"/>
            </a:avLst>
          </a:prstGeom>
          <a:gradFill rotWithShape="0"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5a9c65"/>
              </a:gs>
            </a:gsLst>
            <a:lin ang="3600000"/>
          </a:gradFill>
          <a:ln w="0">
            <a:noFill/>
          </a:ln>
          <a:effectLst>
            <a:outerShdw algn="tr" blurRad="50760" dir="8100000" dist="37674" rotWithShape="0">
              <a:srgbClr val="f2f2f2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Google Shape;23;p1"/>
          <p:cNvSpPr/>
          <p:nvPr/>
        </p:nvSpPr>
        <p:spPr>
          <a:xfrm>
            <a:off x="3269160" y="9360"/>
            <a:ext cx="623196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2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DASHBOARD DO BRASILEIRÃO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Google Shape;24;p1"/>
          <p:cNvSpPr/>
          <p:nvPr/>
        </p:nvSpPr>
        <p:spPr>
          <a:xfrm>
            <a:off x="8851320" y="681480"/>
            <a:ext cx="1567800" cy="579600"/>
          </a:xfrm>
          <a:prstGeom prst="roundRect">
            <a:avLst>
              <a:gd name="adj" fmla="val 8932"/>
            </a:avLst>
          </a:prstGeom>
          <a:solidFill>
            <a:srgbClr val="1a191e"/>
          </a:solidFill>
          <a:ln w="0">
            <a:noFill/>
          </a:ln>
          <a:effectLst>
            <a:outerShdw algn="tr" blurRad="50760" dir="8100000" dist="37674" rotWithShape="0">
              <a:srgbClr val="f2f2f2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" name="Google Shape;25;p1"/>
          <p:cNvSpPr/>
          <p:nvPr/>
        </p:nvSpPr>
        <p:spPr>
          <a:xfrm>
            <a:off x="10500840" y="681480"/>
            <a:ext cx="1500480" cy="579600"/>
          </a:xfrm>
          <a:prstGeom prst="roundRect">
            <a:avLst>
              <a:gd name="adj" fmla="val 8932"/>
            </a:avLst>
          </a:prstGeom>
          <a:solidFill>
            <a:srgbClr val="1a191e"/>
          </a:solidFill>
          <a:ln w="0">
            <a:noFill/>
          </a:ln>
          <a:effectLst>
            <a:outerShdw algn="tr" blurRad="50760" dir="8100000" dist="37674" rotWithShape="0">
              <a:srgbClr val="f2f2f2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LibreOffice/25.2.1.2$Windows_X86_64 LibreOffice_project/d3abf4aee5fd705e4a92bba33a32f40bc4e56f49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2021-09-28T22:09:29Z</dcterms:created>
  <dc:creator>Alon Pinheiro</dc:creator>
  <dc:description/>
  <dc:language>pt-BR</dc:language>
  <cp:lastModifiedBy/>
  <dcterms:modified xsi:type="dcterms:W3CDTF">2025-03-28T15:10:40Z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