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3-01-14T08:00:38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21308 11289 0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D33E03F-22D5-4EBE-82ED-457A338B75D7}" type="datetimeFigureOut">
              <a:rPr lang="de-AT" smtClean="0"/>
              <a:t>14.01.2023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760F5D4-53D7-416A-95C3-F34F3C6F4C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84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03F-22D5-4EBE-82ED-457A338B75D7}" type="datetimeFigureOut">
              <a:rPr lang="de-AT" smtClean="0"/>
              <a:t>14.01.2023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F5D4-53D7-416A-95C3-F34F3C6F4C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97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03F-22D5-4EBE-82ED-457A338B75D7}" type="datetimeFigureOut">
              <a:rPr lang="de-AT" smtClean="0"/>
              <a:t>14.01.2023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F5D4-53D7-416A-95C3-F34F3C6F4C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6479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03F-22D5-4EBE-82ED-457A338B75D7}" type="datetimeFigureOut">
              <a:rPr lang="de-AT" smtClean="0"/>
              <a:t>14.01.2023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F5D4-53D7-416A-95C3-F34F3C6F4C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3086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03F-22D5-4EBE-82ED-457A338B75D7}" type="datetimeFigureOut">
              <a:rPr lang="de-AT" smtClean="0"/>
              <a:t>14.01.2023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F5D4-53D7-416A-95C3-F34F3C6F4C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0379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03F-22D5-4EBE-82ED-457A338B75D7}" type="datetimeFigureOut">
              <a:rPr lang="de-AT" smtClean="0"/>
              <a:t>14.01.2023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F5D4-53D7-416A-95C3-F34F3C6F4C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6153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03F-22D5-4EBE-82ED-457A338B75D7}" type="datetimeFigureOut">
              <a:rPr lang="de-AT" smtClean="0"/>
              <a:t>14.01.2023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F5D4-53D7-416A-95C3-F34F3C6F4C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8452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D33E03F-22D5-4EBE-82ED-457A338B75D7}" type="datetimeFigureOut">
              <a:rPr lang="de-AT" smtClean="0"/>
              <a:t>14.01.2023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F5D4-53D7-416A-95C3-F34F3C6F4C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4145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D33E03F-22D5-4EBE-82ED-457A338B75D7}" type="datetimeFigureOut">
              <a:rPr lang="de-AT" smtClean="0"/>
              <a:t>14.01.2023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F5D4-53D7-416A-95C3-F34F3C6F4C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29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03F-22D5-4EBE-82ED-457A338B75D7}" type="datetimeFigureOut">
              <a:rPr lang="de-AT" smtClean="0"/>
              <a:t>14.01.2023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F5D4-53D7-416A-95C3-F34F3C6F4C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18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03F-22D5-4EBE-82ED-457A338B75D7}" type="datetimeFigureOut">
              <a:rPr lang="de-AT" smtClean="0"/>
              <a:t>14.01.2023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F5D4-53D7-416A-95C3-F34F3C6F4C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321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03F-22D5-4EBE-82ED-457A338B75D7}" type="datetimeFigureOut">
              <a:rPr lang="de-AT" smtClean="0"/>
              <a:t>14.01.2023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F5D4-53D7-416A-95C3-F34F3C6F4C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902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03F-22D5-4EBE-82ED-457A338B75D7}" type="datetimeFigureOut">
              <a:rPr lang="de-AT" smtClean="0"/>
              <a:t>14.01.2023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F5D4-53D7-416A-95C3-F34F3C6F4C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676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03F-22D5-4EBE-82ED-457A338B75D7}" type="datetimeFigureOut">
              <a:rPr lang="de-AT" smtClean="0"/>
              <a:t>14.01.2023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F5D4-53D7-416A-95C3-F34F3C6F4C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880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03F-22D5-4EBE-82ED-457A338B75D7}" type="datetimeFigureOut">
              <a:rPr lang="de-AT" smtClean="0"/>
              <a:t>14.01.2023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F5D4-53D7-416A-95C3-F34F3C6F4C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24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03F-22D5-4EBE-82ED-457A338B75D7}" type="datetimeFigureOut">
              <a:rPr lang="de-AT" smtClean="0"/>
              <a:t>14.01.2023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F5D4-53D7-416A-95C3-F34F3C6F4C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377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03F-22D5-4EBE-82ED-457A338B75D7}" type="datetimeFigureOut">
              <a:rPr lang="de-AT" smtClean="0"/>
              <a:t>14.01.2023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F5D4-53D7-416A-95C3-F34F3C6F4C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427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33E03F-22D5-4EBE-82ED-457A338B75D7}" type="datetimeFigureOut">
              <a:rPr lang="de-AT" smtClean="0"/>
              <a:t>14.01.2023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A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760F5D4-53D7-416A-95C3-F34F3C6F4C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029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961D0-BD5D-1816-D51A-8EFEF10F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de-DE" sz="5800" dirty="0">
                <a:solidFill>
                  <a:schemeClr val="bg1"/>
                </a:solidFill>
              </a:rPr>
              <a:t>Johanna</a:t>
            </a:r>
            <a:endParaRPr lang="de-AT" sz="58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4FB9F0-3661-0CEE-2A3C-254AE5304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Virtual Assistent </a:t>
            </a:r>
            <a:endParaRPr lang="de-A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5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DC408-1445-5AAD-DC89-B11E472C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792"/>
          </a:xfrm>
        </p:spPr>
        <p:txBody>
          <a:bodyPr>
            <a:normAutofit/>
          </a:bodyPr>
          <a:lstStyle/>
          <a:p>
            <a:r>
              <a:rPr lang="de-DE" dirty="0"/>
              <a:t>Architecture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3FC4FF-B5CC-2A01-CE55-FFC56748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918"/>
            <a:ext cx="10515600" cy="2587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F5FA16D-8759-0E7F-492D-4F71F5EB814E}"/>
              </a:ext>
            </a:extLst>
          </p:cNvPr>
          <p:cNvSpPr/>
          <p:nvPr/>
        </p:nvSpPr>
        <p:spPr>
          <a:xfrm>
            <a:off x="915837" y="1471583"/>
            <a:ext cx="6666781" cy="5017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Johanna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A7EB79D-FC0F-75F5-FB7D-3A26A098358C}"/>
              </a:ext>
            </a:extLst>
          </p:cNvPr>
          <p:cNvSpPr/>
          <p:nvPr/>
        </p:nvSpPr>
        <p:spPr>
          <a:xfrm>
            <a:off x="1325592" y="1929501"/>
            <a:ext cx="1690778" cy="1500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Memory</a:t>
            </a:r>
            <a:endParaRPr lang="de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48D8BAA-7B4B-DBE4-0131-1F8757F670C6}"/>
              </a:ext>
            </a:extLst>
          </p:cNvPr>
          <p:cNvSpPr/>
          <p:nvPr/>
        </p:nvSpPr>
        <p:spPr>
          <a:xfrm>
            <a:off x="5046454" y="1929501"/>
            <a:ext cx="1690778" cy="1500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/Output</a:t>
            </a:r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9C53231-F408-E7DF-66DE-BC1F04DC790C}"/>
              </a:ext>
            </a:extLst>
          </p:cNvPr>
          <p:cNvSpPr/>
          <p:nvPr/>
        </p:nvSpPr>
        <p:spPr>
          <a:xfrm>
            <a:off x="1325592" y="4339086"/>
            <a:ext cx="1690778" cy="1867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Learning Model</a:t>
            </a:r>
          </a:p>
          <a:p>
            <a:pPr algn="ctr"/>
            <a:r>
              <a:rPr lang="de-DE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CED59E4-7F12-2D43-40C8-9825C72C6E3E}"/>
              </a:ext>
            </a:extLst>
          </p:cNvPr>
          <p:cNvSpPr/>
          <p:nvPr/>
        </p:nvSpPr>
        <p:spPr>
          <a:xfrm>
            <a:off x="5003321" y="4339086"/>
            <a:ext cx="1690778" cy="1500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Parser</a:t>
            </a:r>
            <a:endParaRPr lang="de-AT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359751D-0E2F-E2EB-09BD-4D39CB77237D}"/>
              </a:ext>
            </a:extLst>
          </p:cNvPr>
          <p:cNvCxnSpPr/>
          <p:nvPr/>
        </p:nvCxnSpPr>
        <p:spPr>
          <a:xfrm flipH="1">
            <a:off x="3016370" y="4804913"/>
            <a:ext cx="1986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578D0EA-0533-C8BE-8252-B0AF637B62EA}"/>
              </a:ext>
            </a:extLst>
          </p:cNvPr>
          <p:cNvCxnSpPr/>
          <p:nvPr/>
        </p:nvCxnSpPr>
        <p:spPr>
          <a:xfrm>
            <a:off x="5391509" y="3429000"/>
            <a:ext cx="0" cy="91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5D43F39-0603-667C-6F0C-DBFD84B02D4E}"/>
              </a:ext>
            </a:extLst>
          </p:cNvPr>
          <p:cNvCxnSpPr/>
          <p:nvPr/>
        </p:nvCxnSpPr>
        <p:spPr>
          <a:xfrm flipV="1">
            <a:off x="2760453" y="3429000"/>
            <a:ext cx="0" cy="91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7F22279-2524-C571-EF1D-C174579F8517}"/>
              </a:ext>
            </a:extLst>
          </p:cNvPr>
          <p:cNvCxnSpPr/>
          <p:nvPr/>
        </p:nvCxnSpPr>
        <p:spPr>
          <a:xfrm>
            <a:off x="1561381" y="3429000"/>
            <a:ext cx="0" cy="91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498111D-E539-7537-6A40-2D3ADC5D4D04}"/>
              </a:ext>
            </a:extLst>
          </p:cNvPr>
          <p:cNvCxnSpPr/>
          <p:nvPr/>
        </p:nvCxnSpPr>
        <p:spPr>
          <a:xfrm>
            <a:off x="3016370" y="5658928"/>
            <a:ext cx="1986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D1A3790-5DC5-3EA9-EFDD-8AD4C7593223}"/>
              </a:ext>
            </a:extLst>
          </p:cNvPr>
          <p:cNvCxnSpPr/>
          <p:nvPr/>
        </p:nvCxnSpPr>
        <p:spPr>
          <a:xfrm flipV="1">
            <a:off x="6478438" y="3429000"/>
            <a:ext cx="0" cy="91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Smiley 29">
            <a:extLst>
              <a:ext uri="{FF2B5EF4-FFF2-40B4-BE49-F238E27FC236}">
                <a16:creationId xmlns:a16="http://schemas.microsoft.com/office/drawing/2014/main" id="{7346B595-BA2A-514C-54FD-FA4BBEE89037}"/>
              </a:ext>
            </a:extLst>
          </p:cNvPr>
          <p:cNvSpPr/>
          <p:nvPr/>
        </p:nvSpPr>
        <p:spPr>
          <a:xfrm>
            <a:off x="10380454" y="1929501"/>
            <a:ext cx="1630392" cy="15958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86AEE50-F18E-4E00-E395-A0D585C37DFF}"/>
              </a:ext>
            </a:extLst>
          </p:cNvPr>
          <p:cNvSpPr txBox="1"/>
          <p:nvPr/>
        </p:nvSpPr>
        <p:spPr>
          <a:xfrm>
            <a:off x="10976050" y="36297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Valdes</a:t>
            </a:r>
            <a:endParaRPr lang="de-AT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5048327-5446-2451-B341-1FE2EAFEBEDD}"/>
              </a:ext>
            </a:extLst>
          </p:cNvPr>
          <p:cNvCxnSpPr>
            <a:cxnSpLocks/>
          </p:cNvCxnSpPr>
          <p:nvPr/>
        </p:nvCxnSpPr>
        <p:spPr>
          <a:xfrm flipH="1">
            <a:off x="6737232" y="2286000"/>
            <a:ext cx="3786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0034DA3-10FA-94A6-50F5-7154A2A15556}"/>
              </a:ext>
            </a:extLst>
          </p:cNvPr>
          <p:cNvCxnSpPr>
            <a:cxnSpLocks/>
          </p:cNvCxnSpPr>
          <p:nvPr/>
        </p:nvCxnSpPr>
        <p:spPr>
          <a:xfrm>
            <a:off x="6737232" y="3347049"/>
            <a:ext cx="3968149" cy="2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E19D80-AB68-9FED-1A5D-C61CCA7F4B10}"/>
              </a:ext>
            </a:extLst>
          </p:cNvPr>
          <p:cNvSpPr/>
          <p:nvPr/>
        </p:nvSpPr>
        <p:spPr>
          <a:xfrm>
            <a:off x="5250612" y="2016189"/>
            <a:ext cx="1302586" cy="33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Microphone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A0FC8B09-FEA4-FA20-2B2F-8A8B8DBBE185}"/>
              </a:ext>
            </a:extLst>
          </p:cNvPr>
          <p:cNvSpPr/>
          <p:nvPr/>
        </p:nvSpPr>
        <p:spPr>
          <a:xfrm>
            <a:off x="5285315" y="2997589"/>
            <a:ext cx="1302586" cy="33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Speaker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88202EA-BDC2-00B5-4520-58C9C1872B34}"/>
              </a:ext>
            </a:extLst>
          </p:cNvPr>
          <p:cNvSpPr/>
          <p:nvPr/>
        </p:nvSpPr>
        <p:spPr>
          <a:xfrm>
            <a:off x="1493810" y="5398778"/>
            <a:ext cx="1354342" cy="319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Neurons'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414D940-ECF3-A81C-2BB3-C890B0B53E3E}"/>
              </a:ext>
            </a:extLst>
          </p:cNvPr>
          <p:cNvSpPr/>
          <p:nvPr/>
        </p:nvSpPr>
        <p:spPr>
          <a:xfrm>
            <a:off x="1493810" y="4495595"/>
            <a:ext cx="1354342" cy="319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Solver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16645AA-C9BB-91D1-5A53-1EC408A12699}"/>
              </a:ext>
            </a:extLst>
          </p:cNvPr>
          <p:cNvSpPr/>
          <p:nvPr/>
        </p:nvSpPr>
        <p:spPr>
          <a:xfrm>
            <a:off x="1493810" y="5825176"/>
            <a:ext cx="1354342" cy="29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324034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DC408-1445-5AAD-DC89-B11E472C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792"/>
          </a:xfrm>
        </p:spPr>
        <p:txBody>
          <a:bodyPr>
            <a:normAutofit/>
          </a:bodyPr>
          <a:lstStyle/>
          <a:p>
            <a:r>
              <a:rPr lang="de-DE" dirty="0"/>
              <a:t>Architecture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3FC4FF-B5CC-2A01-CE55-FFC56748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918"/>
            <a:ext cx="10515600" cy="2587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F5FA16D-8759-0E7F-492D-4F71F5EB814E}"/>
              </a:ext>
            </a:extLst>
          </p:cNvPr>
          <p:cNvSpPr/>
          <p:nvPr/>
        </p:nvSpPr>
        <p:spPr>
          <a:xfrm>
            <a:off x="907211" y="1461375"/>
            <a:ext cx="6666781" cy="5017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Johanna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A7EB79D-FC0F-75F5-FB7D-3A26A098358C}"/>
              </a:ext>
            </a:extLst>
          </p:cNvPr>
          <p:cNvSpPr/>
          <p:nvPr/>
        </p:nvSpPr>
        <p:spPr>
          <a:xfrm>
            <a:off x="1325592" y="1929501"/>
            <a:ext cx="1690778" cy="1500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Memory</a:t>
            </a:r>
            <a:endParaRPr lang="de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48D8BAA-7B4B-DBE4-0131-1F8757F670C6}"/>
              </a:ext>
            </a:extLst>
          </p:cNvPr>
          <p:cNvSpPr/>
          <p:nvPr/>
        </p:nvSpPr>
        <p:spPr>
          <a:xfrm>
            <a:off x="5046454" y="1929501"/>
            <a:ext cx="1690778" cy="1500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/Output</a:t>
            </a:r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9C53231-F408-E7DF-66DE-BC1F04DC790C}"/>
              </a:ext>
            </a:extLst>
          </p:cNvPr>
          <p:cNvSpPr/>
          <p:nvPr/>
        </p:nvSpPr>
        <p:spPr>
          <a:xfrm>
            <a:off x="1325592" y="4339086"/>
            <a:ext cx="1690778" cy="1858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Learning Model</a:t>
            </a:r>
          </a:p>
          <a:p>
            <a:pPr algn="ctr"/>
            <a:r>
              <a:rPr lang="de-DE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CED59E4-7F12-2D43-40C8-9825C72C6E3E}"/>
              </a:ext>
            </a:extLst>
          </p:cNvPr>
          <p:cNvSpPr/>
          <p:nvPr/>
        </p:nvSpPr>
        <p:spPr>
          <a:xfrm>
            <a:off x="5003321" y="4339086"/>
            <a:ext cx="1690778" cy="1500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Parser</a:t>
            </a:r>
            <a:endParaRPr lang="de-AT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359751D-0E2F-E2EB-09BD-4D39CB77237D}"/>
              </a:ext>
            </a:extLst>
          </p:cNvPr>
          <p:cNvCxnSpPr/>
          <p:nvPr/>
        </p:nvCxnSpPr>
        <p:spPr>
          <a:xfrm flipH="1">
            <a:off x="3016370" y="4804913"/>
            <a:ext cx="1986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578D0EA-0533-C8BE-8252-B0AF637B62EA}"/>
              </a:ext>
            </a:extLst>
          </p:cNvPr>
          <p:cNvCxnSpPr/>
          <p:nvPr/>
        </p:nvCxnSpPr>
        <p:spPr>
          <a:xfrm>
            <a:off x="5391509" y="3429000"/>
            <a:ext cx="0" cy="91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5D43F39-0603-667C-6F0C-DBFD84B02D4E}"/>
              </a:ext>
            </a:extLst>
          </p:cNvPr>
          <p:cNvCxnSpPr/>
          <p:nvPr/>
        </p:nvCxnSpPr>
        <p:spPr>
          <a:xfrm flipV="1">
            <a:off x="2760453" y="3429000"/>
            <a:ext cx="0" cy="91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7F22279-2524-C571-EF1D-C174579F8517}"/>
              </a:ext>
            </a:extLst>
          </p:cNvPr>
          <p:cNvCxnSpPr/>
          <p:nvPr/>
        </p:nvCxnSpPr>
        <p:spPr>
          <a:xfrm>
            <a:off x="1561381" y="3429000"/>
            <a:ext cx="0" cy="91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498111D-E539-7537-6A40-2D3ADC5D4D04}"/>
              </a:ext>
            </a:extLst>
          </p:cNvPr>
          <p:cNvCxnSpPr/>
          <p:nvPr/>
        </p:nvCxnSpPr>
        <p:spPr>
          <a:xfrm>
            <a:off x="3016370" y="5658928"/>
            <a:ext cx="1986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D1A3790-5DC5-3EA9-EFDD-8AD4C7593223}"/>
              </a:ext>
            </a:extLst>
          </p:cNvPr>
          <p:cNvCxnSpPr/>
          <p:nvPr/>
        </p:nvCxnSpPr>
        <p:spPr>
          <a:xfrm flipV="1">
            <a:off x="6478438" y="3429000"/>
            <a:ext cx="0" cy="91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Smiley 29">
            <a:extLst>
              <a:ext uri="{FF2B5EF4-FFF2-40B4-BE49-F238E27FC236}">
                <a16:creationId xmlns:a16="http://schemas.microsoft.com/office/drawing/2014/main" id="{7346B595-BA2A-514C-54FD-FA4BBEE89037}"/>
              </a:ext>
            </a:extLst>
          </p:cNvPr>
          <p:cNvSpPr/>
          <p:nvPr/>
        </p:nvSpPr>
        <p:spPr>
          <a:xfrm>
            <a:off x="10380454" y="1929501"/>
            <a:ext cx="1630392" cy="15958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86AEE50-F18E-4E00-E395-A0D585C37DFF}"/>
              </a:ext>
            </a:extLst>
          </p:cNvPr>
          <p:cNvSpPr txBox="1"/>
          <p:nvPr/>
        </p:nvSpPr>
        <p:spPr>
          <a:xfrm>
            <a:off x="10976050" y="36297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Valdes</a:t>
            </a:r>
            <a:endParaRPr lang="de-AT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5048327-5446-2451-B341-1FE2EAFEBEDD}"/>
              </a:ext>
            </a:extLst>
          </p:cNvPr>
          <p:cNvCxnSpPr>
            <a:cxnSpLocks/>
          </p:cNvCxnSpPr>
          <p:nvPr/>
        </p:nvCxnSpPr>
        <p:spPr>
          <a:xfrm flipH="1">
            <a:off x="6737232" y="2286000"/>
            <a:ext cx="3786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0034DA3-10FA-94A6-50F5-7154A2A15556}"/>
              </a:ext>
            </a:extLst>
          </p:cNvPr>
          <p:cNvCxnSpPr>
            <a:cxnSpLocks/>
          </p:cNvCxnSpPr>
          <p:nvPr/>
        </p:nvCxnSpPr>
        <p:spPr>
          <a:xfrm>
            <a:off x="6737232" y="3347049"/>
            <a:ext cx="3968149" cy="2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E19D80-AB68-9FED-1A5D-C61CCA7F4B10}"/>
              </a:ext>
            </a:extLst>
          </p:cNvPr>
          <p:cNvSpPr/>
          <p:nvPr/>
        </p:nvSpPr>
        <p:spPr>
          <a:xfrm>
            <a:off x="5285315" y="2016189"/>
            <a:ext cx="1302586" cy="33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Microphone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A0FC8B09-FEA4-FA20-2B2F-8A8B8DBBE185}"/>
              </a:ext>
            </a:extLst>
          </p:cNvPr>
          <p:cNvSpPr/>
          <p:nvPr/>
        </p:nvSpPr>
        <p:spPr>
          <a:xfrm>
            <a:off x="5322259" y="2979115"/>
            <a:ext cx="1302586" cy="33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Speaker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FE927E6-88B0-953C-DDB7-A917D706A098}"/>
              </a:ext>
            </a:extLst>
          </p:cNvPr>
          <p:cNvSpPr/>
          <p:nvPr/>
        </p:nvSpPr>
        <p:spPr>
          <a:xfrm>
            <a:off x="3605842" y="4426585"/>
            <a:ext cx="940279" cy="776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Information and command set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4CCD8DB-35C9-7444-709F-355A2F2D2C6B}"/>
              </a:ext>
            </a:extLst>
          </p:cNvPr>
          <p:cNvSpPr/>
          <p:nvPr/>
        </p:nvSpPr>
        <p:spPr>
          <a:xfrm>
            <a:off x="2467155" y="3778370"/>
            <a:ext cx="698739" cy="304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Save()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88202EA-BDC2-00B5-4520-58C9C1872B34}"/>
              </a:ext>
            </a:extLst>
          </p:cNvPr>
          <p:cNvSpPr/>
          <p:nvPr/>
        </p:nvSpPr>
        <p:spPr>
          <a:xfrm>
            <a:off x="1493810" y="5408014"/>
            <a:ext cx="1354342" cy="319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Neurons'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414D940-ECF3-A81C-2BB3-C890B0B53E3E}"/>
              </a:ext>
            </a:extLst>
          </p:cNvPr>
          <p:cNvSpPr/>
          <p:nvPr/>
        </p:nvSpPr>
        <p:spPr>
          <a:xfrm>
            <a:off x="1493810" y="4495595"/>
            <a:ext cx="1354342" cy="319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Solver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16645AA-C9BB-91D1-5A53-1EC408A12699}"/>
              </a:ext>
            </a:extLst>
          </p:cNvPr>
          <p:cNvSpPr/>
          <p:nvPr/>
        </p:nvSpPr>
        <p:spPr>
          <a:xfrm>
            <a:off x="1493810" y="5806704"/>
            <a:ext cx="1354342" cy="29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D7ADF93-1C4F-4944-494B-6B5C25C709D9}"/>
              </a:ext>
            </a:extLst>
          </p:cNvPr>
          <p:cNvSpPr/>
          <p:nvPr/>
        </p:nvSpPr>
        <p:spPr>
          <a:xfrm>
            <a:off x="3473570" y="5483410"/>
            <a:ext cx="940279" cy="409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Saved</a:t>
            </a:r>
          </a:p>
        </p:txBody>
      </p:sp>
      <p:sp>
        <p:nvSpPr>
          <p:cNvPr id="56" name="Denkblase: wolkenförmig 55">
            <a:extLst>
              <a:ext uri="{FF2B5EF4-FFF2-40B4-BE49-F238E27FC236}">
                <a16:creationId xmlns:a16="http://schemas.microsoft.com/office/drawing/2014/main" id="{33489F32-5760-B2A1-67F2-66B132E70628}"/>
              </a:ext>
            </a:extLst>
          </p:cNvPr>
          <p:cNvSpPr/>
          <p:nvPr/>
        </p:nvSpPr>
        <p:spPr>
          <a:xfrm>
            <a:off x="8240204" y="3015740"/>
            <a:ext cx="1630392" cy="667744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 saved your appointment . </a:t>
            </a:r>
          </a:p>
        </p:txBody>
      </p:sp>
      <p:sp>
        <p:nvSpPr>
          <p:cNvPr id="61" name="Denkblase: wolkenförmig 60">
            <a:extLst>
              <a:ext uri="{FF2B5EF4-FFF2-40B4-BE49-F238E27FC236}">
                <a16:creationId xmlns:a16="http://schemas.microsoft.com/office/drawing/2014/main" id="{1DEA9F6E-9C30-384F-BA82-DD7307A019CF}"/>
              </a:ext>
            </a:extLst>
          </p:cNvPr>
          <p:cNvSpPr/>
          <p:nvPr/>
        </p:nvSpPr>
        <p:spPr>
          <a:xfrm>
            <a:off x="8083850" y="1846054"/>
            <a:ext cx="1921893" cy="8238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 have an appointment  tomorrow at 5 p.m.</a:t>
            </a:r>
          </a:p>
        </p:txBody>
      </p:sp>
    </p:spTree>
    <p:extLst>
      <p:ext uri="{BB962C8B-B14F-4D97-AF65-F5344CB8AC3E}">
        <p14:creationId xmlns:p14="http://schemas.microsoft.com/office/powerpoint/2010/main" val="63858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DC408-1445-5AAD-DC89-B11E472C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792"/>
          </a:xfrm>
        </p:spPr>
        <p:txBody>
          <a:bodyPr>
            <a:normAutofit/>
          </a:bodyPr>
          <a:lstStyle/>
          <a:p>
            <a:r>
              <a:rPr lang="de-DE" dirty="0"/>
              <a:t>Architecture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3FC4FF-B5CC-2A01-CE55-FFC56748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918"/>
            <a:ext cx="10515600" cy="2587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F5FA16D-8759-0E7F-492D-4F71F5EB814E}"/>
              </a:ext>
            </a:extLst>
          </p:cNvPr>
          <p:cNvSpPr/>
          <p:nvPr/>
        </p:nvSpPr>
        <p:spPr>
          <a:xfrm>
            <a:off x="694764" y="1276709"/>
            <a:ext cx="6666781" cy="5017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/>
          </a:p>
        </p:txBody>
      </p:sp>
      <p:sp>
        <p:nvSpPr>
          <p:cNvPr id="30" name="Smiley 29">
            <a:extLst>
              <a:ext uri="{FF2B5EF4-FFF2-40B4-BE49-F238E27FC236}">
                <a16:creationId xmlns:a16="http://schemas.microsoft.com/office/drawing/2014/main" id="{7346B595-BA2A-514C-54FD-FA4BBEE89037}"/>
              </a:ext>
            </a:extLst>
          </p:cNvPr>
          <p:cNvSpPr/>
          <p:nvPr/>
        </p:nvSpPr>
        <p:spPr>
          <a:xfrm>
            <a:off x="10380454" y="1929501"/>
            <a:ext cx="1630392" cy="15958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86AEE50-F18E-4E00-E395-A0D585C37DFF}"/>
              </a:ext>
            </a:extLst>
          </p:cNvPr>
          <p:cNvSpPr txBox="1"/>
          <p:nvPr/>
        </p:nvSpPr>
        <p:spPr>
          <a:xfrm>
            <a:off x="10976050" y="36297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Valdes</a:t>
            </a:r>
            <a:endParaRPr lang="de-AT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5048327-5446-2451-B341-1FE2EAFEBEDD}"/>
              </a:ext>
            </a:extLst>
          </p:cNvPr>
          <p:cNvCxnSpPr>
            <a:cxnSpLocks/>
          </p:cNvCxnSpPr>
          <p:nvPr/>
        </p:nvCxnSpPr>
        <p:spPr>
          <a:xfrm flipH="1">
            <a:off x="6737232" y="2286000"/>
            <a:ext cx="3786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0034DA3-10FA-94A6-50F5-7154A2A15556}"/>
              </a:ext>
            </a:extLst>
          </p:cNvPr>
          <p:cNvCxnSpPr>
            <a:cxnSpLocks/>
          </p:cNvCxnSpPr>
          <p:nvPr/>
        </p:nvCxnSpPr>
        <p:spPr>
          <a:xfrm>
            <a:off x="6737232" y="3347049"/>
            <a:ext cx="3968149" cy="2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4C76D0A6-9543-BEE4-7A37-2A4419D46DD0}"/>
              </a:ext>
            </a:extLst>
          </p:cNvPr>
          <p:cNvSpPr/>
          <p:nvPr/>
        </p:nvSpPr>
        <p:spPr>
          <a:xfrm>
            <a:off x="5056094" y="1739153"/>
            <a:ext cx="1681138" cy="845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AB8FE7-0678-FCAE-711C-B6ACD36FA7DD}"/>
              </a:ext>
            </a:extLst>
          </p:cNvPr>
          <p:cNvSpPr/>
          <p:nvPr/>
        </p:nvSpPr>
        <p:spPr>
          <a:xfrm>
            <a:off x="1658471" y="1739153"/>
            <a:ext cx="1911003" cy="845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neuronalIntent</a:t>
            </a:r>
            <a:endParaRPr lang="en-US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0937696-90EA-2586-A89A-BA0B41717B75}"/>
              </a:ext>
            </a:extLst>
          </p:cNvPr>
          <p:cNvCxnSpPr/>
          <p:nvPr/>
        </p:nvCxnSpPr>
        <p:spPr>
          <a:xfrm flipH="1">
            <a:off x="3569474" y="2169459"/>
            <a:ext cx="1486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B25C141-4778-250B-0CBD-FCF1E6B0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Functionalities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3FBED7-068E-ABB5-DE86-F4456B10A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Calendar Management (Google Calendar)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Search/Data Extraction (Wikipedia/</a:t>
            </a:r>
            <a:r>
              <a:rPr lang="en-US" dirty="0" err="1">
                <a:solidFill>
                  <a:schemeClr val="tx1"/>
                </a:solidFill>
              </a:rPr>
              <a:t>ChatGPT-OpenAI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Music Player (YouTube)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Smalltalk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263F2A-CA32-90D1-6B1D-6A5E7925A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040" y="1698490"/>
            <a:ext cx="763586" cy="76358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37AEAFE-397A-023D-8EB8-81267FBDD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516" y="2871517"/>
            <a:ext cx="907192" cy="62794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06FC84F-D16E-98F2-CE10-E964CFBF1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56" y="3714209"/>
            <a:ext cx="1256144" cy="70658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6D9E2E1-8504-B404-2366-54CF0A79A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494" y="2768699"/>
            <a:ext cx="833582" cy="83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0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D7637-2F24-2EFF-D282-C336EF3B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CBC50-70BE-C3B8-8269-708DF59A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900" dirty="0"/>
              <a:t>Connection</a:t>
            </a:r>
            <a:r>
              <a:rPr lang="en-US" dirty="0"/>
              <a:t> </a:t>
            </a:r>
            <a:r>
              <a:rPr lang="en-US" sz="1900" dirty="0"/>
              <a:t>to a Google Calendar Account</a:t>
            </a:r>
          </a:p>
          <a:p>
            <a:r>
              <a:rPr lang="en-US" sz="2900" dirty="0"/>
              <a:t>Functionalities </a:t>
            </a:r>
          </a:p>
          <a:p>
            <a:pPr marL="0" indent="0">
              <a:buNone/>
            </a:pPr>
            <a:r>
              <a:rPr lang="en-US" dirty="0"/>
              <a:t>         Add/delete/modify/read/sort event</a:t>
            </a:r>
          </a:p>
          <a:p>
            <a:pPr marL="0" indent="0">
              <a:buNone/>
            </a:pPr>
            <a:r>
              <a:rPr lang="en-US" dirty="0"/>
              <a:t>         Filter event (Date…)</a:t>
            </a:r>
          </a:p>
          <a:p>
            <a:pPr marL="0" indent="0">
              <a:buNone/>
            </a:pPr>
            <a:r>
              <a:rPr lang="en-US" dirty="0"/>
              <a:t>         Event remainder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900" dirty="0"/>
              <a:t>Challenges</a:t>
            </a:r>
          </a:p>
          <a:p>
            <a:pPr marL="0" indent="0">
              <a:buNone/>
            </a:pPr>
            <a:r>
              <a:rPr lang="en-US" dirty="0"/>
              <a:t>            Communication between user and Johanna</a:t>
            </a:r>
          </a:p>
          <a:p>
            <a:pPr marL="0" indent="0">
              <a:buNone/>
            </a:pPr>
            <a:r>
              <a:rPr lang="en-US" dirty="0"/>
              <a:t>            Extract Event Information's(date, hour , duration, event Name)</a:t>
            </a:r>
          </a:p>
          <a:p>
            <a:pPr marL="0" indent="0">
              <a:buNone/>
            </a:pPr>
            <a:r>
              <a:rPr lang="en-US" sz="1900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477D35-7823-01F2-C9BC-D8A514C5B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2739905"/>
            <a:ext cx="1065642" cy="10656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022763A-9323-AF3C-0FB0-91FDB2CE6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88" y="4313382"/>
            <a:ext cx="1399315" cy="13938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56B73B23-2768-58B0-DE4C-2C80B93A29DA}"/>
                  </a:ext>
                </a:extLst>
              </p14:cNvPr>
              <p14:cNvContentPartPr/>
              <p14:nvPr/>
            </p14:nvContentPartPr>
            <p14:xfrm>
              <a:off x="7670880" y="4064040"/>
              <a:ext cx="360" cy="36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56B73B23-2768-58B0-DE4C-2C80B93A29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1520" y="40546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2346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137</Words>
  <Application>Microsoft Office PowerPoint</Application>
  <PresentationFormat>Breitbild</PresentationFormat>
  <Paragraphs>56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Ion-Sitzungssaal</vt:lpstr>
      <vt:lpstr>Johanna</vt:lpstr>
      <vt:lpstr>Architecture </vt:lpstr>
      <vt:lpstr>Architecture </vt:lpstr>
      <vt:lpstr>Architecture </vt:lpstr>
      <vt:lpstr>Functionalities </vt:lpstr>
      <vt:lpstr>Calendar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Johanna</dc:title>
  <dc:creator>Valdes Dongmo Voufo</dc:creator>
  <cp:lastModifiedBy>Valdes Dongmo Voufo</cp:lastModifiedBy>
  <cp:revision>5</cp:revision>
  <dcterms:created xsi:type="dcterms:W3CDTF">2022-10-01T03:12:41Z</dcterms:created>
  <dcterms:modified xsi:type="dcterms:W3CDTF">2023-01-14T08:02:45Z</dcterms:modified>
</cp:coreProperties>
</file>