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C269D-237B-041D-FC3D-11E27F698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C41-F1E8-659B-529C-B8D8D56B6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8F245-E079-508B-205F-5ABC6721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FCDC5C-3312-9446-06B2-9548EE1F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C63D1-8617-6989-57B7-FF4909A2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07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E35D6-F19B-46DB-CBA3-F0E09DD9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9D970C-FCAA-C2B2-879C-EE0BCED47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7E2083-60BC-AB88-4EE4-DAEFA3A7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8D73BC-4DEF-A62B-C96E-659B6A21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A76CC-A8C9-9510-AC6A-67595D3F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78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89E824-C2BE-F910-7748-14DE8FA45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B125DF-0FB2-4063-9A29-F86177E6A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1A7F7-7AB5-4390-C11A-BC8EC420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C7875-F0BA-3635-371E-4165942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D46EF5-1865-9287-EAD4-073D5FE6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9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EF6484-E0FD-C497-759E-7EBC1E41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B28E4E-9A7A-D69A-03E3-EC0ED10A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E11ACE-F075-11B6-1C17-42F6FEC8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994B3-4D1C-A4FC-36D1-3C827E0B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EE2D7-B3D5-785A-9B8F-FAEF0B53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1A610-082B-8452-84B8-EB710DB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98B8E0-69CF-8046-13AF-FAFEF1006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813EC-39AB-9614-B56F-D10BF287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C76815-7A29-8809-4E3F-0CA5E8EA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5AD75-2EAE-A6A2-A27B-A679075A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1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BBB16-33B6-67F0-62A2-5C98FE55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A006F-A794-549C-D569-81D8E8887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27DE2A-782F-062C-FB55-02221F446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3CA0D4-6453-0CB4-9BE4-5762500C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221B53-746B-6D09-946A-4054C3A2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64FC5-E297-2521-9ADC-A24CBF87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97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1E805-B8B0-00CD-89C8-56228F0D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146AC1-EFF8-98C3-8BEE-3C6A77E1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755481-3FED-E916-612C-58716066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344856-1DCD-2C82-B69F-C39845CEA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433D21-A276-7B35-E18F-8D6C85AA2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B595E6-46DF-8B84-2EA5-FB467C25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99FD78-9522-D965-A960-94D6A8F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2EAC9F-6316-3FDB-3779-987BA833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32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F5BD0-CDD4-6F35-6B41-8EB95199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B5F1C9-BA79-8A51-FF88-7208E2B1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389F1-97B9-0BB6-BBE3-C40E5F5C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6A6F13-5836-4E7A-07CE-DE2F2C9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7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6313F46-449F-F6D8-7D70-6BB47909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F8FAC1-DD44-FF82-2B7C-A32F2D83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B29421-5BE4-B619-63D2-58982AB1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8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46BDB-CEAA-B305-FF19-F978B7B9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C52B1-974A-5CA5-3B35-7D563B03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93AE0D-C59E-E12F-53B7-162AD3EB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660CA6-1781-B7D9-55C6-7DEE0D4D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224029-0D76-5811-BFBD-53B83B4E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95EDE7-9F87-A98C-A1B8-1F098784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9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3BD87-A255-3500-C76D-FC9EA3C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164CC-180D-D61C-E619-64AFAA7A7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5D703-7A7A-795A-4866-69A1668A0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870E5-7ABB-D580-BF46-1C6B77DB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67D16D-D51C-285E-B155-0BCB4155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4B7102-2F44-4F67-D4A4-3E6F5CF8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62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4269AB-1C4C-55CB-EE91-807523CA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C45BBF-49DC-70DD-394C-1A271CEE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443DBF-F252-80AE-A18D-2B599219A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46321-FC32-405B-97EE-57B133CA37AC}" type="datetimeFigureOut">
              <a:rPr lang="fr-FR" smtClean="0"/>
              <a:t>02/01/2025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BBDA3E-619C-1400-572B-7EEB11C94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429BD-3A90-2D1D-64F4-375961630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1760-B19D-4790-84F9-68E81489F3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87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F3EF714F-3F6F-30C8-6D76-BBFA75C4AF9B}"/>
              </a:ext>
            </a:extLst>
          </p:cNvPr>
          <p:cNvGrpSpPr/>
          <p:nvPr/>
        </p:nvGrpSpPr>
        <p:grpSpPr>
          <a:xfrm>
            <a:off x="3357562" y="1814514"/>
            <a:ext cx="4972050" cy="1569660"/>
            <a:chOff x="3357562" y="1814514"/>
            <a:chExt cx="4972050" cy="156966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36E62E3-168C-42E4-5936-DBF2C7E74EB3}"/>
                </a:ext>
              </a:extLst>
            </p:cNvPr>
            <p:cNvSpPr txBox="1"/>
            <p:nvPr/>
          </p:nvSpPr>
          <p:spPr>
            <a:xfrm>
              <a:off x="3357562" y="1814514"/>
              <a:ext cx="4972050" cy="1569660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  <p:txBody>
            <a:bodyPr wrap="square" rtlCol="0">
              <a:spAutoFit/>
            </a:bodyPr>
            <a:lstStyle/>
            <a:p>
              <a:r>
                <a:rPr lang="fr-FR" sz="4800" b="1" dirty="0">
                  <a:solidFill>
                    <a:schemeClr val="bg2">
                      <a:lumMod val="50000"/>
                    </a:schemeClr>
                  </a:solidFill>
                </a:rPr>
                <a:t>    </a:t>
              </a:r>
              <a:r>
                <a:rPr lang="fr-FR" sz="4800" b="1" dirty="0" err="1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Vald’s</a:t>
              </a:r>
              <a:endParaRPr lang="fr-FR" sz="48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fr-FR" sz="4800" b="1" dirty="0">
                  <a:solidFill>
                    <a:srgbClr val="FF0000"/>
                  </a:solidFill>
                </a:rPr>
                <a:t>            Tech  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2E53A870-83F1-22EF-B869-604EDF2C3AE1}"/>
                </a:ext>
              </a:extLst>
            </p:cNvPr>
            <p:cNvSpPr/>
            <p:nvPr/>
          </p:nvSpPr>
          <p:spPr>
            <a:xfrm>
              <a:off x="6629400" y="2087939"/>
              <a:ext cx="1285875" cy="1183899"/>
            </a:xfrm>
            <a:prstGeom prst="cube">
              <a:avLst/>
            </a:prstGeom>
            <a:solidFill>
              <a:srgbClr val="92D050"/>
            </a:solidFill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/>
                <a:t>smart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795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2025-01-02T21:14:21Z</dcterms:created>
  <dcterms:modified xsi:type="dcterms:W3CDTF">2025-01-02T21:15:02Z</dcterms:modified>
</cp:coreProperties>
</file>