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8542D-A013-4DFA-A262-884257BD93CA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4480B-D1FE-45B8-8610-92DE610297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04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4480B-D1FE-45B8-8610-92DE6102974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953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4480B-D1FE-45B8-8610-92DE6102974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464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4480B-D1FE-45B8-8610-92DE6102974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615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D026-6308-4632-865B-1EC85FDD0BD2}" type="datetime1">
              <a:rPr lang="ru-RU" smtClean="0"/>
              <a:t>08.05.2024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A963-790B-4B48-B3B6-99507AD70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92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294F-8886-49C6-A8A0-F639EFAFABF5}" type="datetime1">
              <a:rPr lang="ru-RU" smtClean="0"/>
              <a:t>08.05.2024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A963-790B-4B48-B3B6-99507AD70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65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5191-E80A-425D-921B-EDC2A84280F7}" type="datetime1">
              <a:rPr lang="ru-RU" smtClean="0"/>
              <a:t>08.05.2024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A963-790B-4B48-B3B6-99507AD70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07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19CC-2010-4690-8BCA-64DBF4548989}" type="datetime1">
              <a:rPr lang="ru-RU" smtClean="0"/>
              <a:t>08.05.2024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A963-790B-4B48-B3B6-99507AD70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46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7C56-6CE7-45F0-987E-0CCA861E6B4F}" type="datetime1">
              <a:rPr lang="ru-RU" smtClean="0"/>
              <a:t>08.05.2024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A963-790B-4B48-B3B6-99507AD70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34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D9D8-F467-4FB9-836E-DD572F36DF85}" type="datetime1">
              <a:rPr lang="ru-RU" smtClean="0"/>
              <a:t>08.05.2024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A963-790B-4B48-B3B6-99507AD70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52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0EE3-6D4A-47F5-BB00-4D4500A23E8F}" type="datetime1">
              <a:rPr lang="ru-RU" smtClean="0"/>
              <a:t>08.05.2024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A963-790B-4B48-B3B6-99507AD70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11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0F5F-BFAE-45C2-BA19-6A00908D1677}" type="datetime1">
              <a:rPr lang="ru-RU" smtClean="0"/>
              <a:t>08.05.2024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A963-790B-4B48-B3B6-99507AD70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27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832C5-43D4-48A0-A3E7-ECA89A330C4A}" type="datetime1">
              <a:rPr lang="ru-RU" smtClean="0"/>
              <a:t>08.05.2024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A963-790B-4B48-B3B6-99507AD70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85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CDA6-04A0-4354-AC6A-4AC2F8203AB3}" type="datetime1">
              <a:rPr lang="ru-RU" smtClean="0"/>
              <a:t>08.05.2024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A963-790B-4B48-B3B6-99507AD70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11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F446-81B4-44E1-8C3F-53BCEC7FDD77}" type="datetime1">
              <a:rPr lang="ru-RU" smtClean="0"/>
              <a:t>08.05.2024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A963-790B-4B48-B3B6-99507AD70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28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914BC-6DC9-4FC1-B033-9B70A40314E7}" type="datetime1">
              <a:rPr lang="ru-RU" smtClean="0"/>
              <a:t>08.05.2024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AA963-790B-4B48-B3B6-99507AD70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14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Онлайн платформа для обмена знаний между студентами и менторами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A963-790B-4B48-B3B6-99507AD7022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74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Регистрация и аутентификация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6800" y="1982379"/>
            <a:ext cx="1958102" cy="43513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784" y="1982379"/>
            <a:ext cx="1958102" cy="435133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4768" y="1982379"/>
            <a:ext cx="1958103" cy="4351338"/>
          </a:xfrm>
          <a:prstGeom prst="rect">
            <a:avLst/>
          </a:prstGeom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A963-790B-4B48-B3B6-99507AD7022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67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пароля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474" y="2115937"/>
            <a:ext cx="1958102" cy="43513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847" y="2115937"/>
            <a:ext cx="1960702" cy="435711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167" y="2115938"/>
            <a:ext cx="1960702" cy="4357115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A963-790B-4B48-B3B6-99507AD7022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0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Просмотр и поиск курсов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966" y="1697642"/>
            <a:ext cx="2079171" cy="462038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128" y="1690688"/>
            <a:ext cx="2078185" cy="461818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6636" y="1681541"/>
            <a:ext cx="2082300" cy="4627334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A963-790B-4B48-B3B6-99507AD7022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07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Профиль пользователя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709" y="1683868"/>
            <a:ext cx="1958102" cy="43513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254" y="1683868"/>
            <a:ext cx="1959637" cy="4354748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A963-790B-4B48-B3B6-99507AD7022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00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Редактирование</a:t>
            </a:r>
            <a:r>
              <a:rPr lang="en-US" dirty="0" smtClean="0"/>
              <a:t>/</a:t>
            </a:r>
            <a:r>
              <a:rPr lang="ru-RU" dirty="0" smtClean="0"/>
              <a:t>удаление аккаунта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862" y="1523998"/>
            <a:ext cx="2253342" cy="500742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583" y="1518436"/>
            <a:ext cx="2255846" cy="5012990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A963-790B-4B48-B3B6-99507AD7022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75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курса</a:t>
            </a:r>
            <a:r>
              <a:rPr lang="en-US" dirty="0" smtClean="0"/>
              <a:t> </a:t>
            </a:r>
            <a:r>
              <a:rPr lang="ru-RU" dirty="0" smtClean="0"/>
              <a:t>и комментирование теста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3223" y="1690688"/>
            <a:ext cx="1958102" cy="43513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801" y="1690688"/>
            <a:ext cx="1958102" cy="43513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6379" y="1690688"/>
            <a:ext cx="1958103" cy="43513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3429" y="1694950"/>
            <a:ext cx="1962109" cy="4360242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A963-790B-4B48-B3B6-99507AD7022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81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39</Words>
  <Application>Microsoft Office PowerPoint</Application>
  <PresentationFormat>Широкоэкранный</PresentationFormat>
  <Paragraphs>17</Paragraphs>
  <Slides>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Онлайн платформа для обмена знаний между студентами и менторами</vt:lpstr>
      <vt:lpstr>Регистрация и аутентификация</vt:lpstr>
      <vt:lpstr>Восстановление пароля</vt:lpstr>
      <vt:lpstr>Просмотр и поиск курсов</vt:lpstr>
      <vt:lpstr>Профиль пользователя</vt:lpstr>
      <vt:lpstr>Редактирование/удаление аккаунта</vt:lpstr>
      <vt:lpstr>Выбор курса и комментирование теста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 платформа для обмена знаний между студентами и менторами</dc:title>
  <dc:creator>Владислав</dc:creator>
  <cp:lastModifiedBy>Владислав</cp:lastModifiedBy>
  <cp:revision>6</cp:revision>
  <dcterms:created xsi:type="dcterms:W3CDTF">2024-05-08T14:19:26Z</dcterms:created>
  <dcterms:modified xsi:type="dcterms:W3CDTF">2024-05-08T15:15:48Z</dcterms:modified>
</cp:coreProperties>
</file>