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bel"/>
      <p:regular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A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1b183c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ed1b183c4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d1b183c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ed1b183c4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1b183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ed1b183c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e053d8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PropertyGroup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Only set once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Only string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 access modifiers</a:t>
            </a:r>
            <a:endParaRPr/>
          </a:p>
        </p:txBody>
      </p:sp>
      <p:sp>
        <p:nvSpPr>
          <p:cNvPr id="91" name="Google Shape;91;g2ee053d8d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7cc9e8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ee7cc9e80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d1b183c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ed1b183c4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logo&#10;&#10;Description automatically generated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7143"/>
            <a:ext cx="12204699" cy="6865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743409" y="1784713"/>
            <a:ext cx="578502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43409" y="3808363"/>
            <a:ext cx="4471987" cy="48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742950" y="4597400"/>
            <a:ext cx="4471988" cy="48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147" y="5697882"/>
            <a:ext cx="1752772" cy="53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age Full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computer screen&#10;&#10;Description automatically generated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1115120"/>
            <a:ext cx="10515600" cy="92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bot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2209671"/>
            <a:ext cx="10515600" cy="3967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  <a:defRPr>
                <a:solidFill>
                  <a:schemeClr val="accent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  <a:defRPr>
                <a:solidFill>
                  <a:schemeClr val="accent5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>
                <a:solidFill>
                  <a:schemeClr val="accent5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>
                <a:solidFill>
                  <a:schemeClr val="accent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age Right Third ">
  <p:cSld name="Content Page Right Third 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blue and white background&#10;&#10;Description automatically generated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561420"/>
            <a:ext cx="7564395" cy="92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bot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751465"/>
            <a:ext cx="7564395" cy="3967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  <a:defRPr>
                <a:solidFill>
                  <a:schemeClr val="accent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>
                <a:solidFill>
                  <a:schemeClr val="accent6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  <a:defRPr>
                <a:solidFill>
                  <a:schemeClr val="accent5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>
                <a:solidFill>
                  <a:schemeClr val="accent5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>
                <a:solidFill>
                  <a:schemeClr val="accent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page blue">
  <p:cSld name="Section title page blu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squares&#10;&#10;Description automatically generated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487" y="-28961"/>
            <a:ext cx="12294973" cy="691592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4090088" y="3008885"/>
            <a:ext cx="6104238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  <a:defRPr b="1" i="0" sz="5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page aqua">
  <p:cSld name="Section title page aqua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486" y="-28961"/>
            <a:ext cx="12294972" cy="691592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4090088" y="3008885"/>
            <a:ext cx="6104238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  <a:defRPr b="1" i="0" sz="5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page green">
  <p:cSld name="Section title page gree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487" y="-28961"/>
            <a:ext cx="12294972" cy="69159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4090088" y="3008885"/>
            <a:ext cx="6104238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  <a:defRPr b="1" i="0" sz="5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Page - blue">
  <p:cSld name="Quote Page - blu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squares&#10;&#10;Description automatically generated"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487" y="-28961"/>
            <a:ext cx="12294973" cy="691592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3805882" y="1964724"/>
            <a:ext cx="6104238" cy="159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3686433" y="801209"/>
            <a:ext cx="1392194" cy="116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600"/>
              <a:buFont typeface="Helvetica Neue"/>
              <a:buNone/>
            </a:pPr>
            <a:r>
              <a:rPr b="1" i="0" lang="en-US" sz="166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/>
          </a:p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793526" y="3958409"/>
            <a:ext cx="4471987" cy="48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page - green">
  <p:cSld name="Quote page - gree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487" y="-28961"/>
            <a:ext cx="12294972" cy="69159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3805882" y="1964724"/>
            <a:ext cx="6104238" cy="159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/>
        </p:nvSpPr>
        <p:spPr>
          <a:xfrm>
            <a:off x="3686433" y="801209"/>
            <a:ext cx="1392194" cy="116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600"/>
              <a:buFont typeface="Helvetica Neue"/>
              <a:buNone/>
            </a:pPr>
            <a:r>
              <a:rPr b="1" i="0" lang="en-US" sz="166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/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793526" y="3958409"/>
            <a:ext cx="4471987" cy="48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705" y="289991"/>
            <a:ext cx="1330582" cy="40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-up of a logo&#10;&#10;Description automatically generated"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7143"/>
            <a:ext cx="12204699" cy="686514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/>
        </p:nvSpPr>
        <p:spPr>
          <a:xfrm>
            <a:off x="1016383" y="3240550"/>
            <a:ext cx="37564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BATON ROUGE OFFICE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1800 City Farm Drive, Suite 1B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Baton Rouge, LA 70806</a:t>
            </a:r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1016383" y="4247980"/>
            <a:ext cx="37564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HAMMOND OFFICE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120 S. Cypress Street, Suite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Hammond, LA 70403</a:t>
            </a:r>
            <a:endParaRPr b="0" i="0" sz="1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1016383" y="5224505"/>
            <a:ext cx="375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225 384 5549   |   ENVOC.COM</a:t>
            </a: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767" y="2379411"/>
            <a:ext cx="1752772" cy="53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743409" y="1784713"/>
            <a:ext cx="57849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"/>
              <a:buNone/>
            </a:pPr>
            <a:r>
              <a:rPr lang="en-US"/>
              <a:t>dotnet build</a:t>
            </a:r>
            <a:br>
              <a:rPr lang="en-US"/>
            </a:br>
            <a:r>
              <a:rPr lang="en-US" sz="2900"/>
              <a:t>Customizing your csproj</a:t>
            </a:r>
            <a:endParaRPr sz="2900"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743409" y="3808363"/>
            <a:ext cx="4472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Seth Valdetero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SQL Saturday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209300" y="6246825"/>
            <a:ext cx="377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/>
              <a:t>https://xkcd.com/303/</a:t>
            </a:r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956" y="979900"/>
            <a:ext cx="5962086" cy="5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304925"/>
            <a:ext cx="86487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788" y="152400"/>
            <a:ext cx="622042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25" y="389174"/>
            <a:ext cx="3935350" cy="21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175" y="2638696"/>
            <a:ext cx="3682801" cy="387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750" y="3229913"/>
            <a:ext cx="5491550" cy="26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605400" y="3121200"/>
            <a:ext cx="498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&lt;code demo&gt;</a:t>
            </a:r>
            <a:endParaRPr sz="4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150" y="-48463"/>
            <a:ext cx="12364300" cy="69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485125" y="6006650"/>
            <a:ext cx="112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https://github.com/valdetero/Presentations/tree/main/dotnetbuild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203550" y="297213"/>
            <a:ext cx="57849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"/>
              <a:buNone/>
            </a:pPr>
            <a:r>
              <a:rPr lang="en-US"/>
              <a:t>Questions?</a:t>
            </a:r>
            <a:endParaRPr sz="29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25" y="1377725"/>
            <a:ext cx="4102550" cy="4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nvoc Brand Colors">
      <a:dk1>
        <a:srgbClr val="000000"/>
      </a:dk1>
      <a:lt1>
        <a:srgbClr val="FFFFFF"/>
      </a:lt1>
      <a:dk2>
        <a:srgbClr val="0E2841"/>
      </a:dk2>
      <a:lt2>
        <a:srgbClr val="F2F2F2"/>
      </a:lt2>
      <a:accent1>
        <a:srgbClr val="838583"/>
      </a:accent1>
      <a:accent2>
        <a:srgbClr val="269A7A"/>
      </a:accent2>
      <a:accent3>
        <a:srgbClr val="2980B1"/>
      </a:accent3>
      <a:accent4>
        <a:srgbClr val="5E4278"/>
      </a:accent4>
      <a:accent5>
        <a:srgbClr val="394E5F"/>
      </a:accent5>
      <a:accent6>
        <a:srgbClr val="B1D142"/>
      </a:accent6>
      <a:hlink>
        <a:srgbClr val="E85038"/>
      </a:hlink>
      <a:folHlink>
        <a:srgbClr val="43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