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2" Type="http://schemas.openxmlformats.org/officeDocument/2006/relationships/font" Target="fonts/Montserrat-boldItalic.fntdata"/><Relationship Id="rId9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tml.design/" TargetMode="External"/><Relationship Id="rId3" Type="http://schemas.openxmlformats.org/officeDocument/2006/relationships/hyperlink" Target="https://templatemo.com/" TargetMode="External"/><Relationship Id="rId4" Type="http://schemas.openxmlformats.org/officeDocument/2006/relationships/hyperlink" Target="https://www.w3schools.com/w3css/w3css_templates.asp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https://html.design/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https://templatemo.com/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https://www.w3schools.com/w3css/w3css_templates.asp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07800" y="4222550"/>
            <a:ext cx="58623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Zhvillimi i prototipeve të mundshme</a:t>
            </a:r>
            <a:endParaRPr b="1"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5300" y="4259727"/>
            <a:ext cx="605525" cy="51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9850" y="4295150"/>
            <a:ext cx="811825" cy="442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672450" y="1789725"/>
            <a:ext cx="7799100" cy="16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Zhvillimi i prototipeve të mundshme që janë dhënë si ide më herët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	(me ndihmën e mentorit)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666150" y="1906050"/>
            <a:ext cx="7811700" cy="13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 të zhvillojmë idetë tona me Teknologjitë që kemi mësuar!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