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8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546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829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23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6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1436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0339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55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81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61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16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3914A-5588-4BA2-9067-418597A1D88C}" type="datetimeFigureOut">
              <a:rPr lang="ru-UA" smtClean="0"/>
              <a:t>12.05.2025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C7C6F6-BD9E-46EE-93C2-9C4C2669886A}" type="slidenum">
              <a:rPr lang="ru-UA" smtClean="0"/>
              <a:t>‹#›</a:t>
            </a:fld>
            <a:endParaRPr lang="ru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7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0ABBA-6E48-DA03-1150-FD4664862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Social</a:t>
            </a:r>
            <a:r>
              <a:rPr lang="sk-SK" dirty="0"/>
              <a:t> </a:t>
            </a:r>
            <a:r>
              <a:rPr lang="sk-SK" dirty="0" err="1"/>
              <a:t>network</a:t>
            </a:r>
            <a:r>
              <a:rPr lang="sk-SK" dirty="0"/>
              <a:t> </a:t>
            </a:r>
            <a:r>
              <a:rPr lang="sk-SK" dirty="0" err="1"/>
              <a:t>Cubegram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88D288-D23F-A5B8-E49C-D857EC65A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Vladyslav Pehushyn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094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6FBC3-4135-751C-593E-946C3DD7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Problém, ktorý rieši moja aplikácia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A7CC9E-247D-734F-8A92-3835C27C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Vďaka mojej aplikácii môžu používatelia lepšie sledovať svoje úspechy v </a:t>
            </a:r>
            <a:r>
              <a:rPr lang="sk-SK" dirty="0" err="1"/>
              <a:t>speedcubingu</a:t>
            </a:r>
            <a:r>
              <a:rPr lang="sk-SK" dirty="0"/>
              <a:t>, pozerať si štatistiky svojich priateľov a tiež trénovať </a:t>
            </a:r>
            <a:r>
              <a:rPr lang="sk-SK" dirty="0" err="1"/>
              <a:t>speedcubing</a:t>
            </a:r>
            <a:r>
              <a:rPr lang="sk-SK" dirty="0"/>
              <a:t> spoločne v miestnostiach.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4078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D2E18-1313-0C48-DD89-B8344289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sk-SK" dirty="0" err="1"/>
              <a:t>unkcionalit</a:t>
            </a:r>
            <a:r>
              <a:rPr lang="en-US" dirty="0"/>
              <a:t>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53B35F-D947-5293-D251-A9338A49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Rooms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130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782A1-D4D1-529F-3CF3-6DDA2262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sk-SK" dirty="0" err="1"/>
              <a:t>oužité</a:t>
            </a:r>
            <a:r>
              <a:rPr lang="sk-SK" dirty="0"/>
              <a:t> technológie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692AA-9721-90A0-105E-3F043B57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• </a:t>
            </a:r>
            <a:r>
              <a:rPr lang="sk-SK" dirty="0" err="1"/>
              <a:t>Client-side</a:t>
            </a:r>
            <a:r>
              <a:rPr lang="sk-SK" dirty="0"/>
              <a:t>: </a:t>
            </a:r>
            <a:r>
              <a:rPr lang="sk-SK" dirty="0" err="1"/>
              <a:t>React</a:t>
            </a:r>
            <a:r>
              <a:rPr lang="sk-SK" dirty="0"/>
              <a:t> 18, JavaScript, HTML5, CSS3, cubing.js </a:t>
            </a:r>
          </a:p>
          <a:p>
            <a:r>
              <a:rPr lang="sk-SK" dirty="0"/>
              <a:t>• Server-</a:t>
            </a:r>
            <a:r>
              <a:rPr lang="sk-SK" dirty="0" err="1"/>
              <a:t>side</a:t>
            </a:r>
            <a:r>
              <a:rPr lang="sk-SK" dirty="0"/>
              <a:t>: node.js 23, express.js 4.21.2, JavaScript </a:t>
            </a:r>
          </a:p>
          <a:p>
            <a:r>
              <a:rPr lang="sk-SK" dirty="0"/>
              <a:t>• </a:t>
            </a:r>
            <a:r>
              <a:rPr lang="sk-SK" dirty="0" err="1"/>
              <a:t>Database</a:t>
            </a:r>
            <a:r>
              <a:rPr lang="sk-SK" dirty="0"/>
              <a:t>: </a:t>
            </a:r>
            <a:r>
              <a:rPr lang="sk-SK" dirty="0" err="1"/>
              <a:t>PostgreSQL</a:t>
            </a:r>
            <a:r>
              <a:rPr lang="sk-SK" dirty="0"/>
              <a:t> 16 </a:t>
            </a:r>
          </a:p>
          <a:p>
            <a:r>
              <a:rPr lang="sk-SK" dirty="0"/>
              <a:t>• Interface </a:t>
            </a:r>
            <a:r>
              <a:rPr lang="sk-SK" dirty="0" err="1"/>
              <a:t>client</a:t>
            </a:r>
            <a:r>
              <a:rPr lang="sk-SK" dirty="0"/>
              <a:t> - server: Rest API </a:t>
            </a:r>
          </a:p>
          <a:p>
            <a:r>
              <a:rPr lang="sk-SK" dirty="0"/>
              <a:t>• </a:t>
            </a:r>
            <a:r>
              <a:rPr lang="sk-SK" dirty="0" err="1"/>
              <a:t>Hosting</a:t>
            </a:r>
            <a:r>
              <a:rPr lang="sk-SK" dirty="0"/>
              <a:t>: render.com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269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EA035-CD02-3210-5DAC-6D38F21C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pl-PL"/>
              <a:t>elkové zhodnotenie práce na projekte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544CD-C10C-011B-5535-4A2D3BB0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4797700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100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Ретро</vt:lpstr>
      <vt:lpstr>Social network Cubegram</vt:lpstr>
      <vt:lpstr>Problém, ktorý rieši moja aplikácia</vt:lpstr>
      <vt:lpstr>Funkcionalita</vt:lpstr>
      <vt:lpstr>Použité technológie</vt:lpstr>
      <vt:lpstr>Celkové zhodnotenie práce na projekte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Rostislav Pegushyn</dc:creator>
  <cp:lastModifiedBy>Rostislav Pegushyn</cp:lastModifiedBy>
  <cp:revision>1</cp:revision>
  <dcterms:created xsi:type="dcterms:W3CDTF">2025-05-12T21:52:37Z</dcterms:created>
  <dcterms:modified xsi:type="dcterms:W3CDTF">2025-05-12T22:12:46Z</dcterms:modified>
</cp:coreProperties>
</file>