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7" d="100"/>
          <a:sy n="67" d="100"/>
        </p:scale>
        <p:origin x="3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C828-74B8-49EE-927F-557AD1EFF918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6F27-1A8B-4127-B36E-E31F26A95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99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treemap ,map ,map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26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Vendas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Valdinéia da Silva</cp:lastModifiedBy>
  <cp:revision>5</cp:revision>
  <dcterms:created xsi:type="dcterms:W3CDTF">2016-09-04T11:54:55Z</dcterms:created>
  <dcterms:modified xsi:type="dcterms:W3CDTF">2024-07-30T20:02:29Z</dcterms:modified>
</cp:coreProperties>
</file>