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4" r:id="rId5"/>
    <p:sldId id="261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2EDC484-4D14-43B3-81AE-52F4D3311570}">
          <p14:sldIdLst>
            <p14:sldId id="257"/>
            <p14:sldId id="258"/>
            <p14:sldId id="259"/>
            <p14:sldId id="264"/>
            <p14:sldId id="261"/>
            <p14:sldId id="265"/>
            <p14:sldId id="266"/>
            <p14:sldId id="267"/>
            <p14:sldId id="262"/>
            <p14:sldId id="263"/>
          </p14:sldIdLst>
        </p14:section>
        <p14:section name="Seção sem Título" id="{2C4ED5C9-A912-4E7A-BC50-6DB31A30808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28/04/2024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845D4-839C-DC35-DCD3-28FE18E2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9558F6-D518-56D3-4127-29F9DB21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11DC-F870-54EC-7708-606B0073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2D48F-1A55-1BEB-57CB-A303F6E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4B226-FF8B-6294-1296-B299A102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CD3A-32DB-B89B-A2AC-F007937D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6D0DF3-4E17-DEA0-6F12-9ACC5B21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2D46C-D326-3631-61EB-E6478A9A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A8C2B-4C65-4069-DC84-6DE90397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FCF3F-C9FB-A376-D18C-0FC1E67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2538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D2FE7-8A0E-9297-DDBE-D9ED7978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C530FD-A38E-FC53-103E-43E87AEE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0E920-465D-4734-D2CE-ED2795FF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12370-06E7-0E63-97A6-945B5C2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5BA47-D327-6A72-7E33-37B5813B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FA8C-6D2F-5989-8D11-940D250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92186-A30C-E09C-D025-E81A6A59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A99A5-45CA-E29E-1A79-BD1B0608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B11F6-F7EB-3506-C243-3C59F7F5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05959-CB88-EAF4-856C-557CD3FB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73EB6-2516-532C-3B1C-8D8F017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B5A7EE-9FA0-8DF6-DB0B-32D1CFFF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18ECE-8AB4-E806-823E-73F9104C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251DFA-97D2-4C90-9100-D1173CC96C37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58087B-7ADD-7449-2B8E-9FA6C072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84668-9C5F-0E17-E5CE-7D01B75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B0D6-F0B3-C424-68A7-55EC7CC7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35FB6-86E6-8BB3-C1B7-1A289D32C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9B2FA3-60FE-B3CE-DCCE-9E4D4010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AC68E-304B-F46C-110F-A86F179B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2866A4-B22A-4F0A-2B00-7E80D434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30ED5B-3F48-05D1-952B-D6570741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2196E-1870-C1F4-D580-214F40C6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15C65-AEDC-144C-DFD4-FA5A6F13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93C13B-CADD-C42B-411E-20D238FB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A1C99-F312-DC74-4557-B3B1C9D4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ADD077-6F12-EFC6-E87B-6CDEED0AD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CF19F-8918-CB0C-36E6-FA9158EE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2DB240-DD3C-A82C-579A-A8BDC758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9A46F9-E6FE-6520-47CC-DC6930B0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511C-423E-0C81-E3B9-F60C2419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39EF31-BCF6-7990-6877-B45FB94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75C96-E64B-D39D-213F-30FD7098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BA497B-3AC3-BA96-C332-9821B1BE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9917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EC68C1-3101-39BB-9C4F-0681A53D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5D5E14-3445-F9BA-DA66-E51ADDC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9F75CC-E475-EB48-3974-D70D62FA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3270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6BEEA-6B1B-52D4-1945-3C6975A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8B52D-9E35-8704-72C8-C592E288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448427-B87D-B61C-4859-CD503E2B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E7460-9530-32D7-07C0-38435D8D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48CE04-51AE-9D86-BB6E-7B63CCCC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6165B-7666-7734-63F4-8E8AA39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A1E76-5E2C-C677-4D55-C16265D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A40756-EE5A-40F6-F02F-83201BC7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A72E5-536F-AA36-D7D1-228C971A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28B996-D373-AFB3-B77D-52BCA32D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F99BE9-68EB-7EBF-FAFA-91F8DC6B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DCFECF-6AC4-50B8-DD2F-432C4A7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9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DB7EDA-B28A-DE3D-DEE9-6257A218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06C3C-B396-157F-C801-B30F6284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1F5FE-A292-26ED-A70D-0BDFE1B88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28/04/2024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21C1D-8098-FE6D-0344-A567F9A33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CAFE1-D8A3-C2EC-7696-0440DFBF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naltech.com.br/empresa/youtub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rtlCol="0" anchor="b">
            <a:normAutofit/>
          </a:bodyPr>
          <a:lstStyle/>
          <a:p>
            <a:pPr algn="l" rtl="0"/>
            <a:r>
              <a:rPr lang="pt-BR" sz="8000" dirty="0"/>
              <a:t>P</a:t>
            </a:r>
            <a:r>
              <a:rPr lang="pt-br" sz="8000" dirty="0"/>
              <a:t>rojeto Aplicado</a:t>
            </a:r>
            <a:br>
              <a:rPr lang="pt-br" sz="5000" dirty="0"/>
            </a:br>
            <a:br>
              <a:rPr lang="pt-br" sz="5000" dirty="0"/>
            </a:br>
            <a:r>
              <a:rPr lang="pt-BR" sz="2400" dirty="0"/>
              <a:t>PROF.: FELIPE ALBINO DOS SANTOS</a:t>
            </a: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rtlCol="0">
            <a:normAutofit/>
          </a:bodyPr>
          <a:lstStyle/>
          <a:p>
            <a:pPr algn="l">
              <a:spcAft>
                <a:spcPts val="1000"/>
              </a:spcAft>
            </a:pPr>
            <a:r>
              <a:rPr lang="pt-BR" sz="20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VALDINEY ATÍLIO PEDRO - 10424616</a:t>
            </a:r>
            <a:endParaRPr lang="pt-B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1000"/>
              </a:spcAft>
            </a:pPr>
            <a:r>
              <a:rPr lang="pt-BR" sz="20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PATRICIA CORREA FRANÇA - 10423533</a:t>
            </a:r>
            <a:endParaRPr lang="pt-B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1000"/>
              </a:spcAft>
            </a:pPr>
            <a:r>
              <a:rPr lang="pt-BR" sz="20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MARIANA SIMÕES RUBIO – 10424388</a:t>
            </a:r>
            <a:endParaRPr lang="pt-B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/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0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0C72-A1FA-5DBB-365C-7012DBC9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4"/>
            <a:ext cx="9144000" cy="41096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YOUTUBE. YOUTUBE. Disponível em &lt;</a:t>
            </a:r>
            <a:r>
              <a:rPr lang="pt-BR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https://canaltech.com.br/empresa/</a:t>
            </a:r>
            <a:r>
              <a:rPr lang="pt-BR" sz="24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youtube</a:t>
            </a:r>
            <a:r>
              <a:rPr lang="pt-BR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Acessada em: 03/04/2024.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ELGIRIYEWITHANA, 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Nidula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Global YouTube 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2023. Disponível em &lt;https://www.kaggle.com/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nelgiriyewithana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/global-youtube-statistics-2023&gt; Acessado em: 03/04/2024.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GITHUB:</a:t>
            </a:r>
            <a:br>
              <a:rPr lang="pt-BR" sz="24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https://github.com/valdineyatilio/Projeto-Aplicado-I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C2015-F18F-4791-3426-615F59C4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3269A01-5F56-2C77-F3DD-C80FCF12BED1}"/>
              </a:ext>
            </a:extLst>
          </p:cNvPr>
          <p:cNvSpPr txBox="1">
            <a:spLocks/>
          </p:cNvSpPr>
          <p:nvPr/>
        </p:nvSpPr>
        <p:spPr>
          <a:xfrm>
            <a:off x="1966912" y="989869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REFERENCIAS BIBLIOGRAFICAS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444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95" y="1842211"/>
            <a:ext cx="8911687" cy="3173578"/>
          </a:xfrm>
        </p:spPr>
        <p:txBody>
          <a:bodyPr rtlCol="0" anchor="ctr">
            <a:normAutofit/>
          </a:bodyPr>
          <a:lstStyle/>
          <a:p>
            <a:pPr lvl="0" algn="l" rtl="0"/>
            <a:r>
              <a:rPr lang="pt-BR" sz="3600" i="1" dirty="0"/>
              <a:t>- Representação do Youtube;</a:t>
            </a:r>
            <a:br>
              <a:rPr lang="pt-BR" sz="3600" i="1" dirty="0"/>
            </a:br>
            <a:r>
              <a:rPr lang="pt-BR" sz="3600" i="1" dirty="0"/>
              <a:t>- Desafio da empresa;</a:t>
            </a:r>
            <a:br>
              <a:rPr lang="pt-BR" sz="3600" i="1" dirty="0"/>
            </a:br>
            <a:r>
              <a:rPr lang="pt-BR" sz="3600" i="1" dirty="0"/>
              <a:t>- Pontos de melhoria;</a:t>
            </a:r>
            <a:br>
              <a:rPr lang="pt-BR" sz="3600" i="1" dirty="0"/>
            </a:br>
            <a:r>
              <a:rPr lang="pt-BR" sz="3600" i="1" dirty="0"/>
              <a:t>- Possíveis gaps;</a:t>
            </a:r>
            <a:endParaRPr lang="pt-br" sz="36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82" y="560947"/>
            <a:ext cx="8915400" cy="817687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pt-BR" sz="3600" b="1" dirty="0"/>
              <a:t>OBJETIVO DO ESTUDO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6E28A4CD-1EA9-06DA-1E41-81C2E4CAE86A}"/>
              </a:ext>
            </a:extLst>
          </p:cNvPr>
          <p:cNvSpPr txBox="1">
            <a:spLocks/>
          </p:cNvSpPr>
          <p:nvPr/>
        </p:nvSpPr>
        <p:spPr>
          <a:xfrm>
            <a:off x="1622002" y="523494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EMPRESA E PROBLEMA DE PESQUISA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124A54-3001-690D-5574-C023576C406A}"/>
              </a:ext>
            </a:extLst>
          </p:cNvPr>
          <p:cNvSpPr txBox="1">
            <a:spLocks/>
          </p:cNvSpPr>
          <p:nvPr/>
        </p:nvSpPr>
        <p:spPr>
          <a:xfrm>
            <a:off x="1327604" y="2415682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História</a:t>
            </a:r>
            <a:r>
              <a:rPr lang="en-US" sz="3600" i="1" dirty="0"/>
              <a:t> e </a:t>
            </a:r>
            <a:r>
              <a:rPr lang="en-US" sz="3600" i="1" dirty="0" err="1"/>
              <a:t>fundação</a:t>
            </a:r>
            <a:r>
              <a:rPr lang="en-US" sz="3600" i="1" dirty="0"/>
              <a:t>;</a:t>
            </a:r>
          </a:p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Localização</a:t>
            </a:r>
            <a:r>
              <a:rPr lang="en-US" sz="3600" i="1" dirty="0"/>
              <a:t> e </a:t>
            </a:r>
            <a:r>
              <a:rPr lang="en-US" sz="3600" i="1" dirty="0" err="1"/>
              <a:t>presença</a:t>
            </a:r>
            <a:r>
              <a:rPr lang="en-US" sz="3600" i="1" dirty="0"/>
              <a:t>;</a:t>
            </a:r>
            <a:br>
              <a:rPr lang="en-US" sz="3600" i="1" dirty="0"/>
            </a:br>
            <a:r>
              <a:rPr lang="en-US" sz="3600" i="1" dirty="0"/>
              <a:t>- </a:t>
            </a:r>
            <a:r>
              <a:rPr lang="en-US" sz="3600" i="1" dirty="0" err="1"/>
              <a:t>Missão</a:t>
            </a:r>
            <a:r>
              <a:rPr lang="en-US" sz="3600" i="1" dirty="0"/>
              <a:t>;</a:t>
            </a:r>
          </a:p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Visão</a:t>
            </a:r>
            <a:r>
              <a:rPr lang="en-US" sz="3600" i="1" dirty="0"/>
              <a:t>;</a:t>
            </a:r>
          </a:p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Valores</a:t>
            </a:r>
            <a:r>
              <a:rPr lang="en-US" sz="3600" i="1" dirty="0"/>
              <a:t>;</a:t>
            </a:r>
          </a:p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Segmento</a:t>
            </a:r>
            <a:r>
              <a:rPr lang="en-US" sz="3600" i="1" dirty="0"/>
              <a:t> e </a:t>
            </a:r>
            <a:r>
              <a:rPr lang="en-US" sz="3600" i="1" dirty="0" err="1"/>
              <a:t>Posicionamento</a:t>
            </a:r>
            <a:r>
              <a:rPr lang="en-US" sz="3600" i="1" dirty="0"/>
              <a:t> de Mercado;</a:t>
            </a:r>
          </a:p>
          <a:p>
            <a:pPr>
              <a:spcAft>
                <a:spcPts val="600"/>
              </a:spcAft>
            </a:pPr>
            <a:r>
              <a:rPr lang="en-US" sz="3600" i="1" dirty="0"/>
              <a:t>- </a:t>
            </a:r>
            <a:r>
              <a:rPr lang="en-US" sz="3600" i="1" dirty="0" err="1"/>
              <a:t>Número</a:t>
            </a:r>
            <a:r>
              <a:rPr lang="en-US" sz="3600" i="1" dirty="0"/>
              <a:t> de </a:t>
            </a:r>
            <a:r>
              <a:rPr lang="en-US" sz="3600" i="1" dirty="0" err="1"/>
              <a:t>colaboradores</a:t>
            </a:r>
            <a:r>
              <a:rPr lang="en-US" sz="3600" i="1" dirty="0"/>
              <a:t>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68928-C966-1AE2-0995-E98B9D56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68928-C966-1AE2-0995-E98B9D56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124A54-3001-690D-5574-C023576C406A}"/>
              </a:ext>
            </a:extLst>
          </p:cNvPr>
          <p:cNvSpPr txBox="1">
            <a:spLocks/>
          </p:cNvSpPr>
          <p:nvPr/>
        </p:nvSpPr>
        <p:spPr>
          <a:xfrm>
            <a:off x="1524000" y="1621694"/>
            <a:ext cx="9144000" cy="426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i="1" dirty="0"/>
              <a:t>- Trabalho em destaque;</a:t>
            </a:r>
          </a:p>
          <a:p>
            <a:r>
              <a:rPr lang="pt-BR" sz="3600" i="1" dirty="0"/>
              <a:t>- Algoritmo de recomendação;</a:t>
            </a:r>
            <a:br>
              <a:rPr lang="pt-BR" sz="3600" i="1" dirty="0"/>
            </a:br>
            <a:r>
              <a:rPr lang="pt-BR" sz="3600" i="1" dirty="0"/>
              <a:t>- Detecção de conteúdo inapropriado;</a:t>
            </a:r>
          </a:p>
          <a:p>
            <a:r>
              <a:rPr lang="pt-BR" sz="3600" i="1" dirty="0"/>
              <a:t>- Análise de tendência e Insights;</a:t>
            </a:r>
          </a:p>
          <a:p>
            <a:r>
              <a:rPr lang="pt-BR" sz="3600" i="1" dirty="0"/>
              <a:t>- Melhoria da experiencia do Usuário;</a:t>
            </a:r>
          </a:p>
          <a:p>
            <a:r>
              <a:rPr lang="pt-BR" sz="3600" i="1" dirty="0"/>
              <a:t>- Combate à Desinformação e Noticias falsas;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827E413B-FDCB-B1B1-3D8D-2A4A0E048393}"/>
              </a:ext>
            </a:extLst>
          </p:cNvPr>
          <p:cNvSpPr txBox="1">
            <a:spLocks/>
          </p:cNvSpPr>
          <p:nvPr/>
        </p:nvSpPr>
        <p:spPr>
          <a:xfrm>
            <a:off x="1524000" y="559833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EMPRESA E PROBLEMA DE PESQUISA</a:t>
            </a:r>
          </a:p>
        </p:txBody>
      </p:sp>
    </p:spTree>
    <p:extLst>
      <p:ext uri="{BB962C8B-B14F-4D97-AF65-F5344CB8AC3E}">
        <p14:creationId xmlns:p14="http://schemas.microsoft.com/office/powerpoint/2010/main" val="1863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2DE6-906E-0798-C890-45EE974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4B66818-3299-033C-1212-719728823E65}"/>
              </a:ext>
            </a:extLst>
          </p:cNvPr>
          <p:cNvSpPr txBox="1">
            <a:spLocks/>
          </p:cNvSpPr>
          <p:nvPr/>
        </p:nvSpPr>
        <p:spPr>
          <a:xfrm>
            <a:off x="1868137" y="670354"/>
            <a:ext cx="8807105" cy="132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METADADOS E ANÁLISE EXPLORATÓRIA DE DADOS</a:t>
            </a:r>
            <a:endParaRPr lang="pt-br" sz="36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FFC50F-DF11-9BFF-7BA8-8E84B4809BE3}"/>
              </a:ext>
            </a:extLst>
          </p:cNvPr>
          <p:cNvSpPr txBox="1">
            <a:spLocks/>
          </p:cNvSpPr>
          <p:nvPr/>
        </p:nvSpPr>
        <p:spPr>
          <a:xfrm>
            <a:off x="1524000" y="1621694"/>
            <a:ext cx="9144000" cy="426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i="1" dirty="0"/>
              <a:t>- Arquivo CSV;</a:t>
            </a:r>
          </a:p>
          <a:p>
            <a:r>
              <a:rPr lang="pt-BR" sz="3600" i="1" dirty="0"/>
              <a:t>- Plataforma </a:t>
            </a:r>
            <a:r>
              <a:rPr lang="pt-BR" sz="3600" i="1" dirty="0" err="1"/>
              <a:t>Kaggle</a:t>
            </a:r>
            <a:r>
              <a:rPr lang="pt-BR" sz="3600" i="1" dirty="0"/>
              <a:t>;</a:t>
            </a:r>
            <a:br>
              <a:rPr lang="pt-BR" sz="3600" i="1" dirty="0"/>
            </a:br>
            <a:r>
              <a:rPr lang="pt-BR" sz="3600" i="1" dirty="0"/>
              <a:t>- Dados em formato de tabela;</a:t>
            </a:r>
          </a:p>
          <a:p>
            <a:r>
              <a:rPr lang="pt-BR" sz="3600" i="1" dirty="0"/>
              <a:t>- Análise de tendência e Padrões;</a:t>
            </a:r>
          </a:p>
          <a:p>
            <a:r>
              <a:rPr lang="pt-BR" sz="3600" i="1" dirty="0"/>
              <a:t>- Popularidade e engajamento de </a:t>
            </a:r>
            <a:r>
              <a:rPr lang="pt-BR" sz="3600" i="1" dirty="0" err="1"/>
              <a:t>conteudo</a:t>
            </a:r>
            <a:r>
              <a:rPr lang="pt-BR" sz="36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99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2DE6-906E-0798-C890-45EE974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4B66818-3299-033C-1212-719728823E65}"/>
              </a:ext>
            </a:extLst>
          </p:cNvPr>
          <p:cNvSpPr txBox="1">
            <a:spLocks/>
          </p:cNvSpPr>
          <p:nvPr/>
        </p:nvSpPr>
        <p:spPr>
          <a:xfrm>
            <a:off x="1868137" y="670354"/>
            <a:ext cx="8807105" cy="132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METADADOS E ANÁLISE EXPLORATÓRIA DE DADOS</a:t>
            </a:r>
            <a:endParaRPr lang="pt-br" sz="3600" b="1" dirty="0"/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F371A30A-86D3-7A17-AAFC-DECEF0FD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7" y="1822089"/>
            <a:ext cx="7732886" cy="46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2DE6-906E-0798-C890-45EE974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4B66818-3299-033C-1212-719728823E65}"/>
              </a:ext>
            </a:extLst>
          </p:cNvPr>
          <p:cNvSpPr txBox="1">
            <a:spLocks/>
          </p:cNvSpPr>
          <p:nvPr/>
        </p:nvSpPr>
        <p:spPr>
          <a:xfrm>
            <a:off x="1868137" y="670354"/>
            <a:ext cx="8807105" cy="132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METADADOS E ANÁLISE EXPLORATÓRIA DE DADOS</a:t>
            </a:r>
            <a:endParaRPr lang="pt-br" sz="3600" b="1" dirty="0"/>
          </a:p>
        </p:txBody>
      </p:sp>
      <p:pic>
        <p:nvPicPr>
          <p:cNvPr id="3" name="Imagem 2" descr="Gráfico&#10;&#10;Descrição gerada automaticamente com confiança média">
            <a:extLst>
              <a:ext uri="{FF2B5EF4-FFF2-40B4-BE49-F238E27FC236}">
                <a16:creationId xmlns:a16="http://schemas.microsoft.com/office/drawing/2014/main" id="{CEAF9F4D-337A-23CD-E871-16A325F9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17" y="1846941"/>
            <a:ext cx="8351766" cy="5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2DE6-906E-0798-C890-45EE974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4B66818-3299-033C-1212-719728823E65}"/>
              </a:ext>
            </a:extLst>
          </p:cNvPr>
          <p:cNvSpPr txBox="1">
            <a:spLocks/>
          </p:cNvSpPr>
          <p:nvPr/>
        </p:nvSpPr>
        <p:spPr>
          <a:xfrm>
            <a:off x="1868137" y="670354"/>
            <a:ext cx="8807105" cy="132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METADADOS E ANÁLISE EXPLORATÓRIA DE DADOS</a:t>
            </a:r>
            <a:endParaRPr lang="pt-br" sz="3600" b="1" dirty="0"/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C97AE6B5-81D0-D6BA-EE2D-DA54E30F1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84" y="1996908"/>
            <a:ext cx="7796432" cy="46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0663C-14DD-8E19-4610-52C3CCC5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4/28/2024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2171827-BB5D-DD4C-4064-CFDB9EB04F53}"/>
              </a:ext>
            </a:extLst>
          </p:cNvPr>
          <p:cNvSpPr txBox="1">
            <a:spLocks/>
          </p:cNvSpPr>
          <p:nvPr/>
        </p:nvSpPr>
        <p:spPr>
          <a:xfrm>
            <a:off x="1966912" y="989869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RESULTADOS</a:t>
            </a:r>
            <a:endParaRPr lang="pt-br" sz="36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7282A5-21E0-FFB0-1459-CEAF85DFF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1621694"/>
            <a:ext cx="9566030" cy="49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270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</vt:lpstr>
      <vt:lpstr>Tema do Office</vt:lpstr>
      <vt:lpstr>Projeto Aplicado  PROF.: FELIPE ALBINO DOS SANTOS</vt:lpstr>
      <vt:lpstr>- Representação do Youtube; - Desafio da empresa; - Pontos de melhoria; - Possíveis gaps;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YOUTUBE. YOUTUBE. Disponível em &lt;https://canaltech.com.br/empresa/youtube/&gt; Acessada em: 03/04/2024. ELGIRIYEWITHANA, Nidula; Global YouTube Statistics 2023. Disponível em &lt;https://www.kaggle.com/datasets/nelgiriyewithana/global-youtube-statistics-2023&gt; Acessado em: 03/04/2024. LINK GITHUB: https://github.com/valdineyatilio/Projeto-Aplicado-I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Aplicado  PROF.: FELIPE ALBINO DOS SANTOS</dc:title>
  <dc:creator>Lucas Lopes</dc:creator>
  <cp:lastModifiedBy>Lucas Lopes</cp:lastModifiedBy>
  <cp:revision>1</cp:revision>
  <dcterms:created xsi:type="dcterms:W3CDTF">2024-04-28T23:12:28Z</dcterms:created>
  <dcterms:modified xsi:type="dcterms:W3CDTF">2024-04-29T00:20:42Z</dcterms:modified>
</cp:coreProperties>
</file>