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8" r:id="rId6"/>
    <p:sldId id="267" r:id="rId7"/>
    <p:sldId id="261" r:id="rId8"/>
    <p:sldId id="265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F4C4B-F320-43D6-8044-7D289DA17669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65624986-DC54-4FE9-A372-A12D33B17C9C}">
      <dgm:prSet phldrT="[Tex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pt-BR" dirty="0">
              <a:solidFill>
                <a:sysClr val="windowText" lastClr="000000"/>
              </a:solidFill>
            </a:rPr>
            <a:t>Medidas</a:t>
          </a:r>
        </a:p>
      </dgm:t>
    </dgm:pt>
    <dgm:pt modelId="{121A0225-DF34-43A2-9D9D-5FF4A5610E6A}" type="parTrans" cxnId="{4BB297DF-8A48-4562-812F-10F2CA82C0F7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CDA56CA7-9FD7-4C1F-93EB-2DA0A2A32E4F}" type="sibTrans" cxnId="{4BB297DF-8A48-4562-812F-10F2CA82C0F7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2737C55E-5CBB-4CB1-BA85-AD9DEA0A66DF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>
              <a:solidFill>
                <a:sysClr val="windowText" lastClr="000000"/>
              </a:solidFill>
            </a:rPr>
            <a:t>Posição</a:t>
          </a:r>
        </a:p>
      </dgm:t>
    </dgm:pt>
    <dgm:pt modelId="{BF1CE385-E3E7-4C61-BC1A-1DDC82913C85}" type="parTrans" cxnId="{9C23F53D-4A7F-4D60-AF83-ED483F72A0CE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EAF5EB85-1BBB-4EED-80DB-AD82119F584F}" type="sibTrans" cxnId="{9C23F53D-4A7F-4D60-AF83-ED483F72A0CE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E5ED6861-73DD-49E3-8BDE-8E59633CADF0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>
              <a:solidFill>
                <a:sysClr val="windowText" lastClr="000000"/>
              </a:solidFill>
            </a:rPr>
            <a:t>Dispersão</a:t>
          </a:r>
        </a:p>
      </dgm:t>
    </dgm:pt>
    <dgm:pt modelId="{1F60F08D-9558-4EDC-AA9F-2796688F7D8A}" type="parTrans" cxnId="{7E9D13EA-916E-4E9C-9C89-41D5C5ED42C4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A6E9FBFA-5036-4B91-ABED-C613466C32DF}" type="sibTrans" cxnId="{7E9D13EA-916E-4E9C-9C89-41D5C5ED42C4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551573F5-CB18-4616-B332-0834A55A8ED8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>
              <a:solidFill>
                <a:sysClr val="windowText" lastClr="000000"/>
              </a:solidFill>
            </a:rPr>
            <a:t>Tendência Central</a:t>
          </a:r>
        </a:p>
      </dgm:t>
    </dgm:pt>
    <dgm:pt modelId="{AE65B923-A455-4AAD-94D1-27D4DD330B86}" type="parTrans" cxnId="{6191F0E2-4C92-4545-9370-AA500E170E28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B0B698C6-1AC7-4595-951D-746CD499D559}" type="sibTrans" cxnId="{6191F0E2-4C92-4545-9370-AA500E170E28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6F19C3A2-DDC8-4750-9CAD-296162B50364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>
              <a:solidFill>
                <a:sysClr val="windowText" lastClr="000000"/>
              </a:solidFill>
            </a:rPr>
            <a:t>Média, Moda e Mediana</a:t>
          </a:r>
        </a:p>
      </dgm:t>
    </dgm:pt>
    <dgm:pt modelId="{419E3477-6D75-4D94-894A-4C11CE12D464}" type="parTrans" cxnId="{90519FA7-CD3C-4990-8D7E-DC619CB39278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323DED7F-2495-4261-AE7F-E067C9BE2759}" type="sibTrans" cxnId="{90519FA7-CD3C-4990-8D7E-DC619CB39278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58835327-A288-4DC0-96ED-B010761F9537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>
              <a:solidFill>
                <a:sysClr val="windowText" lastClr="000000"/>
              </a:solidFill>
            </a:rPr>
            <a:t>Separatrizes</a:t>
          </a:r>
        </a:p>
      </dgm:t>
    </dgm:pt>
    <dgm:pt modelId="{6514B39E-70E1-41DB-A7EC-70531F53A8E6}" type="parTrans" cxnId="{89AF7E1D-0A1C-4F8D-8252-EFD3B47FBE83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C106EF4F-0981-4B5C-AAB3-E59668697406}" type="sibTrans" cxnId="{89AF7E1D-0A1C-4F8D-8252-EFD3B47FBE83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D2B4FE85-C65B-4B6F-992D-C5CEC89FDD64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>
              <a:solidFill>
                <a:sysClr val="windowText" lastClr="000000"/>
              </a:solidFill>
            </a:rPr>
            <a:t>Quartis, Decis e percentis</a:t>
          </a:r>
        </a:p>
      </dgm:t>
    </dgm:pt>
    <dgm:pt modelId="{45BD87CC-A113-4BB1-BAC3-D8179B8FDB35}" type="parTrans" cxnId="{88AF662D-4D43-468C-BB65-FBE372C6B02C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127AE29A-934E-4906-859C-5318D3C3A370}" type="sibTrans" cxnId="{88AF662D-4D43-468C-BB65-FBE372C6B02C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BDC35D4F-4A46-4766-8981-F32FDE071B2B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>
              <a:solidFill>
                <a:sysClr val="windowText" lastClr="000000"/>
              </a:solidFill>
            </a:rPr>
            <a:t>Absoluta</a:t>
          </a:r>
        </a:p>
      </dgm:t>
    </dgm:pt>
    <dgm:pt modelId="{C830BB80-ACEF-4D00-AC3F-75AF00CC9183}" type="parTrans" cxnId="{C71B1BBA-17F9-4CB9-96F6-A22326E20398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57986933-7569-49BF-8807-F0221200E970}" type="sibTrans" cxnId="{C71B1BBA-17F9-4CB9-96F6-A22326E20398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C920FFD3-52F8-41C3-971F-D1601A48B3C1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>
              <a:solidFill>
                <a:sysClr val="windowText" lastClr="000000"/>
              </a:solidFill>
            </a:rPr>
            <a:t>Variância, desvio e amplitude</a:t>
          </a:r>
        </a:p>
      </dgm:t>
    </dgm:pt>
    <dgm:pt modelId="{6F312DC0-3210-4400-BC74-6792FF0B74A2}" type="parTrans" cxnId="{77001BDC-F6AF-47FB-A4C5-6E6751D9972C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0D72D8A2-001B-4A40-BA1B-6A5FE79420A3}" type="sibTrans" cxnId="{77001BDC-F6AF-47FB-A4C5-6E6751D9972C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47F5D446-7D86-41E2-A7E0-EA91AEE0E89F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>
              <a:solidFill>
                <a:sysClr val="windowText" lastClr="000000"/>
              </a:solidFill>
            </a:rPr>
            <a:t>Relativa</a:t>
          </a:r>
        </a:p>
      </dgm:t>
    </dgm:pt>
    <dgm:pt modelId="{179B910C-D44D-444E-B1FF-497E05D7E2D6}" type="parTrans" cxnId="{1ABBCC0F-8F34-4C72-B9D5-0B55F427C008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74FEEB67-DED0-437C-8CB2-3CA3BAAD4BBB}" type="sibTrans" cxnId="{1ABBCC0F-8F34-4C72-B9D5-0B55F427C008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81B8DB09-E751-45A2-B3B4-F1A4F3E559D3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>
              <a:solidFill>
                <a:sysClr val="windowText" lastClr="000000"/>
              </a:solidFill>
            </a:rPr>
            <a:t>Coeficiente de variação</a:t>
          </a:r>
        </a:p>
      </dgm:t>
    </dgm:pt>
    <dgm:pt modelId="{C424AC52-2C1A-4C75-9F2C-087F043AFBF7}" type="parTrans" cxnId="{50464C9A-3C6A-41BB-A71E-1C689C0F1BE2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9263A7E5-8272-4712-8477-71D8D763C29B}" type="sibTrans" cxnId="{50464C9A-3C6A-41BB-A71E-1C689C0F1BE2}">
      <dgm:prSet/>
      <dgm:spPr/>
      <dgm:t>
        <a:bodyPr/>
        <a:lstStyle/>
        <a:p>
          <a:endParaRPr lang="pt-BR">
            <a:solidFill>
              <a:sysClr val="windowText" lastClr="000000"/>
            </a:solidFill>
          </a:endParaRPr>
        </a:p>
      </dgm:t>
    </dgm:pt>
    <dgm:pt modelId="{6F9441B6-F43E-465F-85C9-1A434ABD3350}" type="pres">
      <dgm:prSet presAssocID="{B0EF4C4B-F320-43D6-8044-7D289DA1766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3BCAD9-9D77-4AF4-9321-99061C09B559}" type="pres">
      <dgm:prSet presAssocID="{65624986-DC54-4FE9-A372-A12D33B17C9C}" presName="root1" presStyleCnt="0"/>
      <dgm:spPr/>
    </dgm:pt>
    <dgm:pt modelId="{E16E2393-7E54-494C-B976-26A1A20ACCD6}" type="pres">
      <dgm:prSet presAssocID="{65624986-DC54-4FE9-A372-A12D33B17C9C}" presName="LevelOneTextNode" presStyleLbl="node0" presStyleIdx="0" presStyleCnt="1">
        <dgm:presLayoutVars>
          <dgm:chPref val="3"/>
        </dgm:presLayoutVars>
      </dgm:prSet>
      <dgm:spPr/>
    </dgm:pt>
    <dgm:pt modelId="{4986847F-3128-4841-86DC-5ECB6E67D374}" type="pres">
      <dgm:prSet presAssocID="{65624986-DC54-4FE9-A372-A12D33B17C9C}" presName="level2hierChild" presStyleCnt="0"/>
      <dgm:spPr/>
    </dgm:pt>
    <dgm:pt modelId="{DC04E2CB-31AB-4AB8-BC6E-190A5CF1A0BB}" type="pres">
      <dgm:prSet presAssocID="{BF1CE385-E3E7-4C61-BC1A-1DDC82913C85}" presName="conn2-1" presStyleLbl="parChTrans1D2" presStyleIdx="0" presStyleCnt="2"/>
      <dgm:spPr/>
    </dgm:pt>
    <dgm:pt modelId="{BD35135D-C9D7-4396-A5C7-BD29DAF359A4}" type="pres">
      <dgm:prSet presAssocID="{BF1CE385-E3E7-4C61-BC1A-1DDC82913C85}" presName="connTx" presStyleLbl="parChTrans1D2" presStyleIdx="0" presStyleCnt="2"/>
      <dgm:spPr/>
    </dgm:pt>
    <dgm:pt modelId="{39C51BBA-A33C-4A02-9081-AA8BAF16B93C}" type="pres">
      <dgm:prSet presAssocID="{2737C55E-5CBB-4CB1-BA85-AD9DEA0A66DF}" presName="root2" presStyleCnt="0"/>
      <dgm:spPr/>
    </dgm:pt>
    <dgm:pt modelId="{191D3F26-E601-4DE6-88ED-AE6BDB4B69F9}" type="pres">
      <dgm:prSet presAssocID="{2737C55E-5CBB-4CB1-BA85-AD9DEA0A66DF}" presName="LevelTwoTextNode" presStyleLbl="node2" presStyleIdx="0" presStyleCnt="2">
        <dgm:presLayoutVars>
          <dgm:chPref val="3"/>
        </dgm:presLayoutVars>
      </dgm:prSet>
      <dgm:spPr/>
    </dgm:pt>
    <dgm:pt modelId="{5C7BEE56-E6A6-4CB9-B6B0-0DE50FC96EC9}" type="pres">
      <dgm:prSet presAssocID="{2737C55E-5CBB-4CB1-BA85-AD9DEA0A66DF}" presName="level3hierChild" presStyleCnt="0"/>
      <dgm:spPr/>
    </dgm:pt>
    <dgm:pt modelId="{2278EDC1-DF3F-44BF-88B1-DC41E5FF02DF}" type="pres">
      <dgm:prSet presAssocID="{AE65B923-A455-4AAD-94D1-27D4DD330B86}" presName="conn2-1" presStyleLbl="parChTrans1D3" presStyleIdx="0" presStyleCnt="4"/>
      <dgm:spPr/>
    </dgm:pt>
    <dgm:pt modelId="{EB144AFC-2A9E-4007-B533-B62B2A42AEAA}" type="pres">
      <dgm:prSet presAssocID="{AE65B923-A455-4AAD-94D1-27D4DD330B86}" presName="connTx" presStyleLbl="parChTrans1D3" presStyleIdx="0" presStyleCnt="4"/>
      <dgm:spPr/>
    </dgm:pt>
    <dgm:pt modelId="{2CF1BE4D-2915-4F4E-B453-306AB2C51944}" type="pres">
      <dgm:prSet presAssocID="{551573F5-CB18-4616-B332-0834A55A8ED8}" presName="root2" presStyleCnt="0"/>
      <dgm:spPr/>
    </dgm:pt>
    <dgm:pt modelId="{FAD411C4-8CBA-4378-9BAB-2B5433B5B75E}" type="pres">
      <dgm:prSet presAssocID="{551573F5-CB18-4616-B332-0834A55A8ED8}" presName="LevelTwoTextNode" presStyleLbl="node3" presStyleIdx="0" presStyleCnt="4">
        <dgm:presLayoutVars>
          <dgm:chPref val="3"/>
        </dgm:presLayoutVars>
      </dgm:prSet>
      <dgm:spPr/>
    </dgm:pt>
    <dgm:pt modelId="{72D9D234-0853-4D6B-9E81-C213AD7B1719}" type="pres">
      <dgm:prSet presAssocID="{551573F5-CB18-4616-B332-0834A55A8ED8}" presName="level3hierChild" presStyleCnt="0"/>
      <dgm:spPr/>
    </dgm:pt>
    <dgm:pt modelId="{CB4F9809-4689-4C28-AF95-3F273863B3FA}" type="pres">
      <dgm:prSet presAssocID="{419E3477-6D75-4D94-894A-4C11CE12D464}" presName="conn2-1" presStyleLbl="parChTrans1D4" presStyleIdx="0" presStyleCnt="4"/>
      <dgm:spPr/>
    </dgm:pt>
    <dgm:pt modelId="{E24FE033-05F7-4D14-8401-07625F4EF8E2}" type="pres">
      <dgm:prSet presAssocID="{419E3477-6D75-4D94-894A-4C11CE12D464}" presName="connTx" presStyleLbl="parChTrans1D4" presStyleIdx="0" presStyleCnt="4"/>
      <dgm:spPr/>
    </dgm:pt>
    <dgm:pt modelId="{7B1EB689-C549-47EC-A516-8DAC747155A7}" type="pres">
      <dgm:prSet presAssocID="{6F19C3A2-DDC8-4750-9CAD-296162B50364}" presName="root2" presStyleCnt="0"/>
      <dgm:spPr/>
    </dgm:pt>
    <dgm:pt modelId="{2F1646EB-2895-460F-946A-3EE610DEF748}" type="pres">
      <dgm:prSet presAssocID="{6F19C3A2-DDC8-4750-9CAD-296162B50364}" presName="LevelTwoTextNode" presStyleLbl="node4" presStyleIdx="0" presStyleCnt="4">
        <dgm:presLayoutVars>
          <dgm:chPref val="3"/>
        </dgm:presLayoutVars>
      </dgm:prSet>
      <dgm:spPr/>
    </dgm:pt>
    <dgm:pt modelId="{F8777FEC-DEFB-4008-89D3-FEB8977326AE}" type="pres">
      <dgm:prSet presAssocID="{6F19C3A2-DDC8-4750-9CAD-296162B50364}" presName="level3hierChild" presStyleCnt="0"/>
      <dgm:spPr/>
    </dgm:pt>
    <dgm:pt modelId="{2A79F526-EA54-482A-BAF0-3E5483EC1A73}" type="pres">
      <dgm:prSet presAssocID="{6514B39E-70E1-41DB-A7EC-70531F53A8E6}" presName="conn2-1" presStyleLbl="parChTrans1D3" presStyleIdx="1" presStyleCnt="4"/>
      <dgm:spPr/>
    </dgm:pt>
    <dgm:pt modelId="{F8B869C5-BB64-40C7-8EC6-5640D4420E2A}" type="pres">
      <dgm:prSet presAssocID="{6514B39E-70E1-41DB-A7EC-70531F53A8E6}" presName="connTx" presStyleLbl="parChTrans1D3" presStyleIdx="1" presStyleCnt="4"/>
      <dgm:spPr/>
    </dgm:pt>
    <dgm:pt modelId="{DD89F321-6B91-4C2C-8232-FD71E648D6F5}" type="pres">
      <dgm:prSet presAssocID="{58835327-A288-4DC0-96ED-B010761F9537}" presName="root2" presStyleCnt="0"/>
      <dgm:spPr/>
    </dgm:pt>
    <dgm:pt modelId="{E137F125-6200-47EC-ADCD-F6F1CED3D80A}" type="pres">
      <dgm:prSet presAssocID="{58835327-A288-4DC0-96ED-B010761F9537}" presName="LevelTwoTextNode" presStyleLbl="node3" presStyleIdx="1" presStyleCnt="4">
        <dgm:presLayoutVars>
          <dgm:chPref val="3"/>
        </dgm:presLayoutVars>
      </dgm:prSet>
      <dgm:spPr/>
    </dgm:pt>
    <dgm:pt modelId="{19A6BD05-1A76-411A-98CA-8FD2ADB9E45E}" type="pres">
      <dgm:prSet presAssocID="{58835327-A288-4DC0-96ED-B010761F9537}" presName="level3hierChild" presStyleCnt="0"/>
      <dgm:spPr/>
    </dgm:pt>
    <dgm:pt modelId="{04F9E4B3-76F9-439F-994A-903CFBD57F01}" type="pres">
      <dgm:prSet presAssocID="{45BD87CC-A113-4BB1-BAC3-D8179B8FDB35}" presName="conn2-1" presStyleLbl="parChTrans1D4" presStyleIdx="1" presStyleCnt="4"/>
      <dgm:spPr/>
    </dgm:pt>
    <dgm:pt modelId="{548950CB-091E-4450-874D-2E1FCC786768}" type="pres">
      <dgm:prSet presAssocID="{45BD87CC-A113-4BB1-BAC3-D8179B8FDB35}" presName="connTx" presStyleLbl="parChTrans1D4" presStyleIdx="1" presStyleCnt="4"/>
      <dgm:spPr/>
    </dgm:pt>
    <dgm:pt modelId="{7D7DEA22-26F7-466F-9D72-A004396AB314}" type="pres">
      <dgm:prSet presAssocID="{D2B4FE85-C65B-4B6F-992D-C5CEC89FDD64}" presName="root2" presStyleCnt="0"/>
      <dgm:spPr/>
    </dgm:pt>
    <dgm:pt modelId="{EBB063B6-B40D-4584-9B58-4E25D8D49B77}" type="pres">
      <dgm:prSet presAssocID="{D2B4FE85-C65B-4B6F-992D-C5CEC89FDD64}" presName="LevelTwoTextNode" presStyleLbl="node4" presStyleIdx="1" presStyleCnt="4">
        <dgm:presLayoutVars>
          <dgm:chPref val="3"/>
        </dgm:presLayoutVars>
      </dgm:prSet>
      <dgm:spPr/>
    </dgm:pt>
    <dgm:pt modelId="{A9BFF0CB-2F93-4979-816A-773E728F42C2}" type="pres">
      <dgm:prSet presAssocID="{D2B4FE85-C65B-4B6F-992D-C5CEC89FDD64}" presName="level3hierChild" presStyleCnt="0"/>
      <dgm:spPr/>
    </dgm:pt>
    <dgm:pt modelId="{DC33F3AC-1BF6-4770-9A45-FF230AB9851D}" type="pres">
      <dgm:prSet presAssocID="{1F60F08D-9558-4EDC-AA9F-2796688F7D8A}" presName="conn2-1" presStyleLbl="parChTrans1D2" presStyleIdx="1" presStyleCnt="2"/>
      <dgm:spPr/>
    </dgm:pt>
    <dgm:pt modelId="{DB9F54C0-46C6-44BE-9AE4-9E7BBDB6AD36}" type="pres">
      <dgm:prSet presAssocID="{1F60F08D-9558-4EDC-AA9F-2796688F7D8A}" presName="connTx" presStyleLbl="parChTrans1D2" presStyleIdx="1" presStyleCnt="2"/>
      <dgm:spPr/>
    </dgm:pt>
    <dgm:pt modelId="{686E778D-FCC7-46BA-8C67-070AEBCD830A}" type="pres">
      <dgm:prSet presAssocID="{E5ED6861-73DD-49E3-8BDE-8E59633CADF0}" presName="root2" presStyleCnt="0"/>
      <dgm:spPr/>
    </dgm:pt>
    <dgm:pt modelId="{895B8423-3CFC-44BF-A4DA-B2EB8C58AB75}" type="pres">
      <dgm:prSet presAssocID="{E5ED6861-73DD-49E3-8BDE-8E59633CADF0}" presName="LevelTwoTextNode" presStyleLbl="node2" presStyleIdx="1" presStyleCnt="2">
        <dgm:presLayoutVars>
          <dgm:chPref val="3"/>
        </dgm:presLayoutVars>
      </dgm:prSet>
      <dgm:spPr/>
    </dgm:pt>
    <dgm:pt modelId="{0CFAA228-4EB2-4CAD-AFB8-A9EE4E2BAA9C}" type="pres">
      <dgm:prSet presAssocID="{E5ED6861-73DD-49E3-8BDE-8E59633CADF0}" presName="level3hierChild" presStyleCnt="0"/>
      <dgm:spPr/>
    </dgm:pt>
    <dgm:pt modelId="{C91EC969-3D92-44F3-9614-084ED4B4822D}" type="pres">
      <dgm:prSet presAssocID="{C830BB80-ACEF-4D00-AC3F-75AF00CC9183}" presName="conn2-1" presStyleLbl="parChTrans1D3" presStyleIdx="2" presStyleCnt="4"/>
      <dgm:spPr/>
    </dgm:pt>
    <dgm:pt modelId="{FC602AF1-4297-47E9-B7C2-C7E8E93BFAA9}" type="pres">
      <dgm:prSet presAssocID="{C830BB80-ACEF-4D00-AC3F-75AF00CC9183}" presName="connTx" presStyleLbl="parChTrans1D3" presStyleIdx="2" presStyleCnt="4"/>
      <dgm:spPr/>
    </dgm:pt>
    <dgm:pt modelId="{C663C575-6F48-4616-A97D-F446E1304870}" type="pres">
      <dgm:prSet presAssocID="{BDC35D4F-4A46-4766-8981-F32FDE071B2B}" presName="root2" presStyleCnt="0"/>
      <dgm:spPr/>
    </dgm:pt>
    <dgm:pt modelId="{8785817B-55FF-4726-87C0-D8B3BFCA305B}" type="pres">
      <dgm:prSet presAssocID="{BDC35D4F-4A46-4766-8981-F32FDE071B2B}" presName="LevelTwoTextNode" presStyleLbl="node3" presStyleIdx="2" presStyleCnt="4">
        <dgm:presLayoutVars>
          <dgm:chPref val="3"/>
        </dgm:presLayoutVars>
      </dgm:prSet>
      <dgm:spPr/>
    </dgm:pt>
    <dgm:pt modelId="{AB3CB918-49C0-4C1B-9FA5-41EADA0FE944}" type="pres">
      <dgm:prSet presAssocID="{BDC35D4F-4A46-4766-8981-F32FDE071B2B}" presName="level3hierChild" presStyleCnt="0"/>
      <dgm:spPr/>
    </dgm:pt>
    <dgm:pt modelId="{8860FE2B-9E96-47B2-B5C5-80FF3FA0DF24}" type="pres">
      <dgm:prSet presAssocID="{6F312DC0-3210-4400-BC74-6792FF0B74A2}" presName="conn2-1" presStyleLbl="parChTrans1D4" presStyleIdx="2" presStyleCnt="4"/>
      <dgm:spPr/>
    </dgm:pt>
    <dgm:pt modelId="{3491A157-40A7-42EA-A087-53E70437BAD0}" type="pres">
      <dgm:prSet presAssocID="{6F312DC0-3210-4400-BC74-6792FF0B74A2}" presName="connTx" presStyleLbl="parChTrans1D4" presStyleIdx="2" presStyleCnt="4"/>
      <dgm:spPr/>
    </dgm:pt>
    <dgm:pt modelId="{B2152FAE-AB8B-43EA-808A-618A67784F9A}" type="pres">
      <dgm:prSet presAssocID="{C920FFD3-52F8-41C3-971F-D1601A48B3C1}" presName="root2" presStyleCnt="0"/>
      <dgm:spPr/>
    </dgm:pt>
    <dgm:pt modelId="{FFB23599-53A7-4A88-AAF2-642FC0D647A3}" type="pres">
      <dgm:prSet presAssocID="{C920FFD3-52F8-41C3-971F-D1601A48B3C1}" presName="LevelTwoTextNode" presStyleLbl="node4" presStyleIdx="2" presStyleCnt="4">
        <dgm:presLayoutVars>
          <dgm:chPref val="3"/>
        </dgm:presLayoutVars>
      </dgm:prSet>
      <dgm:spPr/>
    </dgm:pt>
    <dgm:pt modelId="{78493D70-FA30-4808-B7BD-793A74FA2B08}" type="pres">
      <dgm:prSet presAssocID="{C920FFD3-52F8-41C3-971F-D1601A48B3C1}" presName="level3hierChild" presStyleCnt="0"/>
      <dgm:spPr/>
    </dgm:pt>
    <dgm:pt modelId="{EFE11D23-7B6E-4486-BEE1-1BBDB3050D62}" type="pres">
      <dgm:prSet presAssocID="{179B910C-D44D-444E-B1FF-497E05D7E2D6}" presName="conn2-1" presStyleLbl="parChTrans1D3" presStyleIdx="3" presStyleCnt="4"/>
      <dgm:spPr/>
    </dgm:pt>
    <dgm:pt modelId="{9D7B916B-C35B-4C87-938C-4B39D31EE61C}" type="pres">
      <dgm:prSet presAssocID="{179B910C-D44D-444E-B1FF-497E05D7E2D6}" presName="connTx" presStyleLbl="parChTrans1D3" presStyleIdx="3" presStyleCnt="4"/>
      <dgm:spPr/>
    </dgm:pt>
    <dgm:pt modelId="{4659F037-A251-4426-932B-4DB021054514}" type="pres">
      <dgm:prSet presAssocID="{47F5D446-7D86-41E2-A7E0-EA91AEE0E89F}" presName="root2" presStyleCnt="0"/>
      <dgm:spPr/>
    </dgm:pt>
    <dgm:pt modelId="{876B139A-78DC-47F6-B25B-3D4AAB827594}" type="pres">
      <dgm:prSet presAssocID="{47F5D446-7D86-41E2-A7E0-EA91AEE0E89F}" presName="LevelTwoTextNode" presStyleLbl="node3" presStyleIdx="3" presStyleCnt="4">
        <dgm:presLayoutVars>
          <dgm:chPref val="3"/>
        </dgm:presLayoutVars>
      </dgm:prSet>
      <dgm:spPr/>
    </dgm:pt>
    <dgm:pt modelId="{382D037F-4EE2-484E-BA82-D815D84936B1}" type="pres">
      <dgm:prSet presAssocID="{47F5D446-7D86-41E2-A7E0-EA91AEE0E89F}" presName="level3hierChild" presStyleCnt="0"/>
      <dgm:spPr/>
    </dgm:pt>
    <dgm:pt modelId="{9E927E8A-E62A-44EA-9F56-39516C76E279}" type="pres">
      <dgm:prSet presAssocID="{C424AC52-2C1A-4C75-9F2C-087F043AFBF7}" presName="conn2-1" presStyleLbl="parChTrans1D4" presStyleIdx="3" presStyleCnt="4"/>
      <dgm:spPr/>
    </dgm:pt>
    <dgm:pt modelId="{9995AB26-22E2-438F-98A8-222AA210C976}" type="pres">
      <dgm:prSet presAssocID="{C424AC52-2C1A-4C75-9F2C-087F043AFBF7}" presName="connTx" presStyleLbl="parChTrans1D4" presStyleIdx="3" presStyleCnt="4"/>
      <dgm:spPr/>
    </dgm:pt>
    <dgm:pt modelId="{0C95FEC7-3D53-4E5C-8F3C-2F73248067A7}" type="pres">
      <dgm:prSet presAssocID="{81B8DB09-E751-45A2-B3B4-F1A4F3E559D3}" presName="root2" presStyleCnt="0"/>
      <dgm:spPr/>
    </dgm:pt>
    <dgm:pt modelId="{ED80DF21-1EBB-4DDE-8039-49AE250E0D9F}" type="pres">
      <dgm:prSet presAssocID="{81B8DB09-E751-45A2-B3B4-F1A4F3E559D3}" presName="LevelTwoTextNode" presStyleLbl="node4" presStyleIdx="3" presStyleCnt="4">
        <dgm:presLayoutVars>
          <dgm:chPref val="3"/>
        </dgm:presLayoutVars>
      </dgm:prSet>
      <dgm:spPr/>
    </dgm:pt>
    <dgm:pt modelId="{AF625350-2AF8-4F12-B01A-753A65AC2690}" type="pres">
      <dgm:prSet presAssocID="{81B8DB09-E751-45A2-B3B4-F1A4F3E559D3}" presName="level3hierChild" presStyleCnt="0"/>
      <dgm:spPr/>
    </dgm:pt>
  </dgm:ptLst>
  <dgm:cxnLst>
    <dgm:cxn modelId="{E8CE7F09-2576-49BB-A9A7-84F7B80F3F12}" type="presOf" srcId="{47F5D446-7D86-41E2-A7E0-EA91AEE0E89F}" destId="{876B139A-78DC-47F6-B25B-3D4AAB827594}" srcOrd="0" destOrd="0" presId="urn:microsoft.com/office/officeart/2008/layout/HorizontalMultiLevelHierarchy"/>
    <dgm:cxn modelId="{1ABBCC0F-8F34-4C72-B9D5-0B55F427C008}" srcId="{E5ED6861-73DD-49E3-8BDE-8E59633CADF0}" destId="{47F5D446-7D86-41E2-A7E0-EA91AEE0E89F}" srcOrd="1" destOrd="0" parTransId="{179B910C-D44D-444E-B1FF-497E05D7E2D6}" sibTransId="{74FEEB67-DED0-437C-8CB2-3CA3BAAD4BBB}"/>
    <dgm:cxn modelId="{A229F912-2354-49C7-A0E3-5A826CE331E0}" type="presOf" srcId="{D2B4FE85-C65B-4B6F-992D-C5CEC89FDD64}" destId="{EBB063B6-B40D-4584-9B58-4E25D8D49B77}" srcOrd="0" destOrd="0" presId="urn:microsoft.com/office/officeart/2008/layout/HorizontalMultiLevelHierarchy"/>
    <dgm:cxn modelId="{89AF7E1D-0A1C-4F8D-8252-EFD3B47FBE83}" srcId="{2737C55E-5CBB-4CB1-BA85-AD9DEA0A66DF}" destId="{58835327-A288-4DC0-96ED-B010761F9537}" srcOrd="1" destOrd="0" parTransId="{6514B39E-70E1-41DB-A7EC-70531F53A8E6}" sibTransId="{C106EF4F-0981-4B5C-AAB3-E59668697406}"/>
    <dgm:cxn modelId="{37C45121-487A-44D0-861C-4A7FC7CBC05F}" type="presOf" srcId="{6F19C3A2-DDC8-4750-9CAD-296162B50364}" destId="{2F1646EB-2895-460F-946A-3EE610DEF748}" srcOrd="0" destOrd="0" presId="urn:microsoft.com/office/officeart/2008/layout/HorizontalMultiLevelHierarchy"/>
    <dgm:cxn modelId="{B36BE823-9E3E-4294-BCC2-025AA6BE7157}" type="presOf" srcId="{58835327-A288-4DC0-96ED-B010761F9537}" destId="{E137F125-6200-47EC-ADCD-F6F1CED3D80A}" srcOrd="0" destOrd="0" presId="urn:microsoft.com/office/officeart/2008/layout/HorizontalMultiLevelHierarchy"/>
    <dgm:cxn modelId="{04C6292A-212D-44B3-AF41-60979A80747A}" type="presOf" srcId="{C830BB80-ACEF-4D00-AC3F-75AF00CC9183}" destId="{FC602AF1-4297-47E9-B7C2-C7E8E93BFAA9}" srcOrd="1" destOrd="0" presId="urn:microsoft.com/office/officeart/2008/layout/HorizontalMultiLevelHierarchy"/>
    <dgm:cxn modelId="{88AF662D-4D43-468C-BB65-FBE372C6B02C}" srcId="{58835327-A288-4DC0-96ED-B010761F9537}" destId="{D2B4FE85-C65B-4B6F-992D-C5CEC89FDD64}" srcOrd="0" destOrd="0" parTransId="{45BD87CC-A113-4BB1-BAC3-D8179B8FDB35}" sibTransId="{127AE29A-934E-4906-859C-5318D3C3A370}"/>
    <dgm:cxn modelId="{9C23F53D-4A7F-4D60-AF83-ED483F72A0CE}" srcId="{65624986-DC54-4FE9-A372-A12D33B17C9C}" destId="{2737C55E-5CBB-4CB1-BA85-AD9DEA0A66DF}" srcOrd="0" destOrd="0" parTransId="{BF1CE385-E3E7-4C61-BC1A-1DDC82913C85}" sibTransId="{EAF5EB85-1BBB-4EED-80DB-AD82119F584F}"/>
    <dgm:cxn modelId="{2F3BA43E-58DA-420B-9D64-FE835D0632C4}" type="presOf" srcId="{C830BB80-ACEF-4D00-AC3F-75AF00CC9183}" destId="{C91EC969-3D92-44F3-9614-084ED4B4822D}" srcOrd="0" destOrd="0" presId="urn:microsoft.com/office/officeart/2008/layout/HorizontalMultiLevelHierarchy"/>
    <dgm:cxn modelId="{32882062-3D91-48FD-83C2-C022A2DE1FB4}" type="presOf" srcId="{BF1CE385-E3E7-4C61-BC1A-1DDC82913C85}" destId="{BD35135D-C9D7-4396-A5C7-BD29DAF359A4}" srcOrd="1" destOrd="0" presId="urn:microsoft.com/office/officeart/2008/layout/HorizontalMultiLevelHierarchy"/>
    <dgm:cxn modelId="{D3442843-6433-4F0F-8F64-8D9A0FE26D85}" type="presOf" srcId="{6F312DC0-3210-4400-BC74-6792FF0B74A2}" destId="{8860FE2B-9E96-47B2-B5C5-80FF3FA0DF24}" srcOrd="0" destOrd="0" presId="urn:microsoft.com/office/officeart/2008/layout/HorizontalMultiLevelHierarchy"/>
    <dgm:cxn modelId="{BF3F9165-4D1A-4277-BA30-7BB1FAD58F61}" type="presOf" srcId="{6F312DC0-3210-4400-BC74-6792FF0B74A2}" destId="{3491A157-40A7-42EA-A087-53E70437BAD0}" srcOrd="1" destOrd="0" presId="urn:microsoft.com/office/officeart/2008/layout/HorizontalMultiLevelHierarchy"/>
    <dgm:cxn modelId="{71639C45-A276-4F54-8F42-BAA602EF3134}" type="presOf" srcId="{551573F5-CB18-4616-B332-0834A55A8ED8}" destId="{FAD411C4-8CBA-4378-9BAB-2B5433B5B75E}" srcOrd="0" destOrd="0" presId="urn:microsoft.com/office/officeart/2008/layout/HorizontalMultiLevelHierarchy"/>
    <dgm:cxn modelId="{786C024A-9FD4-439B-A0B7-F8A3ED095B25}" type="presOf" srcId="{65624986-DC54-4FE9-A372-A12D33B17C9C}" destId="{E16E2393-7E54-494C-B976-26A1A20ACCD6}" srcOrd="0" destOrd="0" presId="urn:microsoft.com/office/officeart/2008/layout/HorizontalMultiLevelHierarchy"/>
    <dgm:cxn modelId="{95F15D56-E4E6-4F4C-887B-D56DA8140A60}" type="presOf" srcId="{179B910C-D44D-444E-B1FF-497E05D7E2D6}" destId="{9D7B916B-C35B-4C87-938C-4B39D31EE61C}" srcOrd="1" destOrd="0" presId="urn:microsoft.com/office/officeart/2008/layout/HorizontalMultiLevelHierarchy"/>
    <dgm:cxn modelId="{D7385A78-B889-4CEF-A4CD-17D571CA057A}" type="presOf" srcId="{1F60F08D-9558-4EDC-AA9F-2796688F7D8A}" destId="{DB9F54C0-46C6-44BE-9AE4-9E7BBDB6AD36}" srcOrd="1" destOrd="0" presId="urn:microsoft.com/office/officeart/2008/layout/HorizontalMultiLevelHierarchy"/>
    <dgm:cxn modelId="{53329178-D68C-4188-8AF6-81BB9CF93A6C}" type="presOf" srcId="{AE65B923-A455-4AAD-94D1-27D4DD330B86}" destId="{EB144AFC-2A9E-4007-B533-B62B2A42AEAA}" srcOrd="1" destOrd="0" presId="urn:microsoft.com/office/officeart/2008/layout/HorizontalMultiLevelHierarchy"/>
    <dgm:cxn modelId="{3EC5A458-1F0F-4B7A-AE4E-941999418CC1}" type="presOf" srcId="{45BD87CC-A113-4BB1-BAC3-D8179B8FDB35}" destId="{04F9E4B3-76F9-439F-994A-903CFBD57F01}" srcOrd="0" destOrd="0" presId="urn:microsoft.com/office/officeart/2008/layout/HorizontalMultiLevelHierarchy"/>
    <dgm:cxn modelId="{156B837A-44A8-4EE6-B872-0E9A435F8874}" type="presOf" srcId="{45BD87CC-A113-4BB1-BAC3-D8179B8FDB35}" destId="{548950CB-091E-4450-874D-2E1FCC786768}" srcOrd="1" destOrd="0" presId="urn:microsoft.com/office/officeart/2008/layout/HorizontalMultiLevelHierarchy"/>
    <dgm:cxn modelId="{75664A80-4A37-4ECC-8B45-1D3614983FD3}" type="presOf" srcId="{C920FFD3-52F8-41C3-971F-D1601A48B3C1}" destId="{FFB23599-53A7-4A88-AAF2-642FC0D647A3}" srcOrd="0" destOrd="0" presId="urn:microsoft.com/office/officeart/2008/layout/HorizontalMultiLevelHierarchy"/>
    <dgm:cxn modelId="{CDC31285-D404-44A6-82EE-83F7B386DDFC}" type="presOf" srcId="{6514B39E-70E1-41DB-A7EC-70531F53A8E6}" destId="{F8B869C5-BB64-40C7-8EC6-5640D4420E2A}" srcOrd="1" destOrd="0" presId="urn:microsoft.com/office/officeart/2008/layout/HorizontalMultiLevelHierarchy"/>
    <dgm:cxn modelId="{9362FB89-22C9-449B-A134-238180F07061}" type="presOf" srcId="{B0EF4C4B-F320-43D6-8044-7D289DA17669}" destId="{6F9441B6-F43E-465F-85C9-1A434ABD3350}" srcOrd="0" destOrd="0" presId="urn:microsoft.com/office/officeart/2008/layout/HorizontalMultiLevelHierarchy"/>
    <dgm:cxn modelId="{FB929E8F-EF0C-42CD-94AF-CCEF4E8B4111}" type="presOf" srcId="{2737C55E-5CBB-4CB1-BA85-AD9DEA0A66DF}" destId="{191D3F26-E601-4DE6-88ED-AE6BDB4B69F9}" srcOrd="0" destOrd="0" presId="urn:microsoft.com/office/officeart/2008/layout/HorizontalMultiLevelHierarchy"/>
    <dgm:cxn modelId="{DC997992-3F94-493E-8502-CC0955DDC83D}" type="presOf" srcId="{179B910C-D44D-444E-B1FF-497E05D7E2D6}" destId="{EFE11D23-7B6E-4486-BEE1-1BBDB3050D62}" srcOrd="0" destOrd="0" presId="urn:microsoft.com/office/officeart/2008/layout/HorizontalMultiLevelHierarchy"/>
    <dgm:cxn modelId="{50464C9A-3C6A-41BB-A71E-1C689C0F1BE2}" srcId="{47F5D446-7D86-41E2-A7E0-EA91AEE0E89F}" destId="{81B8DB09-E751-45A2-B3B4-F1A4F3E559D3}" srcOrd="0" destOrd="0" parTransId="{C424AC52-2C1A-4C75-9F2C-087F043AFBF7}" sibTransId="{9263A7E5-8272-4712-8477-71D8D763C29B}"/>
    <dgm:cxn modelId="{FE18759E-CF95-4BE9-BE6D-B56D3D16C15A}" type="presOf" srcId="{AE65B923-A455-4AAD-94D1-27D4DD330B86}" destId="{2278EDC1-DF3F-44BF-88B1-DC41E5FF02DF}" srcOrd="0" destOrd="0" presId="urn:microsoft.com/office/officeart/2008/layout/HorizontalMultiLevelHierarchy"/>
    <dgm:cxn modelId="{ACFE67A1-2DFB-4F48-A808-447C0F111842}" type="presOf" srcId="{C424AC52-2C1A-4C75-9F2C-087F043AFBF7}" destId="{9995AB26-22E2-438F-98A8-222AA210C976}" srcOrd="1" destOrd="0" presId="urn:microsoft.com/office/officeart/2008/layout/HorizontalMultiLevelHierarchy"/>
    <dgm:cxn modelId="{6FE14DA6-C305-4F75-96B6-4AA8955A4E5C}" type="presOf" srcId="{C424AC52-2C1A-4C75-9F2C-087F043AFBF7}" destId="{9E927E8A-E62A-44EA-9F56-39516C76E279}" srcOrd="0" destOrd="0" presId="urn:microsoft.com/office/officeart/2008/layout/HorizontalMultiLevelHierarchy"/>
    <dgm:cxn modelId="{90519FA7-CD3C-4990-8D7E-DC619CB39278}" srcId="{551573F5-CB18-4616-B332-0834A55A8ED8}" destId="{6F19C3A2-DDC8-4750-9CAD-296162B50364}" srcOrd="0" destOrd="0" parTransId="{419E3477-6D75-4D94-894A-4C11CE12D464}" sibTransId="{323DED7F-2495-4261-AE7F-E067C9BE2759}"/>
    <dgm:cxn modelId="{5A5D7EA9-5465-45E2-92FE-1209AD7ADDCE}" type="presOf" srcId="{1F60F08D-9558-4EDC-AA9F-2796688F7D8A}" destId="{DC33F3AC-1BF6-4770-9A45-FF230AB9851D}" srcOrd="0" destOrd="0" presId="urn:microsoft.com/office/officeart/2008/layout/HorizontalMultiLevelHierarchy"/>
    <dgm:cxn modelId="{EA946CAD-26D2-42F6-BF6C-BC16C1CA73FA}" type="presOf" srcId="{419E3477-6D75-4D94-894A-4C11CE12D464}" destId="{E24FE033-05F7-4D14-8401-07625F4EF8E2}" srcOrd="1" destOrd="0" presId="urn:microsoft.com/office/officeart/2008/layout/HorizontalMultiLevelHierarchy"/>
    <dgm:cxn modelId="{60D1DAAD-3520-4CE6-A328-03FB19BC2AA7}" type="presOf" srcId="{6514B39E-70E1-41DB-A7EC-70531F53A8E6}" destId="{2A79F526-EA54-482A-BAF0-3E5483EC1A73}" srcOrd="0" destOrd="0" presId="urn:microsoft.com/office/officeart/2008/layout/HorizontalMultiLevelHierarchy"/>
    <dgm:cxn modelId="{0AFC04B2-7A2D-493E-83D2-27E5B76956DD}" type="presOf" srcId="{BDC35D4F-4A46-4766-8981-F32FDE071B2B}" destId="{8785817B-55FF-4726-87C0-D8B3BFCA305B}" srcOrd="0" destOrd="0" presId="urn:microsoft.com/office/officeart/2008/layout/HorizontalMultiLevelHierarchy"/>
    <dgm:cxn modelId="{A38BD8B8-9B5D-49B3-B7F4-8CB7FFFAA523}" type="presOf" srcId="{419E3477-6D75-4D94-894A-4C11CE12D464}" destId="{CB4F9809-4689-4C28-AF95-3F273863B3FA}" srcOrd="0" destOrd="0" presId="urn:microsoft.com/office/officeart/2008/layout/HorizontalMultiLevelHierarchy"/>
    <dgm:cxn modelId="{C71B1BBA-17F9-4CB9-96F6-A22326E20398}" srcId="{E5ED6861-73DD-49E3-8BDE-8E59633CADF0}" destId="{BDC35D4F-4A46-4766-8981-F32FDE071B2B}" srcOrd="0" destOrd="0" parTransId="{C830BB80-ACEF-4D00-AC3F-75AF00CC9183}" sibTransId="{57986933-7569-49BF-8807-F0221200E970}"/>
    <dgm:cxn modelId="{F6D389C1-8405-4D88-AC31-659DD690E1C1}" type="presOf" srcId="{81B8DB09-E751-45A2-B3B4-F1A4F3E559D3}" destId="{ED80DF21-1EBB-4DDE-8039-49AE250E0D9F}" srcOrd="0" destOrd="0" presId="urn:microsoft.com/office/officeart/2008/layout/HorizontalMultiLevelHierarchy"/>
    <dgm:cxn modelId="{77001BDC-F6AF-47FB-A4C5-6E6751D9972C}" srcId="{BDC35D4F-4A46-4766-8981-F32FDE071B2B}" destId="{C920FFD3-52F8-41C3-971F-D1601A48B3C1}" srcOrd="0" destOrd="0" parTransId="{6F312DC0-3210-4400-BC74-6792FF0B74A2}" sibTransId="{0D72D8A2-001B-4A40-BA1B-6A5FE79420A3}"/>
    <dgm:cxn modelId="{4BB297DF-8A48-4562-812F-10F2CA82C0F7}" srcId="{B0EF4C4B-F320-43D6-8044-7D289DA17669}" destId="{65624986-DC54-4FE9-A372-A12D33B17C9C}" srcOrd="0" destOrd="0" parTransId="{121A0225-DF34-43A2-9D9D-5FF4A5610E6A}" sibTransId="{CDA56CA7-9FD7-4C1F-93EB-2DA0A2A32E4F}"/>
    <dgm:cxn modelId="{6191F0E2-4C92-4545-9370-AA500E170E28}" srcId="{2737C55E-5CBB-4CB1-BA85-AD9DEA0A66DF}" destId="{551573F5-CB18-4616-B332-0834A55A8ED8}" srcOrd="0" destOrd="0" parTransId="{AE65B923-A455-4AAD-94D1-27D4DD330B86}" sibTransId="{B0B698C6-1AC7-4595-951D-746CD499D559}"/>
    <dgm:cxn modelId="{7E9D13EA-916E-4E9C-9C89-41D5C5ED42C4}" srcId="{65624986-DC54-4FE9-A372-A12D33B17C9C}" destId="{E5ED6861-73DD-49E3-8BDE-8E59633CADF0}" srcOrd="1" destOrd="0" parTransId="{1F60F08D-9558-4EDC-AA9F-2796688F7D8A}" sibTransId="{A6E9FBFA-5036-4B91-ABED-C613466C32DF}"/>
    <dgm:cxn modelId="{FECCE2F1-3F0C-4180-B8B1-92BE65617C1D}" type="presOf" srcId="{BF1CE385-E3E7-4C61-BC1A-1DDC82913C85}" destId="{DC04E2CB-31AB-4AB8-BC6E-190A5CF1A0BB}" srcOrd="0" destOrd="0" presId="urn:microsoft.com/office/officeart/2008/layout/HorizontalMultiLevelHierarchy"/>
    <dgm:cxn modelId="{0F6C0BFA-001A-41F9-B897-55665A79ADEE}" type="presOf" srcId="{E5ED6861-73DD-49E3-8BDE-8E59633CADF0}" destId="{895B8423-3CFC-44BF-A4DA-B2EB8C58AB75}" srcOrd="0" destOrd="0" presId="urn:microsoft.com/office/officeart/2008/layout/HorizontalMultiLevelHierarchy"/>
    <dgm:cxn modelId="{0BCF8800-1E14-4935-8C1F-B858154047D7}" type="presParOf" srcId="{6F9441B6-F43E-465F-85C9-1A434ABD3350}" destId="{633BCAD9-9D77-4AF4-9321-99061C09B559}" srcOrd="0" destOrd="0" presId="urn:microsoft.com/office/officeart/2008/layout/HorizontalMultiLevelHierarchy"/>
    <dgm:cxn modelId="{90AABC0C-FF33-4644-8710-62EBB1536955}" type="presParOf" srcId="{633BCAD9-9D77-4AF4-9321-99061C09B559}" destId="{E16E2393-7E54-494C-B976-26A1A20ACCD6}" srcOrd="0" destOrd="0" presId="urn:microsoft.com/office/officeart/2008/layout/HorizontalMultiLevelHierarchy"/>
    <dgm:cxn modelId="{CD8F2671-F927-48C6-84CD-1CF4F52B1718}" type="presParOf" srcId="{633BCAD9-9D77-4AF4-9321-99061C09B559}" destId="{4986847F-3128-4841-86DC-5ECB6E67D374}" srcOrd="1" destOrd="0" presId="urn:microsoft.com/office/officeart/2008/layout/HorizontalMultiLevelHierarchy"/>
    <dgm:cxn modelId="{F9CB12A1-F900-4B06-834D-FAF6EAC98267}" type="presParOf" srcId="{4986847F-3128-4841-86DC-5ECB6E67D374}" destId="{DC04E2CB-31AB-4AB8-BC6E-190A5CF1A0BB}" srcOrd="0" destOrd="0" presId="urn:microsoft.com/office/officeart/2008/layout/HorizontalMultiLevelHierarchy"/>
    <dgm:cxn modelId="{15E57473-B104-4AF8-9275-41A10F415E96}" type="presParOf" srcId="{DC04E2CB-31AB-4AB8-BC6E-190A5CF1A0BB}" destId="{BD35135D-C9D7-4396-A5C7-BD29DAF359A4}" srcOrd="0" destOrd="0" presId="urn:microsoft.com/office/officeart/2008/layout/HorizontalMultiLevelHierarchy"/>
    <dgm:cxn modelId="{947B7D3F-50E0-427E-ADFF-85CF37190DF5}" type="presParOf" srcId="{4986847F-3128-4841-86DC-5ECB6E67D374}" destId="{39C51BBA-A33C-4A02-9081-AA8BAF16B93C}" srcOrd="1" destOrd="0" presId="urn:microsoft.com/office/officeart/2008/layout/HorizontalMultiLevelHierarchy"/>
    <dgm:cxn modelId="{9FC24A47-F01A-48CB-8993-0E57EDBC102B}" type="presParOf" srcId="{39C51BBA-A33C-4A02-9081-AA8BAF16B93C}" destId="{191D3F26-E601-4DE6-88ED-AE6BDB4B69F9}" srcOrd="0" destOrd="0" presId="urn:microsoft.com/office/officeart/2008/layout/HorizontalMultiLevelHierarchy"/>
    <dgm:cxn modelId="{6C280F44-422A-430E-8FB1-2136C570A576}" type="presParOf" srcId="{39C51BBA-A33C-4A02-9081-AA8BAF16B93C}" destId="{5C7BEE56-E6A6-4CB9-B6B0-0DE50FC96EC9}" srcOrd="1" destOrd="0" presId="urn:microsoft.com/office/officeart/2008/layout/HorizontalMultiLevelHierarchy"/>
    <dgm:cxn modelId="{A10D4502-3BD8-4728-AD33-6D8E12764204}" type="presParOf" srcId="{5C7BEE56-E6A6-4CB9-B6B0-0DE50FC96EC9}" destId="{2278EDC1-DF3F-44BF-88B1-DC41E5FF02DF}" srcOrd="0" destOrd="0" presId="urn:microsoft.com/office/officeart/2008/layout/HorizontalMultiLevelHierarchy"/>
    <dgm:cxn modelId="{A6100691-03F1-4C0F-A773-9DA3EC386342}" type="presParOf" srcId="{2278EDC1-DF3F-44BF-88B1-DC41E5FF02DF}" destId="{EB144AFC-2A9E-4007-B533-B62B2A42AEAA}" srcOrd="0" destOrd="0" presId="urn:microsoft.com/office/officeart/2008/layout/HorizontalMultiLevelHierarchy"/>
    <dgm:cxn modelId="{12C122F8-673F-4EC2-98FB-D1AC2366A583}" type="presParOf" srcId="{5C7BEE56-E6A6-4CB9-B6B0-0DE50FC96EC9}" destId="{2CF1BE4D-2915-4F4E-B453-306AB2C51944}" srcOrd="1" destOrd="0" presId="urn:microsoft.com/office/officeart/2008/layout/HorizontalMultiLevelHierarchy"/>
    <dgm:cxn modelId="{5E186D58-BC89-4A3F-92CC-B4AF6B377AAD}" type="presParOf" srcId="{2CF1BE4D-2915-4F4E-B453-306AB2C51944}" destId="{FAD411C4-8CBA-4378-9BAB-2B5433B5B75E}" srcOrd="0" destOrd="0" presId="urn:microsoft.com/office/officeart/2008/layout/HorizontalMultiLevelHierarchy"/>
    <dgm:cxn modelId="{8926A43C-0796-4C90-9BF2-318BF702198D}" type="presParOf" srcId="{2CF1BE4D-2915-4F4E-B453-306AB2C51944}" destId="{72D9D234-0853-4D6B-9E81-C213AD7B1719}" srcOrd="1" destOrd="0" presId="urn:microsoft.com/office/officeart/2008/layout/HorizontalMultiLevelHierarchy"/>
    <dgm:cxn modelId="{2DEA0628-4F9B-49B5-9860-C9277B87571A}" type="presParOf" srcId="{72D9D234-0853-4D6B-9E81-C213AD7B1719}" destId="{CB4F9809-4689-4C28-AF95-3F273863B3FA}" srcOrd="0" destOrd="0" presId="urn:microsoft.com/office/officeart/2008/layout/HorizontalMultiLevelHierarchy"/>
    <dgm:cxn modelId="{718319D6-8C23-45ED-B62A-F870AC95F09A}" type="presParOf" srcId="{CB4F9809-4689-4C28-AF95-3F273863B3FA}" destId="{E24FE033-05F7-4D14-8401-07625F4EF8E2}" srcOrd="0" destOrd="0" presId="urn:microsoft.com/office/officeart/2008/layout/HorizontalMultiLevelHierarchy"/>
    <dgm:cxn modelId="{74146B5E-B46E-4C91-8ECC-85AFE6BBF491}" type="presParOf" srcId="{72D9D234-0853-4D6B-9E81-C213AD7B1719}" destId="{7B1EB689-C549-47EC-A516-8DAC747155A7}" srcOrd="1" destOrd="0" presId="urn:microsoft.com/office/officeart/2008/layout/HorizontalMultiLevelHierarchy"/>
    <dgm:cxn modelId="{DE871176-0B6C-41C7-BA69-1FFBA7597F63}" type="presParOf" srcId="{7B1EB689-C549-47EC-A516-8DAC747155A7}" destId="{2F1646EB-2895-460F-946A-3EE610DEF748}" srcOrd="0" destOrd="0" presId="urn:microsoft.com/office/officeart/2008/layout/HorizontalMultiLevelHierarchy"/>
    <dgm:cxn modelId="{78B36967-46DE-4512-946E-EC7243006079}" type="presParOf" srcId="{7B1EB689-C549-47EC-A516-8DAC747155A7}" destId="{F8777FEC-DEFB-4008-89D3-FEB8977326AE}" srcOrd="1" destOrd="0" presId="urn:microsoft.com/office/officeart/2008/layout/HorizontalMultiLevelHierarchy"/>
    <dgm:cxn modelId="{B76D6D13-A47A-414E-ACB8-A3FAFFB7B21E}" type="presParOf" srcId="{5C7BEE56-E6A6-4CB9-B6B0-0DE50FC96EC9}" destId="{2A79F526-EA54-482A-BAF0-3E5483EC1A73}" srcOrd="2" destOrd="0" presId="urn:microsoft.com/office/officeart/2008/layout/HorizontalMultiLevelHierarchy"/>
    <dgm:cxn modelId="{B91DA7DE-4FE1-4469-8DFE-ADE222F41545}" type="presParOf" srcId="{2A79F526-EA54-482A-BAF0-3E5483EC1A73}" destId="{F8B869C5-BB64-40C7-8EC6-5640D4420E2A}" srcOrd="0" destOrd="0" presId="urn:microsoft.com/office/officeart/2008/layout/HorizontalMultiLevelHierarchy"/>
    <dgm:cxn modelId="{EB81BF3A-1CF0-467B-85E6-325015728B00}" type="presParOf" srcId="{5C7BEE56-E6A6-4CB9-B6B0-0DE50FC96EC9}" destId="{DD89F321-6B91-4C2C-8232-FD71E648D6F5}" srcOrd="3" destOrd="0" presId="urn:microsoft.com/office/officeart/2008/layout/HorizontalMultiLevelHierarchy"/>
    <dgm:cxn modelId="{4B1231EF-6578-4851-9399-5DFAE2F92BF3}" type="presParOf" srcId="{DD89F321-6B91-4C2C-8232-FD71E648D6F5}" destId="{E137F125-6200-47EC-ADCD-F6F1CED3D80A}" srcOrd="0" destOrd="0" presId="urn:microsoft.com/office/officeart/2008/layout/HorizontalMultiLevelHierarchy"/>
    <dgm:cxn modelId="{51424736-F278-4EC6-8431-D852E9499A5B}" type="presParOf" srcId="{DD89F321-6B91-4C2C-8232-FD71E648D6F5}" destId="{19A6BD05-1A76-411A-98CA-8FD2ADB9E45E}" srcOrd="1" destOrd="0" presId="urn:microsoft.com/office/officeart/2008/layout/HorizontalMultiLevelHierarchy"/>
    <dgm:cxn modelId="{6D33D232-D234-451E-B1BF-2AF73FBD8189}" type="presParOf" srcId="{19A6BD05-1A76-411A-98CA-8FD2ADB9E45E}" destId="{04F9E4B3-76F9-439F-994A-903CFBD57F01}" srcOrd="0" destOrd="0" presId="urn:microsoft.com/office/officeart/2008/layout/HorizontalMultiLevelHierarchy"/>
    <dgm:cxn modelId="{78FE4A04-0F6A-4DE1-B985-57CF6DF02D13}" type="presParOf" srcId="{04F9E4B3-76F9-439F-994A-903CFBD57F01}" destId="{548950CB-091E-4450-874D-2E1FCC786768}" srcOrd="0" destOrd="0" presId="urn:microsoft.com/office/officeart/2008/layout/HorizontalMultiLevelHierarchy"/>
    <dgm:cxn modelId="{B37B03DC-B453-402B-A486-2D8C9B3B7DD6}" type="presParOf" srcId="{19A6BD05-1A76-411A-98CA-8FD2ADB9E45E}" destId="{7D7DEA22-26F7-466F-9D72-A004396AB314}" srcOrd="1" destOrd="0" presId="urn:microsoft.com/office/officeart/2008/layout/HorizontalMultiLevelHierarchy"/>
    <dgm:cxn modelId="{202B7CA2-C442-4D5C-BAE9-3D9F792F5258}" type="presParOf" srcId="{7D7DEA22-26F7-466F-9D72-A004396AB314}" destId="{EBB063B6-B40D-4584-9B58-4E25D8D49B77}" srcOrd="0" destOrd="0" presId="urn:microsoft.com/office/officeart/2008/layout/HorizontalMultiLevelHierarchy"/>
    <dgm:cxn modelId="{CA28F44A-7AF8-4BEF-AF55-55ACB48041B9}" type="presParOf" srcId="{7D7DEA22-26F7-466F-9D72-A004396AB314}" destId="{A9BFF0CB-2F93-4979-816A-773E728F42C2}" srcOrd="1" destOrd="0" presId="urn:microsoft.com/office/officeart/2008/layout/HorizontalMultiLevelHierarchy"/>
    <dgm:cxn modelId="{6888B5EE-A3AE-4F94-BC02-AE053350C859}" type="presParOf" srcId="{4986847F-3128-4841-86DC-5ECB6E67D374}" destId="{DC33F3AC-1BF6-4770-9A45-FF230AB9851D}" srcOrd="2" destOrd="0" presId="urn:microsoft.com/office/officeart/2008/layout/HorizontalMultiLevelHierarchy"/>
    <dgm:cxn modelId="{D0207BFD-A423-4D1D-AED9-2AE6D5C18C64}" type="presParOf" srcId="{DC33F3AC-1BF6-4770-9A45-FF230AB9851D}" destId="{DB9F54C0-46C6-44BE-9AE4-9E7BBDB6AD36}" srcOrd="0" destOrd="0" presId="urn:microsoft.com/office/officeart/2008/layout/HorizontalMultiLevelHierarchy"/>
    <dgm:cxn modelId="{90BDCA3A-9EE0-499D-9878-DE4A43EC4E74}" type="presParOf" srcId="{4986847F-3128-4841-86DC-5ECB6E67D374}" destId="{686E778D-FCC7-46BA-8C67-070AEBCD830A}" srcOrd="3" destOrd="0" presId="urn:microsoft.com/office/officeart/2008/layout/HorizontalMultiLevelHierarchy"/>
    <dgm:cxn modelId="{5BE97F1D-F723-4C93-A16B-707180FE4789}" type="presParOf" srcId="{686E778D-FCC7-46BA-8C67-070AEBCD830A}" destId="{895B8423-3CFC-44BF-A4DA-B2EB8C58AB75}" srcOrd="0" destOrd="0" presId="urn:microsoft.com/office/officeart/2008/layout/HorizontalMultiLevelHierarchy"/>
    <dgm:cxn modelId="{D2C79788-57D2-4D77-9B40-6CA6864AA938}" type="presParOf" srcId="{686E778D-FCC7-46BA-8C67-070AEBCD830A}" destId="{0CFAA228-4EB2-4CAD-AFB8-A9EE4E2BAA9C}" srcOrd="1" destOrd="0" presId="urn:microsoft.com/office/officeart/2008/layout/HorizontalMultiLevelHierarchy"/>
    <dgm:cxn modelId="{12A630D0-5908-466E-B0D7-5FDB71BF5D2E}" type="presParOf" srcId="{0CFAA228-4EB2-4CAD-AFB8-A9EE4E2BAA9C}" destId="{C91EC969-3D92-44F3-9614-084ED4B4822D}" srcOrd="0" destOrd="0" presId="urn:microsoft.com/office/officeart/2008/layout/HorizontalMultiLevelHierarchy"/>
    <dgm:cxn modelId="{053B1DE0-BF91-412C-B72D-7A6AADBF7890}" type="presParOf" srcId="{C91EC969-3D92-44F3-9614-084ED4B4822D}" destId="{FC602AF1-4297-47E9-B7C2-C7E8E93BFAA9}" srcOrd="0" destOrd="0" presId="urn:microsoft.com/office/officeart/2008/layout/HorizontalMultiLevelHierarchy"/>
    <dgm:cxn modelId="{1D3DC06B-A185-4DED-BD65-A24FD906DF92}" type="presParOf" srcId="{0CFAA228-4EB2-4CAD-AFB8-A9EE4E2BAA9C}" destId="{C663C575-6F48-4616-A97D-F446E1304870}" srcOrd="1" destOrd="0" presId="urn:microsoft.com/office/officeart/2008/layout/HorizontalMultiLevelHierarchy"/>
    <dgm:cxn modelId="{DCFD73CE-2C14-4CBE-A4BA-33C56B57F099}" type="presParOf" srcId="{C663C575-6F48-4616-A97D-F446E1304870}" destId="{8785817B-55FF-4726-87C0-D8B3BFCA305B}" srcOrd="0" destOrd="0" presId="urn:microsoft.com/office/officeart/2008/layout/HorizontalMultiLevelHierarchy"/>
    <dgm:cxn modelId="{7C1D8AB3-1B09-442C-AB2B-B5C929B10E93}" type="presParOf" srcId="{C663C575-6F48-4616-A97D-F446E1304870}" destId="{AB3CB918-49C0-4C1B-9FA5-41EADA0FE944}" srcOrd="1" destOrd="0" presId="urn:microsoft.com/office/officeart/2008/layout/HorizontalMultiLevelHierarchy"/>
    <dgm:cxn modelId="{ABC66002-8A4F-4195-BC1A-5C70FA139866}" type="presParOf" srcId="{AB3CB918-49C0-4C1B-9FA5-41EADA0FE944}" destId="{8860FE2B-9E96-47B2-B5C5-80FF3FA0DF24}" srcOrd="0" destOrd="0" presId="urn:microsoft.com/office/officeart/2008/layout/HorizontalMultiLevelHierarchy"/>
    <dgm:cxn modelId="{A158E3AA-0976-4B15-9AB4-E32AAC86D52F}" type="presParOf" srcId="{8860FE2B-9E96-47B2-B5C5-80FF3FA0DF24}" destId="{3491A157-40A7-42EA-A087-53E70437BAD0}" srcOrd="0" destOrd="0" presId="urn:microsoft.com/office/officeart/2008/layout/HorizontalMultiLevelHierarchy"/>
    <dgm:cxn modelId="{751F909E-885E-49EB-9998-D05DA3AD19D8}" type="presParOf" srcId="{AB3CB918-49C0-4C1B-9FA5-41EADA0FE944}" destId="{B2152FAE-AB8B-43EA-808A-618A67784F9A}" srcOrd="1" destOrd="0" presId="urn:microsoft.com/office/officeart/2008/layout/HorizontalMultiLevelHierarchy"/>
    <dgm:cxn modelId="{194581BF-986F-43F1-9158-47CAA6BA32EE}" type="presParOf" srcId="{B2152FAE-AB8B-43EA-808A-618A67784F9A}" destId="{FFB23599-53A7-4A88-AAF2-642FC0D647A3}" srcOrd="0" destOrd="0" presId="urn:microsoft.com/office/officeart/2008/layout/HorizontalMultiLevelHierarchy"/>
    <dgm:cxn modelId="{D8BC3A91-7687-481D-8349-978D2180B01D}" type="presParOf" srcId="{B2152FAE-AB8B-43EA-808A-618A67784F9A}" destId="{78493D70-FA30-4808-B7BD-793A74FA2B08}" srcOrd="1" destOrd="0" presId="urn:microsoft.com/office/officeart/2008/layout/HorizontalMultiLevelHierarchy"/>
    <dgm:cxn modelId="{0AA78ACD-2D51-456B-AC0C-A5FF1B6313E7}" type="presParOf" srcId="{0CFAA228-4EB2-4CAD-AFB8-A9EE4E2BAA9C}" destId="{EFE11D23-7B6E-4486-BEE1-1BBDB3050D62}" srcOrd="2" destOrd="0" presId="urn:microsoft.com/office/officeart/2008/layout/HorizontalMultiLevelHierarchy"/>
    <dgm:cxn modelId="{6EEF837A-31A5-4DF5-A434-0EF674F31A67}" type="presParOf" srcId="{EFE11D23-7B6E-4486-BEE1-1BBDB3050D62}" destId="{9D7B916B-C35B-4C87-938C-4B39D31EE61C}" srcOrd="0" destOrd="0" presId="urn:microsoft.com/office/officeart/2008/layout/HorizontalMultiLevelHierarchy"/>
    <dgm:cxn modelId="{0339C1CB-27E1-4C90-8BD9-723253F28E26}" type="presParOf" srcId="{0CFAA228-4EB2-4CAD-AFB8-A9EE4E2BAA9C}" destId="{4659F037-A251-4426-932B-4DB021054514}" srcOrd="3" destOrd="0" presId="urn:microsoft.com/office/officeart/2008/layout/HorizontalMultiLevelHierarchy"/>
    <dgm:cxn modelId="{407C5794-3364-498E-9662-A553D6B8FC24}" type="presParOf" srcId="{4659F037-A251-4426-932B-4DB021054514}" destId="{876B139A-78DC-47F6-B25B-3D4AAB827594}" srcOrd="0" destOrd="0" presId="urn:microsoft.com/office/officeart/2008/layout/HorizontalMultiLevelHierarchy"/>
    <dgm:cxn modelId="{5B2D9285-2A40-48CC-9D3B-4BA65D82A119}" type="presParOf" srcId="{4659F037-A251-4426-932B-4DB021054514}" destId="{382D037F-4EE2-484E-BA82-D815D84936B1}" srcOrd="1" destOrd="0" presId="urn:microsoft.com/office/officeart/2008/layout/HorizontalMultiLevelHierarchy"/>
    <dgm:cxn modelId="{AF921593-1BFF-4F71-9E65-FC9380992ACC}" type="presParOf" srcId="{382D037F-4EE2-484E-BA82-D815D84936B1}" destId="{9E927E8A-E62A-44EA-9F56-39516C76E279}" srcOrd="0" destOrd="0" presId="urn:microsoft.com/office/officeart/2008/layout/HorizontalMultiLevelHierarchy"/>
    <dgm:cxn modelId="{EE77A233-264E-48D5-9F8D-473D737DEA57}" type="presParOf" srcId="{9E927E8A-E62A-44EA-9F56-39516C76E279}" destId="{9995AB26-22E2-438F-98A8-222AA210C976}" srcOrd="0" destOrd="0" presId="urn:microsoft.com/office/officeart/2008/layout/HorizontalMultiLevelHierarchy"/>
    <dgm:cxn modelId="{E9BF565B-DFC3-4019-BEAC-8431096C2650}" type="presParOf" srcId="{382D037F-4EE2-484E-BA82-D815D84936B1}" destId="{0C95FEC7-3D53-4E5C-8F3C-2F73248067A7}" srcOrd="1" destOrd="0" presId="urn:microsoft.com/office/officeart/2008/layout/HorizontalMultiLevelHierarchy"/>
    <dgm:cxn modelId="{83208BF1-8797-4508-8500-17F4F99B110B}" type="presParOf" srcId="{0C95FEC7-3D53-4E5C-8F3C-2F73248067A7}" destId="{ED80DF21-1EBB-4DDE-8039-49AE250E0D9F}" srcOrd="0" destOrd="0" presId="urn:microsoft.com/office/officeart/2008/layout/HorizontalMultiLevelHierarchy"/>
    <dgm:cxn modelId="{45C89E89-6770-415B-A48B-FD54151F7229}" type="presParOf" srcId="{0C95FEC7-3D53-4E5C-8F3C-2F73248067A7}" destId="{AF625350-2AF8-4F12-B01A-753A65AC269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27E8A-E62A-44EA-9F56-39516C76E279}">
      <dsp:nvSpPr>
        <dsp:cNvPr id="0" name=""/>
        <dsp:cNvSpPr/>
      </dsp:nvSpPr>
      <dsp:spPr>
        <a:xfrm>
          <a:off x="5884691" y="3077634"/>
          <a:ext cx="4348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870" y="4572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>
            <a:solidFill>
              <a:sysClr val="windowText" lastClr="000000"/>
            </a:solidFill>
          </a:endParaRPr>
        </a:p>
      </dsp:txBody>
      <dsp:txXfrm>
        <a:off x="6091255" y="3112482"/>
        <a:ext cx="21743" cy="21743"/>
      </dsp:txXfrm>
    </dsp:sp>
    <dsp:sp modelId="{EFE11D23-7B6E-4486-BEE1-1BBDB3050D62}">
      <dsp:nvSpPr>
        <dsp:cNvPr id="0" name=""/>
        <dsp:cNvSpPr/>
      </dsp:nvSpPr>
      <dsp:spPr>
        <a:xfrm>
          <a:off x="3275468" y="2709034"/>
          <a:ext cx="434870" cy="414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435" y="0"/>
              </a:lnTo>
              <a:lnTo>
                <a:pt x="217435" y="414320"/>
              </a:lnTo>
              <a:lnTo>
                <a:pt x="434870" y="41432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>
            <a:solidFill>
              <a:sysClr val="windowText" lastClr="000000"/>
            </a:solidFill>
          </a:endParaRPr>
        </a:p>
      </dsp:txBody>
      <dsp:txXfrm>
        <a:off x="3477887" y="2901178"/>
        <a:ext cx="30032" cy="30032"/>
      </dsp:txXfrm>
    </dsp:sp>
    <dsp:sp modelId="{8860FE2B-9E96-47B2-B5C5-80FF3FA0DF24}">
      <dsp:nvSpPr>
        <dsp:cNvPr id="0" name=""/>
        <dsp:cNvSpPr/>
      </dsp:nvSpPr>
      <dsp:spPr>
        <a:xfrm>
          <a:off x="5884691" y="2248994"/>
          <a:ext cx="4348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870" y="4572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>
            <a:solidFill>
              <a:sysClr val="windowText" lastClr="000000"/>
            </a:solidFill>
          </a:endParaRPr>
        </a:p>
      </dsp:txBody>
      <dsp:txXfrm>
        <a:off x="6091255" y="2283842"/>
        <a:ext cx="21743" cy="21743"/>
      </dsp:txXfrm>
    </dsp:sp>
    <dsp:sp modelId="{C91EC969-3D92-44F3-9614-084ED4B4822D}">
      <dsp:nvSpPr>
        <dsp:cNvPr id="0" name=""/>
        <dsp:cNvSpPr/>
      </dsp:nvSpPr>
      <dsp:spPr>
        <a:xfrm>
          <a:off x="3275468" y="2294714"/>
          <a:ext cx="434870" cy="414320"/>
        </a:xfrm>
        <a:custGeom>
          <a:avLst/>
          <a:gdLst/>
          <a:ahLst/>
          <a:cxnLst/>
          <a:rect l="0" t="0" r="0" b="0"/>
          <a:pathLst>
            <a:path>
              <a:moveTo>
                <a:pt x="0" y="414320"/>
              </a:moveTo>
              <a:lnTo>
                <a:pt x="217435" y="414320"/>
              </a:lnTo>
              <a:lnTo>
                <a:pt x="217435" y="0"/>
              </a:lnTo>
              <a:lnTo>
                <a:pt x="434870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>
            <a:solidFill>
              <a:sysClr val="windowText" lastClr="000000"/>
            </a:solidFill>
          </a:endParaRPr>
        </a:p>
      </dsp:txBody>
      <dsp:txXfrm>
        <a:off x="3477887" y="2486858"/>
        <a:ext cx="30032" cy="30032"/>
      </dsp:txXfrm>
    </dsp:sp>
    <dsp:sp modelId="{DC33F3AC-1BF6-4770-9A45-FF230AB9851D}">
      <dsp:nvSpPr>
        <dsp:cNvPr id="0" name=""/>
        <dsp:cNvSpPr/>
      </dsp:nvSpPr>
      <dsp:spPr>
        <a:xfrm>
          <a:off x="666245" y="1880394"/>
          <a:ext cx="434870" cy="828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435" y="0"/>
              </a:lnTo>
              <a:lnTo>
                <a:pt x="217435" y="828640"/>
              </a:lnTo>
              <a:lnTo>
                <a:pt x="434870" y="82864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>
            <a:solidFill>
              <a:sysClr val="windowText" lastClr="000000"/>
            </a:solidFill>
          </a:endParaRPr>
        </a:p>
      </dsp:txBody>
      <dsp:txXfrm>
        <a:off x="860285" y="2271318"/>
        <a:ext cx="46790" cy="46790"/>
      </dsp:txXfrm>
    </dsp:sp>
    <dsp:sp modelId="{04F9E4B3-76F9-439F-994A-903CFBD57F01}">
      <dsp:nvSpPr>
        <dsp:cNvPr id="0" name=""/>
        <dsp:cNvSpPr/>
      </dsp:nvSpPr>
      <dsp:spPr>
        <a:xfrm>
          <a:off x="5884691" y="1420353"/>
          <a:ext cx="4348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870" y="4572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>
            <a:solidFill>
              <a:sysClr val="windowText" lastClr="000000"/>
            </a:solidFill>
          </a:endParaRPr>
        </a:p>
      </dsp:txBody>
      <dsp:txXfrm>
        <a:off x="6091255" y="1455202"/>
        <a:ext cx="21743" cy="21743"/>
      </dsp:txXfrm>
    </dsp:sp>
    <dsp:sp modelId="{2A79F526-EA54-482A-BAF0-3E5483EC1A73}">
      <dsp:nvSpPr>
        <dsp:cNvPr id="0" name=""/>
        <dsp:cNvSpPr/>
      </dsp:nvSpPr>
      <dsp:spPr>
        <a:xfrm>
          <a:off x="3275468" y="1051753"/>
          <a:ext cx="434870" cy="414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435" y="0"/>
              </a:lnTo>
              <a:lnTo>
                <a:pt x="217435" y="414320"/>
              </a:lnTo>
              <a:lnTo>
                <a:pt x="434870" y="41432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>
            <a:solidFill>
              <a:sysClr val="windowText" lastClr="000000"/>
            </a:solidFill>
          </a:endParaRPr>
        </a:p>
      </dsp:txBody>
      <dsp:txXfrm>
        <a:off x="3477887" y="1243897"/>
        <a:ext cx="30032" cy="30032"/>
      </dsp:txXfrm>
    </dsp:sp>
    <dsp:sp modelId="{CB4F9809-4689-4C28-AF95-3F273863B3FA}">
      <dsp:nvSpPr>
        <dsp:cNvPr id="0" name=""/>
        <dsp:cNvSpPr/>
      </dsp:nvSpPr>
      <dsp:spPr>
        <a:xfrm>
          <a:off x="5884691" y="591713"/>
          <a:ext cx="4348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4870" y="4572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>
            <a:solidFill>
              <a:sysClr val="windowText" lastClr="000000"/>
            </a:solidFill>
          </a:endParaRPr>
        </a:p>
      </dsp:txBody>
      <dsp:txXfrm>
        <a:off x="6091255" y="626561"/>
        <a:ext cx="21743" cy="21743"/>
      </dsp:txXfrm>
    </dsp:sp>
    <dsp:sp modelId="{2278EDC1-DF3F-44BF-88B1-DC41E5FF02DF}">
      <dsp:nvSpPr>
        <dsp:cNvPr id="0" name=""/>
        <dsp:cNvSpPr/>
      </dsp:nvSpPr>
      <dsp:spPr>
        <a:xfrm>
          <a:off x="3275468" y="637433"/>
          <a:ext cx="434870" cy="414320"/>
        </a:xfrm>
        <a:custGeom>
          <a:avLst/>
          <a:gdLst/>
          <a:ahLst/>
          <a:cxnLst/>
          <a:rect l="0" t="0" r="0" b="0"/>
          <a:pathLst>
            <a:path>
              <a:moveTo>
                <a:pt x="0" y="414320"/>
              </a:moveTo>
              <a:lnTo>
                <a:pt x="217435" y="414320"/>
              </a:lnTo>
              <a:lnTo>
                <a:pt x="217435" y="0"/>
              </a:lnTo>
              <a:lnTo>
                <a:pt x="434870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>
            <a:solidFill>
              <a:sysClr val="windowText" lastClr="000000"/>
            </a:solidFill>
          </a:endParaRPr>
        </a:p>
      </dsp:txBody>
      <dsp:txXfrm>
        <a:off x="3477887" y="829577"/>
        <a:ext cx="30032" cy="30032"/>
      </dsp:txXfrm>
    </dsp:sp>
    <dsp:sp modelId="{DC04E2CB-31AB-4AB8-BC6E-190A5CF1A0BB}">
      <dsp:nvSpPr>
        <dsp:cNvPr id="0" name=""/>
        <dsp:cNvSpPr/>
      </dsp:nvSpPr>
      <dsp:spPr>
        <a:xfrm>
          <a:off x="666245" y="1051753"/>
          <a:ext cx="434870" cy="828640"/>
        </a:xfrm>
        <a:custGeom>
          <a:avLst/>
          <a:gdLst/>
          <a:ahLst/>
          <a:cxnLst/>
          <a:rect l="0" t="0" r="0" b="0"/>
          <a:pathLst>
            <a:path>
              <a:moveTo>
                <a:pt x="0" y="828640"/>
              </a:moveTo>
              <a:lnTo>
                <a:pt x="217435" y="828640"/>
              </a:lnTo>
              <a:lnTo>
                <a:pt x="217435" y="0"/>
              </a:lnTo>
              <a:lnTo>
                <a:pt x="434870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>
            <a:solidFill>
              <a:sysClr val="windowText" lastClr="000000"/>
            </a:solidFill>
          </a:endParaRPr>
        </a:p>
      </dsp:txBody>
      <dsp:txXfrm>
        <a:off x="860285" y="1442678"/>
        <a:ext cx="46790" cy="46790"/>
      </dsp:txXfrm>
    </dsp:sp>
    <dsp:sp modelId="{E16E2393-7E54-494C-B976-26A1A20ACCD6}">
      <dsp:nvSpPr>
        <dsp:cNvPr id="0" name=""/>
        <dsp:cNvSpPr/>
      </dsp:nvSpPr>
      <dsp:spPr>
        <a:xfrm rot="16200000">
          <a:off x="-1409716" y="1548937"/>
          <a:ext cx="3489012" cy="66291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>
              <a:solidFill>
                <a:sysClr val="windowText" lastClr="000000"/>
              </a:solidFill>
            </a:rPr>
            <a:t>Medidas</a:t>
          </a:r>
        </a:p>
      </dsp:txBody>
      <dsp:txXfrm>
        <a:off x="-1409716" y="1548937"/>
        <a:ext cx="3489012" cy="662912"/>
      </dsp:txXfrm>
    </dsp:sp>
    <dsp:sp modelId="{191D3F26-E601-4DE6-88ED-AE6BDB4B69F9}">
      <dsp:nvSpPr>
        <dsp:cNvPr id="0" name=""/>
        <dsp:cNvSpPr/>
      </dsp:nvSpPr>
      <dsp:spPr>
        <a:xfrm>
          <a:off x="1101116" y="720297"/>
          <a:ext cx="2174352" cy="66291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solidFill>
                <a:sysClr val="windowText" lastClr="000000"/>
              </a:solidFill>
            </a:rPr>
            <a:t>Posição</a:t>
          </a:r>
        </a:p>
      </dsp:txBody>
      <dsp:txXfrm>
        <a:off x="1101116" y="720297"/>
        <a:ext cx="2174352" cy="662912"/>
      </dsp:txXfrm>
    </dsp:sp>
    <dsp:sp modelId="{FAD411C4-8CBA-4378-9BAB-2B5433B5B75E}">
      <dsp:nvSpPr>
        <dsp:cNvPr id="0" name=""/>
        <dsp:cNvSpPr/>
      </dsp:nvSpPr>
      <dsp:spPr>
        <a:xfrm>
          <a:off x="3710339" y="305977"/>
          <a:ext cx="2174352" cy="662912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solidFill>
                <a:sysClr val="windowText" lastClr="000000"/>
              </a:solidFill>
            </a:rPr>
            <a:t>Tendência Central</a:t>
          </a:r>
        </a:p>
      </dsp:txBody>
      <dsp:txXfrm>
        <a:off x="3710339" y="305977"/>
        <a:ext cx="2174352" cy="662912"/>
      </dsp:txXfrm>
    </dsp:sp>
    <dsp:sp modelId="{2F1646EB-2895-460F-946A-3EE610DEF748}">
      <dsp:nvSpPr>
        <dsp:cNvPr id="0" name=""/>
        <dsp:cNvSpPr/>
      </dsp:nvSpPr>
      <dsp:spPr>
        <a:xfrm>
          <a:off x="6319562" y="305977"/>
          <a:ext cx="2174352" cy="662912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solidFill>
                <a:sysClr val="windowText" lastClr="000000"/>
              </a:solidFill>
            </a:rPr>
            <a:t>Média, Moda e Mediana</a:t>
          </a:r>
        </a:p>
      </dsp:txBody>
      <dsp:txXfrm>
        <a:off x="6319562" y="305977"/>
        <a:ext cx="2174352" cy="662912"/>
      </dsp:txXfrm>
    </dsp:sp>
    <dsp:sp modelId="{E137F125-6200-47EC-ADCD-F6F1CED3D80A}">
      <dsp:nvSpPr>
        <dsp:cNvPr id="0" name=""/>
        <dsp:cNvSpPr/>
      </dsp:nvSpPr>
      <dsp:spPr>
        <a:xfrm>
          <a:off x="3710339" y="1134617"/>
          <a:ext cx="2174352" cy="662912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solidFill>
                <a:sysClr val="windowText" lastClr="000000"/>
              </a:solidFill>
            </a:rPr>
            <a:t>Separatrizes</a:t>
          </a:r>
        </a:p>
      </dsp:txBody>
      <dsp:txXfrm>
        <a:off x="3710339" y="1134617"/>
        <a:ext cx="2174352" cy="662912"/>
      </dsp:txXfrm>
    </dsp:sp>
    <dsp:sp modelId="{EBB063B6-B40D-4584-9B58-4E25D8D49B77}">
      <dsp:nvSpPr>
        <dsp:cNvPr id="0" name=""/>
        <dsp:cNvSpPr/>
      </dsp:nvSpPr>
      <dsp:spPr>
        <a:xfrm>
          <a:off x="6319562" y="1134617"/>
          <a:ext cx="2174352" cy="662912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solidFill>
                <a:sysClr val="windowText" lastClr="000000"/>
              </a:solidFill>
            </a:rPr>
            <a:t>Quartis, Decis e percentis</a:t>
          </a:r>
        </a:p>
      </dsp:txBody>
      <dsp:txXfrm>
        <a:off x="6319562" y="1134617"/>
        <a:ext cx="2174352" cy="662912"/>
      </dsp:txXfrm>
    </dsp:sp>
    <dsp:sp modelId="{895B8423-3CFC-44BF-A4DA-B2EB8C58AB75}">
      <dsp:nvSpPr>
        <dsp:cNvPr id="0" name=""/>
        <dsp:cNvSpPr/>
      </dsp:nvSpPr>
      <dsp:spPr>
        <a:xfrm>
          <a:off x="1101116" y="2377578"/>
          <a:ext cx="2174352" cy="66291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solidFill>
                <a:sysClr val="windowText" lastClr="000000"/>
              </a:solidFill>
            </a:rPr>
            <a:t>Dispersão</a:t>
          </a:r>
        </a:p>
      </dsp:txBody>
      <dsp:txXfrm>
        <a:off x="1101116" y="2377578"/>
        <a:ext cx="2174352" cy="662912"/>
      </dsp:txXfrm>
    </dsp:sp>
    <dsp:sp modelId="{8785817B-55FF-4726-87C0-D8B3BFCA305B}">
      <dsp:nvSpPr>
        <dsp:cNvPr id="0" name=""/>
        <dsp:cNvSpPr/>
      </dsp:nvSpPr>
      <dsp:spPr>
        <a:xfrm>
          <a:off x="3710339" y="1963258"/>
          <a:ext cx="2174352" cy="662912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solidFill>
                <a:sysClr val="windowText" lastClr="000000"/>
              </a:solidFill>
            </a:rPr>
            <a:t>Absoluta</a:t>
          </a:r>
        </a:p>
      </dsp:txBody>
      <dsp:txXfrm>
        <a:off x="3710339" y="1963258"/>
        <a:ext cx="2174352" cy="662912"/>
      </dsp:txXfrm>
    </dsp:sp>
    <dsp:sp modelId="{FFB23599-53A7-4A88-AAF2-642FC0D647A3}">
      <dsp:nvSpPr>
        <dsp:cNvPr id="0" name=""/>
        <dsp:cNvSpPr/>
      </dsp:nvSpPr>
      <dsp:spPr>
        <a:xfrm>
          <a:off x="6319562" y="1963258"/>
          <a:ext cx="2174352" cy="662912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solidFill>
                <a:sysClr val="windowText" lastClr="000000"/>
              </a:solidFill>
            </a:rPr>
            <a:t>Variância, desvio e amplitude</a:t>
          </a:r>
        </a:p>
      </dsp:txBody>
      <dsp:txXfrm>
        <a:off x="6319562" y="1963258"/>
        <a:ext cx="2174352" cy="662912"/>
      </dsp:txXfrm>
    </dsp:sp>
    <dsp:sp modelId="{876B139A-78DC-47F6-B25B-3D4AAB827594}">
      <dsp:nvSpPr>
        <dsp:cNvPr id="0" name=""/>
        <dsp:cNvSpPr/>
      </dsp:nvSpPr>
      <dsp:spPr>
        <a:xfrm>
          <a:off x="3710339" y="2791898"/>
          <a:ext cx="2174352" cy="662912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solidFill>
                <a:sysClr val="windowText" lastClr="000000"/>
              </a:solidFill>
            </a:rPr>
            <a:t>Relativa</a:t>
          </a:r>
        </a:p>
      </dsp:txBody>
      <dsp:txXfrm>
        <a:off x="3710339" y="2791898"/>
        <a:ext cx="2174352" cy="662912"/>
      </dsp:txXfrm>
    </dsp:sp>
    <dsp:sp modelId="{ED80DF21-1EBB-4DDE-8039-49AE250E0D9F}">
      <dsp:nvSpPr>
        <dsp:cNvPr id="0" name=""/>
        <dsp:cNvSpPr/>
      </dsp:nvSpPr>
      <dsp:spPr>
        <a:xfrm>
          <a:off x="6319562" y="2791898"/>
          <a:ext cx="2174352" cy="662912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solidFill>
                <a:sysClr val="windowText" lastClr="000000"/>
              </a:solidFill>
            </a:rPr>
            <a:t>Coeficiente de variação</a:t>
          </a:r>
        </a:p>
      </dsp:txBody>
      <dsp:txXfrm>
        <a:off x="6319562" y="2791898"/>
        <a:ext cx="2174352" cy="662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16/05/2024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16/05/2024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16/05/2024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16/05/2024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16/05/2024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16/05/2024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16/05/2024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16/05/2024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16/05/2024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16/05/2024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16/05/2024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16/05/2024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16/05/2024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16/05/2024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canaltech.com.br/empresa/youtub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P</a:t>
            </a:r>
            <a:r>
              <a:rPr lang="pt-br" dirty="0"/>
              <a:t>rojeto Aplicado</a:t>
            </a:r>
            <a:br>
              <a:rPr lang="pt-br" dirty="0"/>
            </a:br>
            <a:br>
              <a:rPr lang="pt-br" dirty="0"/>
            </a:br>
            <a:r>
              <a:rPr lang="pt-BR" sz="2400" dirty="0"/>
              <a:t>Prof.: Felipe Albino dos Santos</a:t>
            </a:r>
            <a:endParaRPr lang="pt-br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5011243" cy="1672078"/>
          </a:xfrm>
        </p:spPr>
        <p:txBody>
          <a:bodyPr rtlCol="0">
            <a:normAutofit/>
          </a:bodyPr>
          <a:lstStyle/>
          <a:p>
            <a:pPr rtl="0"/>
            <a:r>
              <a:rPr lang="pt-BR" sz="20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Valdiney Atílio Pedro - 10424616</a:t>
            </a:r>
          </a:p>
          <a:p>
            <a:pPr rtl="0"/>
            <a:r>
              <a:rPr lang="pt-BR" sz="20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Patrícia Correa França - 10423533</a:t>
            </a:r>
          </a:p>
          <a:p>
            <a:pPr rtl="0"/>
            <a:r>
              <a:rPr lang="pt-BR" sz="20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Mariana Simões Rubio – 10424388</a:t>
            </a: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CA2DE-51AC-232E-95BC-04EB6C22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7" name="Imagem 6" descr="Gráfico&#10;&#10;Descrição gerada automaticamente com confiança média">
            <a:extLst>
              <a:ext uri="{FF2B5EF4-FFF2-40B4-BE49-F238E27FC236}">
                <a16:creationId xmlns:a16="http://schemas.microsoft.com/office/drawing/2014/main" id="{71FB63EC-9564-A95C-6C7B-D4C8E9212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99" y="1914341"/>
            <a:ext cx="7440002" cy="4464000"/>
          </a:xfrm>
          <a:prstGeom prst="rect">
            <a:avLst/>
          </a:prstGeom>
        </p:spPr>
      </p:pic>
      <p:pic>
        <p:nvPicPr>
          <p:cNvPr id="6" name="Picture 2" descr="YouTube apresenta novo logo | Exame">
            <a:extLst>
              <a:ext uri="{FF2B5EF4-FFF2-40B4-BE49-F238E27FC236}">
                <a16:creationId xmlns:a16="http://schemas.microsoft.com/office/drawing/2014/main" id="{F54A9034-AF5E-2A03-158C-C9CD32310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11" y="4944561"/>
            <a:ext cx="2256716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71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22120-A717-1B9C-0598-82556CBD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8EFCA867-5A6C-5124-5288-C74679EF9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0" y="1937914"/>
            <a:ext cx="7440000" cy="4464000"/>
          </a:xfrm>
          <a:prstGeom prst="rect">
            <a:avLst/>
          </a:prstGeom>
        </p:spPr>
      </p:pic>
      <p:pic>
        <p:nvPicPr>
          <p:cNvPr id="7" name="Picture 2" descr="YouTube apresenta novo logo | Exame">
            <a:extLst>
              <a:ext uri="{FF2B5EF4-FFF2-40B4-BE49-F238E27FC236}">
                <a16:creationId xmlns:a16="http://schemas.microsoft.com/office/drawing/2014/main" id="{045A26CB-DFC2-81D4-54E2-02E5A1944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11" y="4944561"/>
            <a:ext cx="2256716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75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28C52-0351-D5F8-4734-23207090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  <a:r>
              <a:rPr lang="pt-BR" dirty="0" err="1"/>
              <a:t>Bibliograficas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49B42-0D31-22BC-0EF5-DF15558EE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YOUTUBE. YOUTUBE. Disponível em &lt;</a:t>
            </a:r>
            <a:r>
              <a:rPr lang="pt-BR" sz="24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https://canaltech.com.br/empresa/</a:t>
            </a:r>
            <a:r>
              <a:rPr lang="pt-BR" sz="24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youtube</a:t>
            </a:r>
            <a:r>
              <a:rPr lang="pt-BR" sz="24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Acessada em: 03/04/2024.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ELGIRIYEWITHANA, </a:t>
            </a:r>
            <a:r>
              <a:rPr lang="pt-BR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Nidula</a:t>
            </a: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Global YouTube </a:t>
            </a:r>
            <a:r>
              <a:rPr lang="pt-BR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</a:t>
            </a: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2023. Disponível em &lt;https://www.kaggle.com/</a:t>
            </a:r>
            <a:r>
              <a:rPr lang="pt-BR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</a:t>
            </a: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nelgiriyewithana</a:t>
            </a: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/global-youtube-statistics-2023&gt; Acessado em: 03/04/2024.</a:t>
            </a:r>
          </a:p>
          <a:p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GITHUB:</a:t>
            </a:r>
            <a:br>
              <a:rPr lang="pt-BR" sz="2400" b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https://github.com/valdineyatilio/Projeto-Aplicado-I</a:t>
            </a:r>
            <a:endParaRPr lang="pt-BR" sz="2000" dirty="0"/>
          </a:p>
        </p:txBody>
      </p:sp>
      <p:pic>
        <p:nvPicPr>
          <p:cNvPr id="6" name="Picture 2" descr="YouTube apresenta novo logo | Exame">
            <a:extLst>
              <a:ext uri="{FF2B5EF4-FFF2-40B4-BE49-F238E27FC236}">
                <a16:creationId xmlns:a16="http://schemas.microsoft.com/office/drawing/2014/main" id="{DBBC8B49-9D8D-C4CD-3E32-21CA19D53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11" y="4944561"/>
            <a:ext cx="2256716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87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ADF9D-531E-AE66-7443-6ACCFA7D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estudo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4E944D-9093-27A5-D5A3-896B2EAED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Apresentar a empresa;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Coletar e analisar dados relevantes;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Investigar e identificar os principais canais do Youtube;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Descobrir padrões e estratégias;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Pontos de melhoria;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Possíveis gaps;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5" name="Picture 2" descr="YouTube apresenta novo logo | Exame">
            <a:extLst>
              <a:ext uri="{FF2B5EF4-FFF2-40B4-BE49-F238E27FC236}">
                <a16:creationId xmlns:a16="http://schemas.microsoft.com/office/drawing/2014/main" id="{3BE4BDCE-097B-D6F9-90C1-8BE07D8B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11" y="4944561"/>
            <a:ext cx="2256716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15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DE614-2C66-1FA6-31F1-34BFD6AE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empresa e problema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3597B-4CA8-5342-067D-AB72095E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História e fundação;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Localização e presença;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Representação do Youtube;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Missão;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Visão;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Valores;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Segmento e Posicionamento de Mercado;</a:t>
            </a:r>
          </a:p>
        </p:txBody>
      </p:sp>
      <p:pic>
        <p:nvPicPr>
          <p:cNvPr id="6" name="Picture 2" descr="YouTube apresenta novo logo | Exame">
            <a:extLst>
              <a:ext uri="{FF2B5EF4-FFF2-40B4-BE49-F238E27FC236}">
                <a16:creationId xmlns:a16="http://schemas.microsoft.com/office/drawing/2014/main" id="{59F547D0-39C4-7EA1-6091-D62F60BBD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11" y="4944561"/>
            <a:ext cx="2256716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73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96035-62BD-859B-E235-9BFD904B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empresa e problema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F283A-411F-4E0E-BDF2-38DDB5D2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Pontos de Melhoria;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Possíveis Gaps.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Trabalho em destaque;</a:t>
            </a:r>
          </a:p>
        </p:txBody>
      </p:sp>
      <p:pic>
        <p:nvPicPr>
          <p:cNvPr id="6" name="Picture 2" descr="YouTube apresenta novo logo | Exame">
            <a:extLst>
              <a:ext uri="{FF2B5EF4-FFF2-40B4-BE49-F238E27FC236}">
                <a16:creationId xmlns:a16="http://schemas.microsoft.com/office/drawing/2014/main" id="{C14E835E-EF1D-F3F4-631F-C6651839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11" y="4944561"/>
            <a:ext cx="2256716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72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B028E-296A-9D74-1B2A-6CB4B501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da empresa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C1D8F3-A3AF-99D0-9393-D5C63EB2F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Moderação de Conteúdo;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Monetização Equitativa;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Concorrência com outras plataformas.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E005B1-48AA-4D1E-D2CF-13AE621C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16/05/2024</a:t>
            </a:fld>
            <a:endParaRPr lang="en-US" dirty="0"/>
          </a:p>
        </p:txBody>
      </p:sp>
      <p:pic>
        <p:nvPicPr>
          <p:cNvPr id="5" name="Picture 2" descr="YouTube apresenta novo logo | Exame">
            <a:extLst>
              <a:ext uri="{FF2B5EF4-FFF2-40B4-BE49-F238E27FC236}">
                <a16:creationId xmlns:a16="http://schemas.microsoft.com/office/drawing/2014/main" id="{AE00AA0A-FFC5-12DE-CDAD-3776A87FE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11" y="4944561"/>
            <a:ext cx="2256716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23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B028E-296A-9D74-1B2A-6CB4B501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da empresa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C1D8F3-A3AF-99D0-9393-D5C63EB2F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Algoritmo de recomendação;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Detecção de conteúdo inapropriado;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Análise de tendências e Insights;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Melhorias da Experiência do usuário;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Combate a desinformação e notícias falsas;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E005B1-48AA-4D1E-D2CF-13AE621C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16/05/2024</a:t>
            </a:fld>
            <a:endParaRPr lang="en-US" dirty="0"/>
          </a:p>
        </p:txBody>
      </p:sp>
      <p:pic>
        <p:nvPicPr>
          <p:cNvPr id="5" name="Picture 2" descr="YouTube apresenta novo logo | Exame">
            <a:extLst>
              <a:ext uri="{FF2B5EF4-FFF2-40B4-BE49-F238E27FC236}">
                <a16:creationId xmlns:a16="http://schemas.microsoft.com/office/drawing/2014/main" id="{AE00AA0A-FFC5-12DE-CDAD-3776A87FE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11" y="4944561"/>
            <a:ext cx="2256716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41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3B373-91AB-51FC-698A-15766323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Metadados e análise exploratória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21899-39B0-DC3D-C6D4-07DEF1C14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Arquivo CSV;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Plataforma </a:t>
            </a:r>
            <a:r>
              <a:rPr lang="pt-BR" sz="2400" dirty="0" err="1"/>
              <a:t>Kaggle</a:t>
            </a:r>
            <a:r>
              <a:rPr lang="pt-BR" sz="2400" dirty="0"/>
              <a:t>;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Dados em formato de tabela;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Análise de tendência e Padrões;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pt-BR" sz="2400" dirty="0"/>
              <a:t>Popularidade e engajamento de conteúdo;</a:t>
            </a:r>
            <a:endParaRPr lang="pt-BR" sz="2000" dirty="0"/>
          </a:p>
        </p:txBody>
      </p:sp>
      <p:pic>
        <p:nvPicPr>
          <p:cNvPr id="6" name="Picture 2" descr="YouTube apresenta novo logo | Exame">
            <a:extLst>
              <a:ext uri="{FF2B5EF4-FFF2-40B4-BE49-F238E27FC236}">
                <a16:creationId xmlns:a16="http://schemas.microsoft.com/office/drawing/2014/main" id="{279F5ABC-7994-0A1A-AF4D-6C4762E4E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11" y="4944561"/>
            <a:ext cx="2256716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41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667F5-5CF3-F864-ADAC-C091576A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Metadados e análise exploratória de dados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5E1A23AC-8E7B-6E26-952C-7C46B3295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337391"/>
              </p:ext>
            </p:extLst>
          </p:nvPr>
        </p:nvGraphicFramePr>
        <p:xfrm>
          <a:off x="1096963" y="2108200"/>
          <a:ext cx="8497248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YouTube apresenta novo logo | Exame">
            <a:extLst>
              <a:ext uri="{FF2B5EF4-FFF2-40B4-BE49-F238E27FC236}">
                <a16:creationId xmlns:a16="http://schemas.microsoft.com/office/drawing/2014/main" id="{0AFC722C-D826-86EB-2ADA-9D9A5DC6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11" y="4944561"/>
            <a:ext cx="2256716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41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0FE3D-DC9B-EE1D-A7EA-202DEAA2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6" name="Imagem 5" descr="Gráfico, Histograma&#10;&#10;Descrição gerada automaticamente">
            <a:extLst>
              <a:ext uri="{FF2B5EF4-FFF2-40B4-BE49-F238E27FC236}">
                <a16:creationId xmlns:a16="http://schemas.microsoft.com/office/drawing/2014/main" id="{6F3CB998-CF6D-32A9-8D16-FEA42D775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56" y="1917726"/>
            <a:ext cx="7439999" cy="446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YouTube apresenta novo logo | Exame">
            <a:extLst>
              <a:ext uri="{FF2B5EF4-FFF2-40B4-BE49-F238E27FC236}">
                <a16:creationId xmlns:a16="http://schemas.microsoft.com/office/drawing/2014/main" id="{7EC3BDA3-02E4-47DD-AD0F-613FC57C8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211" y="4944561"/>
            <a:ext cx="2256716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55598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Monocromático urbano</Template>
  <TotalTime>513</TotalTime>
  <Words>294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Cambria</vt:lpstr>
      <vt:lpstr>Franklin Gothic Book</vt:lpstr>
      <vt:lpstr>Personalizado</vt:lpstr>
      <vt:lpstr>Projeto Aplicado  Prof.: Felipe Albino dos Santos</vt:lpstr>
      <vt:lpstr>Objetivo do estudo</vt:lpstr>
      <vt:lpstr>Apresentação da empresa e problema de pesquisa</vt:lpstr>
      <vt:lpstr>Apresentação da empresa e problema de pesquisa</vt:lpstr>
      <vt:lpstr>Desafios da empresa</vt:lpstr>
      <vt:lpstr>Desafios da empresa</vt:lpstr>
      <vt:lpstr>Metadados e análise exploratória de dados</vt:lpstr>
      <vt:lpstr>Metadados e análise exploratória de dados</vt:lpstr>
      <vt:lpstr>Resultados</vt:lpstr>
      <vt:lpstr>Resultados</vt:lpstr>
      <vt:lpstr>Resultados</vt:lpstr>
      <vt:lpstr>Referências Bibliograficas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Aplicado  Prof.: Felipe Albino dos Santos</dc:title>
  <dc:creator>MARIANA SIMOES RUBIO</dc:creator>
  <cp:lastModifiedBy>MARIANA SIMOES RUBIO</cp:lastModifiedBy>
  <cp:revision>1</cp:revision>
  <dcterms:created xsi:type="dcterms:W3CDTF">2024-05-16T19:28:43Z</dcterms:created>
  <dcterms:modified xsi:type="dcterms:W3CDTF">2024-05-17T04:01:46Z</dcterms:modified>
</cp:coreProperties>
</file>