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0BF2-2657-4B26-8745-0A1F109E578C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F239-B2CE-4994-8097-9FF0B1763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 for QA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6674" y="1631092"/>
            <a:ext cx="2985184" cy="1488862"/>
            <a:chOff x="838200" y="1631092"/>
            <a:chExt cx="3416643" cy="14888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31092"/>
              <a:ext cx="3416643" cy="1482810"/>
              <a:chOff x="838200" y="1631092"/>
              <a:chExt cx="3906795" cy="1482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200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menyembuhkan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999469" y="1637144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20" idx="3"/>
            <a:endCxn id="22" idx="1"/>
          </p:cNvCxnSpPr>
          <p:nvPr/>
        </p:nvCxnSpPr>
        <p:spPr>
          <a:xfrm>
            <a:off x="3301857" y="2378549"/>
            <a:ext cx="88323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185094" y="1631092"/>
            <a:ext cx="3810000" cy="1488862"/>
            <a:chOff x="4858264" y="1631092"/>
            <a:chExt cx="3416644" cy="1488862"/>
          </a:xfrm>
        </p:grpSpPr>
        <p:grpSp>
          <p:nvGrpSpPr>
            <p:cNvPr id="24" name="Group 23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Pelabelan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oleh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apa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yang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dapat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menyembuhkan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&lt;DISEASE&gt;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&lt;/Disease&gt;?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8330" y="1631092"/>
            <a:ext cx="2580503" cy="1482810"/>
            <a:chOff x="8878330" y="1631092"/>
            <a:chExt cx="2580503" cy="1482810"/>
          </a:xfrm>
        </p:grpSpPr>
        <p:grpSp>
          <p:nvGrpSpPr>
            <p:cNvPr id="17" name="Group 16"/>
            <p:cNvGrpSpPr/>
            <p:nvPr/>
          </p:nvGrpSpPr>
          <p:grpSpPr>
            <a:xfrm>
              <a:off x="8878331" y="1631092"/>
              <a:ext cx="2580502" cy="1482810"/>
              <a:chOff x="5216611" y="1631092"/>
              <a:chExt cx="3906795" cy="14828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16611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Identifikasi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Query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16611" y="2117124"/>
                <a:ext cx="3906795" cy="996778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Disease: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_______?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878330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cxnSpLocks/>
            <a:stCxn id="28" idx="3"/>
            <a:endCxn id="30" idx="1"/>
          </p:cNvCxnSpPr>
          <p:nvPr/>
        </p:nvCxnSpPr>
        <p:spPr>
          <a:xfrm>
            <a:off x="7995094" y="2372497"/>
            <a:ext cx="88323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19" idx="2"/>
            <a:endCxn id="12" idx="0"/>
          </p:cNvCxnSpPr>
          <p:nvPr/>
        </p:nvCxnSpPr>
        <p:spPr>
          <a:xfrm rot="5400000">
            <a:off x="7135330" y="576076"/>
            <a:ext cx="495427" cy="5571079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517793" y="4033579"/>
            <a:ext cx="1941040" cy="1488862"/>
            <a:chOff x="4858264" y="1631092"/>
            <a:chExt cx="3416644" cy="1488862"/>
          </a:xfrm>
        </p:grpSpPr>
        <p:grpSp>
          <p:nvGrpSpPr>
            <p:cNvPr id="47" name="Group 46"/>
            <p:cNvGrpSpPr/>
            <p:nvPr/>
          </p:nvGrpSpPr>
          <p:grpSpPr>
            <a:xfrm>
              <a:off x="4858264" y="1631092"/>
              <a:ext cx="3416644" cy="1488862"/>
              <a:chOff x="4858264" y="1631092"/>
              <a:chExt cx="3416644" cy="148886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858265" y="1631092"/>
                <a:ext cx="3416643" cy="1482810"/>
                <a:chOff x="5216611" y="1631092"/>
                <a:chExt cx="3906795" cy="148281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216611" y="1631092"/>
                  <a:ext cx="3906795" cy="486032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Jawaban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216611" y="2117124"/>
                  <a:ext cx="3906795" cy="9967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Disease: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Deman</a:t>
                  </a:r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600" b="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Drug: </a:t>
                  </a:r>
                  <a:r>
                    <a:rPr lang="en-US" sz="1600" dirty="0">
                      <a:solidFill>
                        <a:prstClr val="black"/>
                      </a:solidFill>
                      <a:highlight>
                        <a:srgbClr val="00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paracetamol</a:t>
                  </a:r>
                  <a:endPara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4858264" y="1637144"/>
                <a:ext cx="255373" cy="14828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9535" y="1631092"/>
              <a:ext cx="255373" cy="1482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cxnSpLocks/>
            <a:stCxn id="54" idx="3"/>
            <a:endCxn id="50" idx="1"/>
          </p:cNvCxnSpPr>
          <p:nvPr/>
        </p:nvCxnSpPr>
        <p:spPr>
          <a:xfrm>
            <a:off x="8878331" y="4775047"/>
            <a:ext cx="639462" cy="598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6675" y="3609329"/>
            <a:ext cx="8561656" cy="2331309"/>
            <a:chOff x="785682" y="3612293"/>
            <a:chExt cx="6364761" cy="2331309"/>
          </a:xfrm>
        </p:grpSpPr>
        <p:grpSp>
          <p:nvGrpSpPr>
            <p:cNvPr id="11" name="Group 10"/>
            <p:cNvGrpSpPr/>
            <p:nvPr/>
          </p:nvGrpSpPr>
          <p:grpSpPr>
            <a:xfrm>
              <a:off x="785682" y="3612293"/>
              <a:ext cx="6364761" cy="2331309"/>
              <a:chOff x="838200" y="1631092"/>
              <a:chExt cx="3906795" cy="233130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38200" y="16310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 MER)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200" y="2117124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Sakit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Walaupun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Melakukan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Aktivitas</a:t>
                </a:r>
                <a:endParaRPr lang="en-US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200" y="2524897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katarak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juvenil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hanya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diobati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&lt;Treatment&gt;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operasi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&lt;/Treatment&gt;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8200" y="2932670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&lt;Symptom&gt;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&lt;/Symptom&gt;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&lt;Drug&gt;paracetamol&lt;/Drug&gt;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3554628"/>
                <a:ext cx="3906795" cy="407773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&lt;Disease&gt;</a:t>
                </a:r>
                <a:r>
                  <a:rPr lang="en-US" sz="1600" dirty="0" err="1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&lt;/Disease&gt;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membaik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antinyeri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&lt;Drug&gt;paracetamol&lt;/Drug&gt;</a:t>
                </a:r>
                <a:endParaRPr lang="en-US" sz="1600" b="0" dirty="0"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38200" y="3340444"/>
                <a:ext cx="3906795" cy="212254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6895070" y="3612420"/>
              <a:ext cx="255373" cy="2331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8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http://www.tanyadok.com/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tanyadokter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/183979-2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Pembersihan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terjadi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penurunan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detak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pasca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tindakan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TanyaDok.com di :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url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Cepat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jantung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berdebar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0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Tokenisasi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7194" y="2640550"/>
            <a:ext cx="4943990" cy="2368375"/>
            <a:chOff x="838200" y="-313292"/>
            <a:chExt cx="3416643" cy="2368375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sebelum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Bu.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grok2,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99470" y="-313292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cxnSpLocks/>
            <a:stCxn id="5" idx="3"/>
            <a:endCxn id="30" idx="1"/>
          </p:cNvCxnSpPr>
          <p:nvPr/>
        </p:nvCxnSpPr>
        <p:spPr>
          <a:xfrm>
            <a:off x="5951184" y="3824738"/>
            <a:ext cx="6801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31343" y="2640550"/>
            <a:ext cx="4943990" cy="2373651"/>
            <a:chOff x="838200" y="-318568"/>
            <a:chExt cx="3416643" cy="2373651"/>
          </a:xfrm>
        </p:grpSpPr>
        <p:grpSp>
          <p:nvGrpSpPr>
            <p:cNvPr id="29" name="Group 28"/>
            <p:cNvGrpSpPr/>
            <p:nvPr/>
          </p:nvGrpSpPr>
          <p:grpSpPr>
            <a:xfrm>
              <a:off x="838200" y="-313292"/>
              <a:ext cx="3416643" cy="2368375"/>
              <a:chOff x="838200" y="-313292"/>
              <a:chExt cx="3906795" cy="236837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38200" y="-313292"/>
                <a:ext cx="3906795" cy="4860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Kalimat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Tokenisasi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38200" y="172740"/>
                <a:ext cx="3906795" cy="628905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sekali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 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801645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hampir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napas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bunyi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grok 2 ,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1426433"/>
                <a:ext cx="3906795" cy="628650"/>
              </a:xfrm>
              <a:prstGeom prst="rect">
                <a:avLst/>
              </a:prstGeom>
              <a:no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bayi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berumur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( 6 )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bulan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838200" y="-318568"/>
              <a:ext cx="255373" cy="2368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9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MER for QA</vt:lpstr>
      <vt:lpstr>Pembersihan Data</vt:lpstr>
      <vt:lpstr>Tokenisasi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for QA</dc:title>
  <dc:creator>wahidnr1@gmail.com</dc:creator>
  <cp:lastModifiedBy>wahidnr1@gmail.com</cp:lastModifiedBy>
  <cp:revision>10</cp:revision>
  <dcterms:created xsi:type="dcterms:W3CDTF">2017-01-09T10:09:32Z</dcterms:created>
  <dcterms:modified xsi:type="dcterms:W3CDTF">2017-01-09T11:21:45Z</dcterms:modified>
</cp:coreProperties>
</file>