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52A3-A50E-4BEC-BC8D-D1440CC1A7D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A76C-753F-4E80-A2BB-79CF50B8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>
          <a:xfrm>
            <a:off x="0" y="7649809"/>
            <a:ext cx="14820901" cy="1494191"/>
          </a:xfrm>
          <a:prstGeom prst="roundRect">
            <a:avLst>
              <a:gd name="adj" fmla="val 1020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" y="2026054"/>
            <a:ext cx="11463579" cy="5162550"/>
          </a:xfrm>
          <a:prstGeom prst="roundRect">
            <a:avLst>
              <a:gd name="adj" fmla="val 61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4790" y="2320224"/>
            <a:ext cx="1569610" cy="4585510"/>
            <a:chOff x="600649" y="256480"/>
            <a:chExt cx="1569610" cy="4585510"/>
          </a:xfrm>
          <a:solidFill>
            <a:schemeClr val="bg1">
              <a:lumMod val="85000"/>
            </a:schemeClr>
          </a:solidFill>
        </p:grpSpPr>
        <p:grpSp>
          <p:nvGrpSpPr>
            <p:cNvPr id="4" name="Group 3"/>
            <p:cNvGrpSpPr/>
            <p:nvPr/>
          </p:nvGrpSpPr>
          <p:grpSpPr>
            <a:xfrm>
              <a:off x="600650" y="256480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5" name="Rectangle 4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" name="TextBox 5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audio(1)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0650" y="1337134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8" name="Rectangle 7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9" name="TextBox 8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audio(2)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0649" y="3900225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11" name="Rectangle 10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TextBox 11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audio(n)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17260" y="2634441"/>
              <a:ext cx="136386" cy="910240"/>
              <a:chOff x="1277207" y="2634442"/>
              <a:chExt cx="136386" cy="910240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1277207" y="2634442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77642" y="3018901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77207" y="3408731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971894" y="2487259"/>
            <a:ext cx="1092931" cy="4251440"/>
            <a:chOff x="2343150" y="423514"/>
            <a:chExt cx="1226856" cy="42514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Right Arrow 15"/>
            <p:cNvSpPr/>
            <p:nvPr/>
          </p:nvSpPr>
          <p:spPr>
            <a:xfrm>
              <a:off x="2343150" y="423514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343150" y="1504168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343150" y="4067259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71823" y="2320634"/>
            <a:ext cx="1801700" cy="4585510"/>
            <a:chOff x="3742897" y="256480"/>
            <a:chExt cx="1569609" cy="4585510"/>
          </a:xfrm>
          <a:solidFill>
            <a:schemeClr val="bg1">
              <a:lumMod val="85000"/>
            </a:schemeClr>
          </a:solidFill>
        </p:grpSpPr>
        <p:grpSp>
          <p:nvGrpSpPr>
            <p:cNvPr id="19" name="Group 18"/>
            <p:cNvGrpSpPr/>
            <p:nvPr/>
          </p:nvGrpSpPr>
          <p:grpSpPr>
            <a:xfrm>
              <a:off x="3742897" y="256480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20" name="Rectangle 19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1" name="TextBox 20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</a:t>
                </a:r>
                <a:b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normal(1)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42897" y="1337132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23" name="Rectangle 22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4" name="TextBox 23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</a:t>
                </a:r>
                <a:b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normal(2)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742897" y="3900225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26" name="Rectangle 25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TextBox 26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</a:t>
                </a:r>
                <a:b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normal(n)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59508" y="2634441"/>
              <a:ext cx="119926" cy="910240"/>
              <a:chOff x="1277207" y="2634442"/>
              <a:chExt cx="119926" cy="910240"/>
            </a:xfrm>
            <a:grpFill/>
          </p:grpSpPr>
          <p:sp>
            <p:nvSpPr>
              <p:cNvPr id="30" name="Oval 29"/>
              <p:cNvSpPr/>
              <p:nvPr/>
            </p:nvSpPr>
            <p:spPr>
              <a:xfrm>
                <a:off x="1277207" y="2634442"/>
                <a:ext cx="11949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77642" y="3018901"/>
                <a:ext cx="11949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77207" y="3408731"/>
                <a:ext cx="11949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5280100" y="2487668"/>
            <a:ext cx="1129324" cy="4251440"/>
            <a:chOff x="5637893" y="423514"/>
            <a:chExt cx="1226856" cy="42514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Right Arrow 32"/>
            <p:cNvSpPr/>
            <p:nvPr/>
          </p:nvSpPr>
          <p:spPr>
            <a:xfrm>
              <a:off x="5637893" y="423514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5637893" y="1504168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5637893" y="4067259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16422" y="2320634"/>
            <a:ext cx="1569609" cy="4585510"/>
            <a:chOff x="7037640" y="256480"/>
            <a:chExt cx="1569609" cy="4585510"/>
          </a:xfrm>
          <a:solidFill>
            <a:schemeClr val="bg1">
              <a:lumMod val="8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7037640" y="256480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37" name="Rectangle 36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TextBox 37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(1)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037640" y="1337132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40" name="Rectangle 39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1" name="TextBox 40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037640" y="3900225"/>
              <a:ext cx="1569609" cy="941765"/>
              <a:chOff x="5063" y="1878617"/>
              <a:chExt cx="1569609" cy="941765"/>
            </a:xfrm>
            <a:grpFill/>
            <a:scene3d>
              <a:camera prst="orthographicFront"/>
              <a:lightRig rig="flat" dir="t"/>
            </a:scene3d>
          </p:grpSpPr>
          <p:sp>
            <p:nvSpPr>
              <p:cNvPr id="43" name="Rectangle 42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TextBox 43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(n)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754251" y="2634441"/>
              <a:ext cx="136386" cy="910240"/>
              <a:chOff x="1277207" y="2634442"/>
              <a:chExt cx="136386" cy="910240"/>
            </a:xfrm>
            <a:grpFill/>
          </p:grpSpPr>
          <p:sp>
            <p:nvSpPr>
              <p:cNvPr id="46" name="Oval 45"/>
              <p:cNvSpPr/>
              <p:nvPr/>
            </p:nvSpPr>
            <p:spPr>
              <a:xfrm>
                <a:off x="1277207" y="2634442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277642" y="3018901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277207" y="3408731"/>
                <a:ext cx="135951" cy="13595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393025" y="2487668"/>
            <a:ext cx="1226856" cy="4251440"/>
            <a:chOff x="5637893" y="423514"/>
            <a:chExt cx="1226856" cy="42514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Right Arrow 54"/>
            <p:cNvSpPr/>
            <p:nvPr/>
          </p:nvSpPr>
          <p:spPr>
            <a:xfrm>
              <a:off x="5637893" y="423514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5637893" y="1504168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637893" y="4067259"/>
              <a:ext cx="1226856" cy="607695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26879" y="2487671"/>
            <a:ext cx="1080745" cy="4251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model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46804" y="7920987"/>
            <a:ext cx="8039227" cy="941765"/>
            <a:chOff x="527801" y="5856831"/>
            <a:chExt cx="8039227" cy="941765"/>
          </a:xfrm>
        </p:grpSpPr>
        <p:grpSp>
          <p:nvGrpSpPr>
            <p:cNvPr id="75" name="Group 74"/>
            <p:cNvGrpSpPr/>
            <p:nvPr/>
          </p:nvGrpSpPr>
          <p:grpSpPr>
            <a:xfrm>
              <a:off x="527801" y="5856831"/>
              <a:ext cx="1569609" cy="941765"/>
              <a:chOff x="5063" y="1878617"/>
              <a:chExt cx="1569609" cy="941765"/>
            </a:xfrm>
            <a:scene3d>
              <a:camera prst="orthographicFront"/>
              <a:lightRig rig="flat" dir="t"/>
            </a:scene3d>
          </p:grpSpPr>
          <p:sp>
            <p:nvSpPr>
              <p:cNvPr id="86" name="Rectangle 85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87" name="TextBox 86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Right Arrow 88"/>
            <p:cNvSpPr/>
            <p:nvPr/>
          </p:nvSpPr>
          <p:spPr>
            <a:xfrm>
              <a:off x="2306506" y="6023865"/>
              <a:ext cx="1139318" cy="6076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3652820" y="5856831"/>
              <a:ext cx="1703751" cy="941765"/>
              <a:chOff x="-129079" y="1878617"/>
              <a:chExt cx="1703751" cy="941765"/>
            </a:xfrm>
            <a:scene3d>
              <a:camera prst="orthographicFront"/>
              <a:lightRig rig="flat" dir="t"/>
            </a:scene3d>
          </p:grpSpPr>
          <p:sp>
            <p:nvSpPr>
              <p:cNvPr id="104" name="Rectangle 103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5" name="TextBox 104"/>
              <p:cNvSpPr txBox="1"/>
              <p:nvPr/>
            </p:nvSpPr>
            <p:spPr>
              <a:xfrm>
                <a:off x="-129079" y="1878617"/>
                <a:ext cx="1703751" cy="941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audio</a:t>
                </a:r>
                <a:b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normal</a:t>
                </a:r>
                <a:endParaRPr lang="en-US" sz="2800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>
              <a:off x="5563567" y="6023865"/>
              <a:ext cx="1226856" cy="6076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997419" y="5856831"/>
              <a:ext cx="1569609" cy="941765"/>
              <a:chOff x="5063" y="1878617"/>
              <a:chExt cx="1569609" cy="941765"/>
            </a:xfrm>
            <a:scene3d>
              <a:camera prst="orthographicFront"/>
              <a:lightRig rig="flat" dir="t"/>
            </a:scene3d>
          </p:grpSpPr>
          <p:sp>
            <p:nvSpPr>
              <p:cNvPr id="122" name="Rectangle 121"/>
              <p:cNvSpPr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rgbClr r="0" g="0" b="0"/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3" name="TextBox 122"/>
              <p:cNvSpPr txBox="1"/>
              <p:nvPr/>
            </p:nvSpPr>
            <p:spPr>
              <a:xfrm>
                <a:off x="5063" y="1878617"/>
                <a:ext cx="1569609" cy="941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algn="ctr" defTabSz="12002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fitur</a:t>
                </a:r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8393024" y="4459388"/>
            <a:ext cx="4503990" cy="4239441"/>
            <a:chOff x="8393023" y="2299983"/>
            <a:chExt cx="4503990" cy="4239441"/>
          </a:xfrm>
        </p:grpSpPr>
        <p:sp>
          <p:nvSpPr>
            <p:cNvPr id="139" name="Rectangle 138"/>
            <p:cNvSpPr/>
            <p:nvPr/>
          </p:nvSpPr>
          <p:spPr>
            <a:xfrm>
              <a:off x="8393023" y="6078872"/>
              <a:ext cx="3584317" cy="3071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1114619" y="2299984"/>
              <a:ext cx="862721" cy="3071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9780712" y="4189429"/>
              <a:ext cx="4086073" cy="3071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Right Arrow 144"/>
            <p:cNvSpPr/>
            <p:nvPr/>
          </p:nvSpPr>
          <p:spPr>
            <a:xfrm>
              <a:off x="11670157" y="5931729"/>
              <a:ext cx="1226856" cy="6076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3103594" y="7920987"/>
            <a:ext cx="1569609" cy="941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2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44889" y="-871"/>
            <a:ext cx="2323128" cy="10161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pemodelan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502363" y="5962813"/>
            <a:ext cx="2323128" cy="101320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pengujian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/>
          <p:cNvCxnSpPr>
            <a:stCxn id="151" idx="2"/>
          </p:cNvCxnSpPr>
          <p:nvPr/>
        </p:nvCxnSpPr>
        <p:spPr>
          <a:xfrm>
            <a:off x="9006453" y="1015303"/>
            <a:ext cx="0" cy="155721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9" idx="2"/>
          </p:cNvCxnSpPr>
          <p:nvPr/>
        </p:nvCxnSpPr>
        <p:spPr>
          <a:xfrm flipH="1">
            <a:off x="12208761" y="6976021"/>
            <a:ext cx="1455166" cy="111200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5198" y="0"/>
            <a:ext cx="2323128" cy="10161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normalisasi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>
            <a:off x="2536762" y="1016174"/>
            <a:ext cx="0" cy="1577343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67386" y="2212"/>
            <a:ext cx="2323128" cy="10161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 anchor="ctr">
            <a:normAutofit lnSpcReduction="10000"/>
          </a:bodyPr>
          <a:lstStyle/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ekstraksi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fitur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>
            <a:stCxn id="85" idx="2"/>
          </p:cNvCxnSpPr>
          <p:nvPr/>
        </p:nvCxnSpPr>
        <p:spPr>
          <a:xfrm>
            <a:off x="5728950" y="1018386"/>
            <a:ext cx="0" cy="155413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9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Alfan Nur Fauzan</dc:creator>
  <cp:lastModifiedBy>Alfan Nur Fauzan</cp:lastModifiedBy>
  <cp:revision>24</cp:revision>
  <dcterms:created xsi:type="dcterms:W3CDTF">2016-06-11T00:06:22Z</dcterms:created>
  <dcterms:modified xsi:type="dcterms:W3CDTF">2016-06-19T17:03:14Z</dcterms:modified>
</cp:coreProperties>
</file>