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>
        <p:scale>
          <a:sx n="33" d="100"/>
          <a:sy n="33" d="100"/>
        </p:scale>
        <p:origin x="-12" y="-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3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5C41-3122-4860-BD16-9F4FEC0E6F1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07BC-ADBC-4138-BC36-31D52539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5" t="4363" r="7051" b="6426"/>
          <a:stretch/>
        </p:blipFill>
        <p:spPr>
          <a:xfrm>
            <a:off x="1879481" y="1563462"/>
            <a:ext cx="7649207" cy="392120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9582960" y="2473886"/>
            <a:ext cx="732669" cy="528724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04093"/>
              </p:ext>
            </p:extLst>
          </p:nvPr>
        </p:nvGraphicFramePr>
        <p:xfrm>
          <a:off x="10776482" y="1415583"/>
          <a:ext cx="7201597" cy="27698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10839285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355982343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14570270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846329206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17866387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89304686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78508735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32484110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981539000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6534800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13528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557624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804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93827"/>
              </p:ext>
            </p:extLst>
          </p:nvPr>
        </p:nvGraphicFramePr>
        <p:xfrm>
          <a:off x="10846247" y="8817867"/>
          <a:ext cx="7201597" cy="22158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10839285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355982343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14570270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846329206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17866387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89304686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78508735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32484110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981539000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13528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557624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8043"/>
                  </a:ext>
                </a:extLst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flipH="1">
            <a:off x="9528687" y="9803606"/>
            <a:ext cx="732669" cy="528724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0455"/>
              </p:ext>
            </p:extLst>
          </p:nvPr>
        </p:nvGraphicFramePr>
        <p:xfrm>
          <a:off x="1885100" y="9729283"/>
          <a:ext cx="7201597" cy="5539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10839285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355982343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14570270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846329206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17866387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89304686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78508735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32484110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981539000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</a:tbl>
          </a:graphicData>
        </a:graphic>
      </p:graphicFrame>
      <p:sp>
        <p:nvSpPr>
          <p:cNvPr id="32" name="Right Arrow 31"/>
          <p:cNvSpPr/>
          <p:nvPr/>
        </p:nvSpPr>
        <p:spPr>
          <a:xfrm rot="5400000">
            <a:off x="14023810" y="7371224"/>
            <a:ext cx="732669" cy="5374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17424"/>
              </p:ext>
            </p:extLst>
          </p:nvPr>
        </p:nvGraphicFramePr>
        <p:xfrm>
          <a:off x="1879490" y="16384414"/>
          <a:ext cx="7201597" cy="5539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10839285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355982343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14570270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846329206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17866387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89304686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78508735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32484110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981539000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10776475" y="4676245"/>
            <a:ext cx="7201600" cy="753604"/>
            <a:chOff x="8480704" y="3649520"/>
            <a:chExt cx="7201600" cy="753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830473" y="3695238"/>
                  <a:ext cx="688009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0473" y="3695238"/>
                  <a:ext cx="688009" cy="7078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eft-Right Arrow 39"/>
            <p:cNvSpPr/>
            <p:nvPr/>
          </p:nvSpPr>
          <p:spPr>
            <a:xfrm>
              <a:off x="8480704" y="3649520"/>
              <a:ext cx="7201600" cy="45719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386101" y="1415581"/>
            <a:ext cx="795353" cy="2769844"/>
            <a:chOff x="16090316" y="388861"/>
            <a:chExt cx="795352" cy="2769844"/>
          </a:xfrm>
        </p:grpSpPr>
        <p:sp>
          <p:nvSpPr>
            <p:cNvPr id="20" name="TextBox 19"/>
            <p:cNvSpPr txBox="1"/>
            <p:nvPr/>
          </p:nvSpPr>
          <p:spPr>
            <a:xfrm>
              <a:off x="16143158" y="1419839"/>
              <a:ext cx="742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13</a:t>
              </a:r>
            </a:p>
          </p:txBody>
        </p:sp>
        <p:sp>
          <p:nvSpPr>
            <p:cNvPr id="41" name="Left-Right Arrow 40"/>
            <p:cNvSpPr/>
            <p:nvPr/>
          </p:nvSpPr>
          <p:spPr>
            <a:xfrm rot="5400000" flipV="1">
              <a:off x="14731814" y="1747363"/>
              <a:ext cx="2769844" cy="52840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846242" y="11570282"/>
            <a:ext cx="7201600" cy="753604"/>
            <a:chOff x="8480704" y="3649520"/>
            <a:chExt cx="7201600" cy="753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830473" y="3695238"/>
                  <a:ext cx="688009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0473" y="3695238"/>
                  <a:ext cx="688009" cy="7078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eft-Right Arrow 45"/>
            <p:cNvSpPr/>
            <p:nvPr/>
          </p:nvSpPr>
          <p:spPr>
            <a:xfrm>
              <a:off x="8480704" y="3649520"/>
              <a:ext cx="7201600" cy="45719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8391059" y="8817871"/>
            <a:ext cx="795354" cy="2215877"/>
            <a:chOff x="16090315" y="665846"/>
            <a:chExt cx="795354" cy="2215877"/>
          </a:xfrm>
        </p:grpSpPr>
        <p:sp>
          <p:nvSpPr>
            <p:cNvPr id="48" name="TextBox 47"/>
            <p:cNvSpPr txBox="1"/>
            <p:nvPr/>
          </p:nvSpPr>
          <p:spPr>
            <a:xfrm>
              <a:off x="16143158" y="1419840"/>
              <a:ext cx="742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  <p:sp>
          <p:nvSpPr>
            <p:cNvPr id="49" name="Left-Right Arrow 48"/>
            <p:cNvSpPr/>
            <p:nvPr/>
          </p:nvSpPr>
          <p:spPr>
            <a:xfrm rot="5400000" flipV="1">
              <a:off x="15008798" y="1747363"/>
              <a:ext cx="2215877" cy="52843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85095" y="10641981"/>
            <a:ext cx="7201600" cy="753604"/>
            <a:chOff x="8480704" y="3649520"/>
            <a:chExt cx="7201600" cy="753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1830473" y="3695238"/>
                  <a:ext cx="688009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0473" y="3695238"/>
                  <a:ext cx="688009" cy="7078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Left-Right Arrow 51"/>
            <p:cNvSpPr/>
            <p:nvPr/>
          </p:nvSpPr>
          <p:spPr>
            <a:xfrm>
              <a:off x="8480704" y="3649520"/>
              <a:ext cx="7201600" cy="45719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879482" y="17171858"/>
            <a:ext cx="2226464" cy="1700181"/>
            <a:chOff x="8480704" y="8244750"/>
            <a:chExt cx="2226465" cy="1700181"/>
          </a:xfrm>
        </p:grpSpPr>
        <p:sp>
          <p:nvSpPr>
            <p:cNvPr id="35" name="Left Brace 34"/>
            <p:cNvSpPr/>
            <p:nvPr/>
          </p:nvSpPr>
          <p:spPr>
            <a:xfrm rot="16200000">
              <a:off x="9468682" y="7885122"/>
              <a:ext cx="250509" cy="2226465"/>
            </a:xfrm>
            <a:prstGeom prst="leftBrace">
              <a:avLst>
                <a:gd name="adj1" fmla="val 11858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480704" y="8244750"/>
              <a:ext cx="2226465" cy="707886"/>
              <a:chOff x="8480704" y="3649520"/>
              <a:chExt cx="2226465" cy="70788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306838" y="3649520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  <p:sp>
            <p:nvSpPr>
              <p:cNvPr id="55" name="Left-Right Arrow 54"/>
              <p:cNvSpPr/>
              <p:nvPr/>
            </p:nvSpPr>
            <p:spPr>
              <a:xfrm>
                <a:off x="8480704" y="3649520"/>
                <a:ext cx="2226465" cy="45719"/>
              </a:xfrm>
              <a:prstGeom prst="leftRightArrow">
                <a:avLst>
                  <a:gd name="adj1" fmla="val 0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198828" y="9237045"/>
                  <a:ext cx="79021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828" y="9237045"/>
                  <a:ext cx="790216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1879484" y="15097441"/>
            <a:ext cx="1653896" cy="750436"/>
            <a:chOff x="7969009" y="2945180"/>
            <a:chExt cx="1653896" cy="750436"/>
          </a:xfrm>
        </p:grpSpPr>
        <p:sp>
          <p:nvSpPr>
            <p:cNvPr id="59" name="TextBox 58"/>
            <p:cNvSpPr txBox="1"/>
            <p:nvPr/>
          </p:nvSpPr>
          <p:spPr>
            <a:xfrm>
              <a:off x="8594608" y="2945180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60" name="Left-Right Arrow 59"/>
            <p:cNvSpPr/>
            <p:nvPr/>
          </p:nvSpPr>
          <p:spPr>
            <a:xfrm>
              <a:off x="7969009" y="3649520"/>
              <a:ext cx="1653896" cy="46096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54366" y="17525802"/>
            <a:ext cx="2226464" cy="1643985"/>
            <a:chOff x="10155589" y="8598693"/>
            <a:chExt cx="2226465" cy="1643985"/>
          </a:xfrm>
        </p:grpSpPr>
        <p:sp>
          <p:nvSpPr>
            <p:cNvPr id="61" name="Left Brace 60"/>
            <p:cNvSpPr/>
            <p:nvPr/>
          </p:nvSpPr>
          <p:spPr>
            <a:xfrm rot="16200000">
              <a:off x="11143567" y="8239065"/>
              <a:ext cx="250509" cy="2226465"/>
            </a:xfrm>
            <a:prstGeom prst="leftBrace">
              <a:avLst>
                <a:gd name="adj1" fmla="val 11858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155589" y="8598693"/>
              <a:ext cx="2226465" cy="707886"/>
              <a:chOff x="8480704" y="3649520"/>
              <a:chExt cx="2226465" cy="70788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9306838" y="3649520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  <p:sp>
            <p:nvSpPr>
              <p:cNvPr id="64" name="Left-Right Arrow 63"/>
              <p:cNvSpPr/>
              <p:nvPr/>
            </p:nvSpPr>
            <p:spPr>
              <a:xfrm>
                <a:off x="8480704" y="3649520"/>
                <a:ext cx="2226465" cy="45719"/>
              </a:xfrm>
              <a:prstGeom prst="leftRightArrow">
                <a:avLst>
                  <a:gd name="adj1" fmla="val 0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878678" y="9534792"/>
                  <a:ext cx="8020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678" y="9534792"/>
                  <a:ext cx="802078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3531751" y="15097441"/>
            <a:ext cx="1653896" cy="750436"/>
            <a:chOff x="7969009" y="2945180"/>
            <a:chExt cx="1653896" cy="750436"/>
          </a:xfrm>
        </p:grpSpPr>
        <p:sp>
          <p:nvSpPr>
            <p:cNvPr id="67" name="TextBox 66"/>
            <p:cNvSpPr txBox="1"/>
            <p:nvPr/>
          </p:nvSpPr>
          <p:spPr>
            <a:xfrm>
              <a:off x="8594608" y="2945180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68" name="Left-Right Arrow 67"/>
            <p:cNvSpPr/>
            <p:nvPr/>
          </p:nvSpPr>
          <p:spPr>
            <a:xfrm>
              <a:off x="7969009" y="3649520"/>
              <a:ext cx="1653896" cy="46096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185646" y="17217578"/>
            <a:ext cx="2226464" cy="1730097"/>
            <a:chOff x="10155589" y="8598693"/>
            <a:chExt cx="2226465" cy="1730097"/>
          </a:xfrm>
        </p:grpSpPr>
        <p:sp>
          <p:nvSpPr>
            <p:cNvPr id="72" name="Left Brace 71"/>
            <p:cNvSpPr/>
            <p:nvPr/>
          </p:nvSpPr>
          <p:spPr>
            <a:xfrm rot="16200000">
              <a:off x="11143567" y="8239065"/>
              <a:ext cx="250509" cy="2226465"/>
            </a:xfrm>
            <a:prstGeom prst="leftBrace">
              <a:avLst>
                <a:gd name="adj1" fmla="val 11858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0155589" y="8598693"/>
              <a:ext cx="2226465" cy="707886"/>
              <a:chOff x="8480704" y="3649520"/>
              <a:chExt cx="2226465" cy="707886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9306838" y="3649520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  <p:sp>
            <p:nvSpPr>
              <p:cNvPr id="76" name="Left-Right Arrow 75"/>
              <p:cNvSpPr/>
              <p:nvPr/>
            </p:nvSpPr>
            <p:spPr>
              <a:xfrm>
                <a:off x="8480704" y="3649520"/>
                <a:ext cx="2226465" cy="45719"/>
              </a:xfrm>
              <a:prstGeom prst="leftRightArrow">
                <a:avLst>
                  <a:gd name="adj1" fmla="val 0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0898114" y="9620904"/>
                  <a:ext cx="8020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114" y="9620904"/>
                  <a:ext cx="802078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5182392" y="15101654"/>
            <a:ext cx="1653896" cy="750436"/>
            <a:chOff x="7969009" y="2945180"/>
            <a:chExt cx="1653896" cy="750436"/>
          </a:xfrm>
        </p:grpSpPr>
        <p:sp>
          <p:nvSpPr>
            <p:cNvPr id="78" name="TextBox 77"/>
            <p:cNvSpPr txBox="1"/>
            <p:nvPr/>
          </p:nvSpPr>
          <p:spPr>
            <a:xfrm>
              <a:off x="8594608" y="2945180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79" name="Left-Right Arrow 78"/>
            <p:cNvSpPr/>
            <p:nvPr/>
          </p:nvSpPr>
          <p:spPr>
            <a:xfrm>
              <a:off x="7969009" y="3649520"/>
              <a:ext cx="1653896" cy="46096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427187" y="15097441"/>
            <a:ext cx="1653896" cy="750436"/>
            <a:chOff x="7969009" y="2945180"/>
            <a:chExt cx="1653896" cy="750436"/>
          </a:xfrm>
        </p:grpSpPr>
        <p:sp>
          <p:nvSpPr>
            <p:cNvPr id="81" name="TextBox 80"/>
            <p:cNvSpPr txBox="1"/>
            <p:nvPr/>
          </p:nvSpPr>
          <p:spPr>
            <a:xfrm>
              <a:off x="8594608" y="2945180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82" name="Left-Right Arrow 81"/>
            <p:cNvSpPr/>
            <p:nvPr/>
          </p:nvSpPr>
          <p:spPr>
            <a:xfrm>
              <a:off x="7969009" y="3649520"/>
              <a:ext cx="1653896" cy="46096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854623" y="17525407"/>
            <a:ext cx="2226465" cy="1644064"/>
            <a:chOff x="10155589" y="8598693"/>
            <a:chExt cx="2226465" cy="1644064"/>
          </a:xfrm>
        </p:grpSpPr>
        <p:sp>
          <p:nvSpPr>
            <p:cNvPr id="84" name="Left Brace 83"/>
            <p:cNvSpPr/>
            <p:nvPr/>
          </p:nvSpPr>
          <p:spPr>
            <a:xfrm rot="16200000">
              <a:off x="11143567" y="8239065"/>
              <a:ext cx="250509" cy="2226465"/>
            </a:xfrm>
            <a:prstGeom prst="leftBrace">
              <a:avLst>
                <a:gd name="adj1" fmla="val 11858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155589" y="8598693"/>
              <a:ext cx="2226465" cy="707886"/>
              <a:chOff x="8480704" y="3649520"/>
              <a:chExt cx="2226465" cy="707886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9306838" y="3649520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  <p:sp>
            <p:nvSpPr>
              <p:cNvPr id="88" name="Left-Right Arrow 87"/>
              <p:cNvSpPr/>
              <p:nvPr/>
            </p:nvSpPr>
            <p:spPr>
              <a:xfrm>
                <a:off x="8480704" y="3649520"/>
                <a:ext cx="2226465" cy="45719"/>
              </a:xfrm>
              <a:prstGeom prst="leftRightArrow">
                <a:avLst>
                  <a:gd name="adj1" fmla="val 0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0833157" y="9534871"/>
                  <a:ext cx="87132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157" y="9534871"/>
                  <a:ext cx="871328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69815"/>
                  </p:ext>
                </p:extLst>
              </p:nvPr>
            </p:nvGraphicFramePr>
            <p:xfrm>
              <a:off x="11807150" y="16096634"/>
              <a:ext cx="6400800" cy="914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70688489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1283273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02491949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4749701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1083928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484110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8153900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marL="0" marR="0" indent="0" algn="ctr" defTabSz="15849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419" marR="7419" marT="3711" marB="3711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5849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419" marR="7419" marT="3711" marB="3711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b="1" dirty="0"/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US" sz="4000" b="1" dirty="0"/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016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69815"/>
                  </p:ext>
                </p:extLst>
              </p:nvPr>
            </p:nvGraphicFramePr>
            <p:xfrm>
              <a:off x="11807150" y="16096634"/>
              <a:ext cx="6400800" cy="914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70688489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1283273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02491949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4749701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1083928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484110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8153900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19" marR="7419" marT="3711" marB="3711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67" t="-662" r="-602000" b="-16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19" marR="7419" marT="3711" marB="3711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667" t="-662" r="-502000" b="-16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667" t="-662" r="-402000" b="-16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1333" t="-662" r="-1333" b="-16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016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Left-Right Arrow 91"/>
          <p:cNvSpPr/>
          <p:nvPr/>
        </p:nvSpPr>
        <p:spPr>
          <a:xfrm>
            <a:off x="11807148" y="17371942"/>
            <a:ext cx="6400802" cy="45719"/>
          </a:xfrm>
          <a:prstGeom prst="leftRightArrow">
            <a:avLst>
              <a:gd name="adj1" fmla="val 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10114803" y="16235610"/>
            <a:ext cx="732669" cy="528724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sp>
        <p:nvSpPr>
          <p:cNvPr id="95" name="TextBox 94"/>
          <p:cNvSpPr txBox="1"/>
          <p:nvPr/>
        </p:nvSpPr>
        <p:spPr>
          <a:xfrm>
            <a:off x="4419203" y="5754095"/>
            <a:ext cx="141897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audio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3839383" y="5754095"/>
            <a:ext cx="144905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MFCC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136617" y="12569392"/>
            <a:ext cx="280679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MFCC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tanpa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log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energi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37205" y="11749676"/>
            <a:ext cx="3483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rata-rata MFCC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33251" y="19514719"/>
            <a:ext cx="534473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rata-rata MFCC yang</a:t>
            </a:r>
          </a:p>
          <a:p>
            <a:pPr algn="ctr"/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dibagi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menurut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dan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3743612" y="18875166"/>
            <a:ext cx="25278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fitur</a:t>
            </a:r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MFCC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4672617" y="17648970"/>
                <a:ext cx="669863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617" y="17648970"/>
                <a:ext cx="669863" cy="72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ight Arrow 101"/>
          <p:cNvSpPr/>
          <p:nvPr/>
        </p:nvSpPr>
        <p:spPr>
          <a:xfrm rot="5400000">
            <a:off x="5172955" y="13888165"/>
            <a:ext cx="732669" cy="5374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sp>
        <p:nvSpPr>
          <p:cNvPr id="90" name="TextBox 89"/>
          <p:cNvSpPr txBox="1"/>
          <p:nvPr/>
        </p:nvSpPr>
        <p:spPr>
          <a:xfrm>
            <a:off x="8953239" y="5667586"/>
            <a:ext cx="2323128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ekstraksi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nilai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MFCC</a:t>
            </a:r>
          </a:p>
        </p:txBody>
      </p:sp>
      <p:cxnSp>
        <p:nvCxnSpPr>
          <p:cNvPr id="91" name="Straight Arrow Connector 90"/>
          <p:cNvCxnSpPr>
            <a:stCxn id="90" idx="0"/>
            <a:endCxn id="9" idx="2"/>
          </p:cNvCxnSpPr>
          <p:nvPr/>
        </p:nvCxnSpPr>
        <p:spPr>
          <a:xfrm flipH="1" flipV="1">
            <a:off x="10051267" y="3002610"/>
            <a:ext cx="63536" cy="2664976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882838" y="6228334"/>
            <a:ext cx="2323128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pembuangan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energi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/>
          <p:cNvCxnSpPr>
            <a:stCxn id="94" idx="1"/>
            <a:endCxn id="32" idx="0"/>
          </p:cNvCxnSpPr>
          <p:nvPr/>
        </p:nvCxnSpPr>
        <p:spPr>
          <a:xfrm flipH="1">
            <a:off x="14658845" y="6914134"/>
            <a:ext cx="1223993" cy="823425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531751" y="7556870"/>
            <a:ext cx="3607343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penghitungan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nilai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rata-rata per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frame</a:t>
            </a:r>
          </a:p>
        </p:txBody>
      </p:sp>
      <p:cxnSp>
        <p:nvCxnSpPr>
          <p:cNvPr id="105" name="Straight Arrow Connector 104"/>
          <p:cNvCxnSpPr>
            <a:stCxn id="104" idx="3"/>
            <a:endCxn id="26" idx="0"/>
          </p:cNvCxnSpPr>
          <p:nvPr/>
        </p:nvCxnSpPr>
        <p:spPr>
          <a:xfrm>
            <a:off x="7139094" y="8242670"/>
            <a:ext cx="2653955" cy="1560936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54952" y="13077763"/>
            <a:ext cx="3495699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pembagian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wilayah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selebar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dengan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jarak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antarwilayah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107" name="Straight Arrow Connector 106"/>
          <p:cNvCxnSpPr>
            <a:stCxn id="106" idx="1"/>
            <a:endCxn id="102" idx="0"/>
          </p:cNvCxnSpPr>
          <p:nvPr/>
        </p:nvCxnSpPr>
        <p:spPr>
          <a:xfrm flipH="1">
            <a:off x="5807990" y="13763563"/>
            <a:ext cx="2446962" cy="490937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427523" y="18872543"/>
            <a:ext cx="2323128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pemendekan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fitur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Arrow Connector 108"/>
          <p:cNvCxnSpPr>
            <a:stCxn id="108" idx="0"/>
            <a:endCxn id="93" idx="2"/>
          </p:cNvCxnSpPr>
          <p:nvPr/>
        </p:nvCxnSpPr>
        <p:spPr>
          <a:xfrm flipH="1" flipV="1">
            <a:off x="10583110" y="16764334"/>
            <a:ext cx="5977" cy="2108209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0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10673618" y="3060075"/>
            <a:ext cx="732669" cy="55396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22868"/>
              </p:ext>
            </p:extLst>
          </p:nvPr>
        </p:nvGraphicFramePr>
        <p:xfrm>
          <a:off x="734925" y="1806870"/>
          <a:ext cx="7201597" cy="22158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10839285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355982343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14570270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846329206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17866387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89304686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78508735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32484110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981539000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13528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557624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8043"/>
                  </a:ext>
                </a:extLst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6200000" flipH="1">
            <a:off x="13637042" y="11097763"/>
            <a:ext cx="703307" cy="49481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53547"/>
              </p:ext>
            </p:extLst>
          </p:nvPr>
        </p:nvGraphicFramePr>
        <p:xfrm>
          <a:off x="734927" y="13836686"/>
          <a:ext cx="7201597" cy="5539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10839285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355982343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14570270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846329206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17866387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89304686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78508735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32484110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981539000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</a:tbl>
          </a:graphicData>
        </a:graphic>
      </p:graphicFrame>
      <p:sp>
        <p:nvSpPr>
          <p:cNvPr id="32" name="Right Arrow 31"/>
          <p:cNvSpPr/>
          <p:nvPr/>
        </p:nvSpPr>
        <p:spPr>
          <a:xfrm flipH="1">
            <a:off x="8956608" y="13836686"/>
            <a:ext cx="732669" cy="55396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51777"/>
              </p:ext>
            </p:extLst>
          </p:nvPr>
        </p:nvGraphicFramePr>
        <p:xfrm>
          <a:off x="898343" y="20560621"/>
          <a:ext cx="7201597" cy="5539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10839285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355982343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14570270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846329206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17866387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89304686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78508735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32484110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981539000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34922" y="4335755"/>
            <a:ext cx="7201600" cy="753604"/>
            <a:chOff x="8480704" y="3649520"/>
            <a:chExt cx="7201600" cy="753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830473" y="3695238"/>
                  <a:ext cx="688009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0473" y="3695238"/>
                  <a:ext cx="688009" cy="7078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eft-Right Arrow 45"/>
            <p:cNvSpPr/>
            <p:nvPr/>
          </p:nvSpPr>
          <p:spPr>
            <a:xfrm>
              <a:off x="8480704" y="3649520"/>
              <a:ext cx="7201600" cy="45719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279737" y="1806874"/>
            <a:ext cx="795354" cy="2215877"/>
            <a:chOff x="16090315" y="665846"/>
            <a:chExt cx="795354" cy="2215877"/>
          </a:xfrm>
        </p:grpSpPr>
        <p:sp>
          <p:nvSpPr>
            <p:cNvPr id="48" name="TextBox 47"/>
            <p:cNvSpPr txBox="1"/>
            <p:nvPr/>
          </p:nvSpPr>
          <p:spPr>
            <a:xfrm>
              <a:off x="16143158" y="1419840"/>
              <a:ext cx="742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  <p:sp>
          <p:nvSpPr>
            <p:cNvPr id="49" name="Left-Right Arrow 48"/>
            <p:cNvSpPr/>
            <p:nvPr/>
          </p:nvSpPr>
          <p:spPr>
            <a:xfrm rot="5400000" flipV="1">
              <a:off x="15008798" y="1747363"/>
              <a:ext cx="2215877" cy="52843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4922" y="14749384"/>
            <a:ext cx="7201600" cy="753604"/>
            <a:chOff x="8480704" y="3649520"/>
            <a:chExt cx="7201600" cy="753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1830473" y="3695238"/>
                  <a:ext cx="585417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0473" y="3695238"/>
                  <a:ext cx="585417" cy="7078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Left-Right Arrow 51"/>
            <p:cNvSpPr/>
            <p:nvPr/>
          </p:nvSpPr>
          <p:spPr>
            <a:xfrm>
              <a:off x="8480704" y="3649520"/>
              <a:ext cx="7201600" cy="45719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98335" y="21348065"/>
            <a:ext cx="2226464" cy="1700181"/>
            <a:chOff x="8480704" y="8244750"/>
            <a:chExt cx="2226465" cy="1700181"/>
          </a:xfrm>
        </p:grpSpPr>
        <p:sp>
          <p:nvSpPr>
            <p:cNvPr id="35" name="Left Brace 34"/>
            <p:cNvSpPr/>
            <p:nvPr/>
          </p:nvSpPr>
          <p:spPr>
            <a:xfrm rot="16200000">
              <a:off x="9468682" y="7885122"/>
              <a:ext cx="250509" cy="2226465"/>
            </a:xfrm>
            <a:prstGeom prst="leftBrace">
              <a:avLst>
                <a:gd name="adj1" fmla="val 11858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480704" y="8244750"/>
              <a:ext cx="2226465" cy="707886"/>
              <a:chOff x="8480704" y="3649520"/>
              <a:chExt cx="2226465" cy="70788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306838" y="3649520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  <p:sp>
            <p:nvSpPr>
              <p:cNvPr id="55" name="Left-Right Arrow 54"/>
              <p:cNvSpPr/>
              <p:nvPr/>
            </p:nvSpPr>
            <p:spPr>
              <a:xfrm>
                <a:off x="8480704" y="3649520"/>
                <a:ext cx="2226465" cy="45719"/>
              </a:xfrm>
              <a:prstGeom prst="leftRightArrow">
                <a:avLst>
                  <a:gd name="adj1" fmla="val 0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198828" y="9237045"/>
                  <a:ext cx="79021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828" y="9237045"/>
                  <a:ext cx="790216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898337" y="19273648"/>
            <a:ext cx="1653896" cy="750436"/>
            <a:chOff x="7969009" y="2945180"/>
            <a:chExt cx="1653896" cy="750436"/>
          </a:xfrm>
        </p:grpSpPr>
        <p:sp>
          <p:nvSpPr>
            <p:cNvPr id="59" name="TextBox 58"/>
            <p:cNvSpPr txBox="1"/>
            <p:nvPr/>
          </p:nvSpPr>
          <p:spPr>
            <a:xfrm>
              <a:off x="8594608" y="2945180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60" name="Left-Right Arrow 59"/>
            <p:cNvSpPr/>
            <p:nvPr/>
          </p:nvSpPr>
          <p:spPr>
            <a:xfrm>
              <a:off x="7969009" y="3649520"/>
              <a:ext cx="1653896" cy="46096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73219" y="21702009"/>
            <a:ext cx="2226464" cy="1643985"/>
            <a:chOff x="10155589" y="8598693"/>
            <a:chExt cx="2226465" cy="1643985"/>
          </a:xfrm>
        </p:grpSpPr>
        <p:sp>
          <p:nvSpPr>
            <p:cNvPr id="61" name="Left Brace 60"/>
            <p:cNvSpPr/>
            <p:nvPr/>
          </p:nvSpPr>
          <p:spPr>
            <a:xfrm rot="16200000">
              <a:off x="11143567" y="8239065"/>
              <a:ext cx="250509" cy="2226465"/>
            </a:xfrm>
            <a:prstGeom prst="leftBrace">
              <a:avLst>
                <a:gd name="adj1" fmla="val 11858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155589" y="8598693"/>
              <a:ext cx="2226465" cy="707886"/>
              <a:chOff x="8480704" y="3649520"/>
              <a:chExt cx="2226465" cy="70788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9306838" y="3649520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  <p:sp>
            <p:nvSpPr>
              <p:cNvPr id="64" name="Left-Right Arrow 63"/>
              <p:cNvSpPr/>
              <p:nvPr/>
            </p:nvSpPr>
            <p:spPr>
              <a:xfrm>
                <a:off x="8480704" y="3649520"/>
                <a:ext cx="2226465" cy="45719"/>
              </a:xfrm>
              <a:prstGeom prst="leftRightArrow">
                <a:avLst>
                  <a:gd name="adj1" fmla="val 0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878678" y="9534792"/>
                  <a:ext cx="8020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678" y="9534792"/>
                  <a:ext cx="802078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550604" y="19273648"/>
            <a:ext cx="1653896" cy="750436"/>
            <a:chOff x="7969009" y="2945180"/>
            <a:chExt cx="1653896" cy="750436"/>
          </a:xfrm>
        </p:grpSpPr>
        <p:sp>
          <p:nvSpPr>
            <p:cNvPr id="67" name="TextBox 66"/>
            <p:cNvSpPr txBox="1"/>
            <p:nvPr/>
          </p:nvSpPr>
          <p:spPr>
            <a:xfrm>
              <a:off x="8594608" y="2945180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68" name="Left-Right Arrow 67"/>
            <p:cNvSpPr/>
            <p:nvPr/>
          </p:nvSpPr>
          <p:spPr>
            <a:xfrm>
              <a:off x="7969009" y="3649520"/>
              <a:ext cx="1653896" cy="46096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04499" y="21393785"/>
            <a:ext cx="2226464" cy="1730097"/>
            <a:chOff x="10155589" y="8598693"/>
            <a:chExt cx="2226465" cy="1730097"/>
          </a:xfrm>
        </p:grpSpPr>
        <p:sp>
          <p:nvSpPr>
            <p:cNvPr id="72" name="Left Brace 71"/>
            <p:cNvSpPr/>
            <p:nvPr/>
          </p:nvSpPr>
          <p:spPr>
            <a:xfrm rot="16200000">
              <a:off x="11143567" y="8239065"/>
              <a:ext cx="250509" cy="2226465"/>
            </a:xfrm>
            <a:prstGeom prst="leftBrace">
              <a:avLst>
                <a:gd name="adj1" fmla="val 11858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0155589" y="8598693"/>
              <a:ext cx="2226465" cy="707886"/>
              <a:chOff x="8480704" y="3649520"/>
              <a:chExt cx="2226465" cy="707886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9306838" y="3649520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  <p:sp>
            <p:nvSpPr>
              <p:cNvPr id="76" name="Left-Right Arrow 75"/>
              <p:cNvSpPr/>
              <p:nvPr/>
            </p:nvSpPr>
            <p:spPr>
              <a:xfrm>
                <a:off x="8480704" y="3649520"/>
                <a:ext cx="2226465" cy="45719"/>
              </a:xfrm>
              <a:prstGeom prst="leftRightArrow">
                <a:avLst>
                  <a:gd name="adj1" fmla="val 0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0898114" y="9620904"/>
                  <a:ext cx="8020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114" y="9620904"/>
                  <a:ext cx="802078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4201245" y="19277861"/>
            <a:ext cx="1653896" cy="750436"/>
            <a:chOff x="7969009" y="2945180"/>
            <a:chExt cx="1653896" cy="750436"/>
          </a:xfrm>
        </p:grpSpPr>
        <p:sp>
          <p:nvSpPr>
            <p:cNvPr id="78" name="TextBox 77"/>
            <p:cNvSpPr txBox="1"/>
            <p:nvPr/>
          </p:nvSpPr>
          <p:spPr>
            <a:xfrm>
              <a:off x="8594608" y="2945180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79" name="Left-Right Arrow 78"/>
            <p:cNvSpPr/>
            <p:nvPr/>
          </p:nvSpPr>
          <p:spPr>
            <a:xfrm>
              <a:off x="7969009" y="3649520"/>
              <a:ext cx="1653896" cy="46096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46040" y="19273648"/>
            <a:ext cx="1653896" cy="750436"/>
            <a:chOff x="7969009" y="2945180"/>
            <a:chExt cx="1653896" cy="750436"/>
          </a:xfrm>
        </p:grpSpPr>
        <p:sp>
          <p:nvSpPr>
            <p:cNvPr id="81" name="TextBox 80"/>
            <p:cNvSpPr txBox="1"/>
            <p:nvPr/>
          </p:nvSpPr>
          <p:spPr>
            <a:xfrm>
              <a:off x="8594608" y="2945180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82" name="Left-Right Arrow 81"/>
            <p:cNvSpPr/>
            <p:nvPr/>
          </p:nvSpPr>
          <p:spPr>
            <a:xfrm>
              <a:off x="7969009" y="3649520"/>
              <a:ext cx="1653896" cy="46096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873476" y="21701614"/>
            <a:ext cx="2226465" cy="1644064"/>
            <a:chOff x="10155589" y="8598693"/>
            <a:chExt cx="2226465" cy="1644064"/>
          </a:xfrm>
        </p:grpSpPr>
        <p:sp>
          <p:nvSpPr>
            <p:cNvPr id="84" name="Left Brace 83"/>
            <p:cNvSpPr/>
            <p:nvPr/>
          </p:nvSpPr>
          <p:spPr>
            <a:xfrm rot="16200000">
              <a:off x="11143567" y="8239065"/>
              <a:ext cx="250509" cy="2226465"/>
            </a:xfrm>
            <a:prstGeom prst="leftBrace">
              <a:avLst>
                <a:gd name="adj1" fmla="val 11858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155589" y="8598693"/>
              <a:ext cx="2226465" cy="707886"/>
              <a:chOff x="8480704" y="3649520"/>
              <a:chExt cx="2226465" cy="707886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9306838" y="3649520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  <p:sp>
            <p:nvSpPr>
              <p:cNvPr id="88" name="Left-Right Arrow 87"/>
              <p:cNvSpPr/>
              <p:nvPr/>
            </p:nvSpPr>
            <p:spPr>
              <a:xfrm>
                <a:off x="8480704" y="3649520"/>
                <a:ext cx="2226465" cy="45719"/>
              </a:xfrm>
              <a:prstGeom prst="leftRightArrow">
                <a:avLst>
                  <a:gd name="adj1" fmla="val 0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0833157" y="9534871"/>
                  <a:ext cx="80592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157" y="9534871"/>
                  <a:ext cx="805925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TextBox 96"/>
          <p:cNvSpPr txBox="1"/>
          <p:nvPr/>
        </p:nvSpPr>
        <p:spPr>
          <a:xfrm>
            <a:off x="3025298" y="5660172"/>
            <a:ext cx="280679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MFCC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tanpa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log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energi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34833" y="15857079"/>
            <a:ext cx="338772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rata-rata SDCC</a:t>
            </a:r>
          </a:p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per </a:t>
            </a:r>
            <a:r>
              <a:rPr lang="en-US" sz="4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frame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74353" y="23690926"/>
            <a:ext cx="41002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pemendekan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fitur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27362"/>
              </p:ext>
            </p:extLst>
          </p:nvPr>
        </p:nvGraphicFramePr>
        <p:xfrm>
          <a:off x="12767348" y="367189"/>
          <a:ext cx="2215876" cy="72015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13528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373353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2320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44428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023921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62141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00718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02990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66599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747843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557624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8043"/>
                  </a:ext>
                </a:extLst>
              </a:tr>
            </a:tbl>
          </a:graphicData>
        </a:graphic>
      </p:graphicFrame>
      <p:sp>
        <p:nvSpPr>
          <p:cNvPr id="114" name="Left-Right Arrow 113"/>
          <p:cNvSpPr/>
          <p:nvPr/>
        </p:nvSpPr>
        <p:spPr>
          <a:xfrm>
            <a:off x="12767348" y="7881795"/>
            <a:ext cx="2215876" cy="45719"/>
          </a:xfrm>
          <a:prstGeom prst="leftRightArrow">
            <a:avLst>
              <a:gd name="adj1" fmla="val 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Left-Right Arrow 116"/>
          <p:cNvSpPr/>
          <p:nvPr/>
        </p:nvSpPr>
        <p:spPr>
          <a:xfrm rot="5400000">
            <a:off x="11933130" y="3945128"/>
            <a:ext cx="7201597" cy="45719"/>
          </a:xfrm>
          <a:prstGeom prst="leftRightArrow">
            <a:avLst>
              <a:gd name="adj1" fmla="val 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1927174" y="8825898"/>
            <a:ext cx="380232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MFCC </a:t>
            </a:r>
            <a:r>
              <a:rPr lang="en-US" sz="4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transpose</a:t>
            </a:r>
          </a:p>
          <a:p>
            <a:pPr algn="ctr"/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tanpa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log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energi</a:t>
            </a:r>
            <a:endParaRPr lang="en-US" sz="4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457081" y="8076431"/>
            <a:ext cx="742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5639221" y="3614044"/>
                <a:ext cx="6880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4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9221" y="3614044"/>
                <a:ext cx="68800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12883763" y="17055934"/>
            <a:ext cx="135344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SDCC</a:t>
            </a:r>
            <a:endParaRPr lang="en-US" sz="4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69119"/>
              </p:ext>
            </p:extLst>
          </p:nvPr>
        </p:nvGraphicFramePr>
        <p:xfrm>
          <a:off x="9866714" y="12387056"/>
          <a:ext cx="7201597" cy="33238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69">
                  <a:extLst>
                    <a:ext uri="{9D8B030D-6E8A-4147-A177-3AD203B41FA5}">
                      <a16:colId xmlns:a16="http://schemas.microsoft.com/office/drawing/2014/main" val="370688489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41283273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024919492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64749701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10839285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355982343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4145702709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846329206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117866387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893046864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278508735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324841107"/>
                    </a:ext>
                  </a:extLst>
                </a:gridCol>
                <a:gridCol w="553969">
                  <a:extLst>
                    <a:ext uri="{9D8B030D-6E8A-4147-A177-3AD203B41FA5}">
                      <a16:colId xmlns:a16="http://schemas.microsoft.com/office/drawing/2014/main" val="981539000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517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59168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70151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13528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557624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•</a:t>
                      </a:r>
                    </a:p>
                  </a:txBody>
                  <a:tcPr marL="7419" marR="7419" marT="3711" marB="3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419" marR="7419" marT="3711" marB="3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8043"/>
                  </a:ext>
                </a:extLst>
              </a:tr>
            </a:tbl>
          </a:graphicData>
        </a:graphic>
      </p:graphicFrame>
      <p:grpSp>
        <p:nvGrpSpPr>
          <p:cNvPr id="115" name="Group 114"/>
          <p:cNvGrpSpPr/>
          <p:nvPr/>
        </p:nvGrpSpPr>
        <p:grpSpPr>
          <a:xfrm>
            <a:off x="9866714" y="15943601"/>
            <a:ext cx="7201600" cy="753604"/>
            <a:chOff x="8480704" y="3649520"/>
            <a:chExt cx="7201600" cy="753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1830473" y="3695238"/>
                  <a:ext cx="585417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0473" y="3695238"/>
                  <a:ext cx="585417" cy="7078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eft-Right Arrow 118"/>
            <p:cNvSpPr/>
            <p:nvPr/>
          </p:nvSpPr>
          <p:spPr>
            <a:xfrm>
              <a:off x="8480704" y="3649520"/>
              <a:ext cx="7201600" cy="45719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7442596" y="12387055"/>
            <a:ext cx="798519" cy="3323815"/>
            <a:chOff x="16087150" y="497269"/>
            <a:chExt cx="798519" cy="3323815"/>
          </a:xfrm>
        </p:grpSpPr>
        <p:sp>
          <p:nvSpPr>
            <p:cNvPr id="123" name="TextBox 122"/>
            <p:cNvSpPr txBox="1"/>
            <p:nvPr/>
          </p:nvSpPr>
          <p:spPr>
            <a:xfrm>
              <a:off x="16143158" y="1419840"/>
              <a:ext cx="742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36</a:t>
              </a:r>
            </a:p>
          </p:txBody>
        </p:sp>
        <p:sp>
          <p:nvSpPr>
            <p:cNvPr id="124" name="Left-Right Arrow 123"/>
            <p:cNvSpPr/>
            <p:nvPr/>
          </p:nvSpPr>
          <p:spPr>
            <a:xfrm rot="5400000">
              <a:off x="14448102" y="2136317"/>
              <a:ext cx="3323815" cy="45720"/>
            </a:xfrm>
            <a:prstGeom prst="leftRightArrow">
              <a:avLst>
                <a:gd name="adj1" fmla="val 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ight Arrow 124"/>
          <p:cNvSpPr/>
          <p:nvPr/>
        </p:nvSpPr>
        <p:spPr>
          <a:xfrm>
            <a:off x="9386778" y="20448756"/>
            <a:ext cx="732669" cy="55396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p:sp>
        <p:nvSpPr>
          <p:cNvPr id="127" name="Right Arrow 126"/>
          <p:cNvSpPr/>
          <p:nvPr/>
        </p:nvSpPr>
        <p:spPr>
          <a:xfrm rot="16200000" flipH="1">
            <a:off x="4071048" y="18346527"/>
            <a:ext cx="703307" cy="49481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711" tIns="9855" rIns="19711" bIns="98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8" name="Table 1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8839845"/>
                  </p:ext>
                </p:extLst>
              </p:nvPr>
            </p:nvGraphicFramePr>
            <p:xfrm>
              <a:off x="11208542" y="20194997"/>
              <a:ext cx="6400800" cy="914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70688489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1283273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02491949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4749701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1083928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484110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8153900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marL="0" marR="0" indent="0" algn="ctr" defTabSz="15849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419" marR="7419" marT="3711" marB="3711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5849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419" marR="7419" marT="3711" marB="3711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b="1" dirty="0"/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𝑳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US" sz="4000" b="1" dirty="0"/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016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8" name="Table 1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8839845"/>
                  </p:ext>
                </p:extLst>
              </p:nvPr>
            </p:nvGraphicFramePr>
            <p:xfrm>
              <a:off x="11208542" y="20194997"/>
              <a:ext cx="6400800" cy="914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70688489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1283273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02491949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4749701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1083928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484110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8153900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19" marR="7419" marT="3711" marB="3711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67" t="-662" r="-602000" b="-16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19" marR="7419" marT="3711" marB="3711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667" t="-662" r="-502000" b="-16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667" t="-662" r="-402000" b="-16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/>
                            <a:t>•</a:t>
                          </a:r>
                        </a:p>
                      </a:txBody>
                      <a:tcPr marL="7419" marR="7419" marT="3711" marB="371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19" marR="7419" marT="3711" marB="371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1333" t="-662" r="-1333" b="-16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016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9" name="Left-Right Arrow 128"/>
          <p:cNvSpPr/>
          <p:nvPr/>
        </p:nvSpPr>
        <p:spPr>
          <a:xfrm>
            <a:off x="11208540" y="21470305"/>
            <a:ext cx="6400802" cy="45719"/>
          </a:xfrm>
          <a:prstGeom prst="leftRightArrow">
            <a:avLst>
              <a:gd name="adj1" fmla="val 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3213645" y="22973529"/>
            <a:ext cx="239059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fitur</a:t>
            </a:r>
            <a:r>
              <a:rPr lang="en-US" sz="4000" b="1">
                <a:latin typeface="Cambria Math" panose="02040503050406030204" pitchFamily="18" charset="0"/>
                <a:ea typeface="Cambria Math" panose="02040503050406030204" pitchFamily="18" charset="0"/>
              </a:rPr>
              <a:t> SDCC</a:t>
            </a:r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4074009" y="21747333"/>
                <a:ext cx="579902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4009" y="21747333"/>
                <a:ext cx="579902" cy="72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8953239" y="5667586"/>
            <a:ext cx="2323128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transpose</a:t>
            </a:r>
          </a:p>
        </p:txBody>
      </p:sp>
      <p:cxnSp>
        <p:nvCxnSpPr>
          <p:cNvPr id="90" name="Straight Arrow Connector 89"/>
          <p:cNvCxnSpPr>
            <a:stCxn id="89" idx="0"/>
            <a:endCxn id="9" idx="2"/>
          </p:cNvCxnSpPr>
          <p:nvPr/>
        </p:nvCxnSpPr>
        <p:spPr>
          <a:xfrm flipV="1">
            <a:off x="10114803" y="3614044"/>
            <a:ext cx="1014500" cy="2053542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75091" y="10025984"/>
            <a:ext cx="2323128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ekstraksi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nilai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SDCC</a:t>
            </a:r>
          </a:p>
        </p:txBody>
      </p:sp>
      <p:cxnSp>
        <p:nvCxnSpPr>
          <p:cNvPr id="92" name="Straight Arrow Connector 91"/>
          <p:cNvCxnSpPr>
            <a:stCxn id="91" idx="3"/>
            <a:endCxn id="26" idx="0"/>
          </p:cNvCxnSpPr>
          <p:nvPr/>
        </p:nvCxnSpPr>
        <p:spPr>
          <a:xfrm>
            <a:off x="11398219" y="10711784"/>
            <a:ext cx="2343070" cy="737633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49626" y="11418633"/>
            <a:ext cx="3607343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penghitungan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nilai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rata-rata per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frame</a:t>
            </a:r>
          </a:p>
        </p:txBody>
      </p:sp>
      <p:cxnSp>
        <p:nvCxnSpPr>
          <p:cNvPr id="94" name="Straight Arrow Connector 93"/>
          <p:cNvCxnSpPr>
            <a:stCxn id="93" idx="3"/>
            <a:endCxn id="32" idx="0"/>
          </p:cNvCxnSpPr>
          <p:nvPr/>
        </p:nvCxnSpPr>
        <p:spPr>
          <a:xfrm>
            <a:off x="7356969" y="12104433"/>
            <a:ext cx="1876623" cy="1732253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93578" y="17346822"/>
            <a:ext cx="3495699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pembagian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wilayah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selebar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dengan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jarak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antarwilayah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100" name="Straight Arrow Connector 99"/>
          <p:cNvCxnSpPr>
            <a:stCxn id="96" idx="1"/>
            <a:endCxn id="127" idx="2"/>
          </p:cNvCxnSpPr>
          <p:nvPr/>
        </p:nvCxnSpPr>
        <p:spPr>
          <a:xfrm flipH="1">
            <a:off x="4670108" y="18032622"/>
            <a:ext cx="1523470" cy="665559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705150" y="22887858"/>
            <a:ext cx="2323128" cy="13716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pemendekan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fitur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/>
          <p:cNvCxnSpPr>
            <a:stCxn id="101" idx="0"/>
            <a:endCxn id="125" idx="2"/>
          </p:cNvCxnSpPr>
          <p:nvPr/>
        </p:nvCxnSpPr>
        <p:spPr>
          <a:xfrm flipH="1" flipV="1">
            <a:off x="9842463" y="21002725"/>
            <a:ext cx="24251" cy="1885133"/>
          </a:xfrm>
          <a:prstGeom prst="straightConnector1">
            <a:avLst/>
          </a:prstGeom>
          <a:ln w="762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9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216</Words>
  <Application>Microsoft Office PowerPoint</Application>
  <PresentationFormat>Custom</PresentationFormat>
  <Paragraphs>196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Alfan Nur Fauzan</dc:creator>
  <cp:lastModifiedBy>Alfan Nur Fauzan</cp:lastModifiedBy>
  <cp:revision>97</cp:revision>
  <dcterms:created xsi:type="dcterms:W3CDTF">2016-06-16T04:33:32Z</dcterms:created>
  <dcterms:modified xsi:type="dcterms:W3CDTF">2016-06-16T15:58:10Z</dcterms:modified>
</cp:coreProperties>
</file>