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5844" y="-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 for QA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6674" y="1631092"/>
            <a:ext cx="2985184" cy="1488862"/>
            <a:chOff x="838200" y="1631092"/>
            <a:chExt cx="3416643" cy="14888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31092"/>
              <a:ext cx="3416643" cy="1482810"/>
              <a:chOff x="838200" y="1631092"/>
              <a:chExt cx="3906795" cy="1482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200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menyembuhkan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999469" y="1637144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20" idx="3"/>
            <a:endCxn id="22" idx="1"/>
          </p:cNvCxnSpPr>
          <p:nvPr/>
        </p:nvCxnSpPr>
        <p:spPr>
          <a:xfrm>
            <a:off x="3301857" y="2378549"/>
            <a:ext cx="88323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185094" y="1631092"/>
            <a:ext cx="3810000" cy="1488862"/>
            <a:chOff x="4858264" y="1631092"/>
            <a:chExt cx="3416644" cy="1488862"/>
          </a:xfrm>
        </p:grpSpPr>
        <p:grpSp>
          <p:nvGrpSpPr>
            <p:cNvPr id="24" name="Group 23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Pelabelan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oleh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apa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dapat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menyembuhkan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&lt;DISEASE&gt;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&lt;/Disease&gt;?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8330" y="1631092"/>
            <a:ext cx="2580503" cy="1482810"/>
            <a:chOff x="8878330" y="1631092"/>
            <a:chExt cx="2580503" cy="1482810"/>
          </a:xfrm>
        </p:grpSpPr>
        <p:grpSp>
          <p:nvGrpSpPr>
            <p:cNvPr id="17" name="Group 16"/>
            <p:cNvGrpSpPr/>
            <p:nvPr/>
          </p:nvGrpSpPr>
          <p:grpSpPr>
            <a:xfrm>
              <a:off x="8878331" y="1631092"/>
              <a:ext cx="2580502" cy="1482810"/>
              <a:chOff x="5216611" y="1631092"/>
              <a:chExt cx="3906795" cy="14828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16611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Identifikasi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16611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Disease: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878330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cxnSpLocks/>
            <a:stCxn id="28" idx="3"/>
            <a:endCxn id="30" idx="1"/>
          </p:cNvCxnSpPr>
          <p:nvPr/>
        </p:nvCxnSpPr>
        <p:spPr>
          <a:xfrm>
            <a:off x="7995094" y="2372497"/>
            <a:ext cx="88323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19" idx="2"/>
            <a:endCxn id="12" idx="0"/>
          </p:cNvCxnSpPr>
          <p:nvPr/>
        </p:nvCxnSpPr>
        <p:spPr>
          <a:xfrm rot="5400000">
            <a:off x="7135330" y="576076"/>
            <a:ext cx="495427" cy="5571079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17793" y="4033579"/>
            <a:ext cx="1941040" cy="1488862"/>
            <a:chOff x="4858264" y="1631092"/>
            <a:chExt cx="3416644" cy="1488862"/>
          </a:xfrm>
        </p:grpSpPr>
        <p:grpSp>
          <p:nvGrpSpPr>
            <p:cNvPr id="47" name="Group 46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Jawaban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Disease: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b="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Drug: </a:t>
                  </a:r>
                  <a:r>
                    <a: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paracetamol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cxnSpLocks/>
            <a:stCxn id="54" idx="3"/>
            <a:endCxn id="50" idx="1"/>
          </p:cNvCxnSpPr>
          <p:nvPr/>
        </p:nvCxnSpPr>
        <p:spPr>
          <a:xfrm>
            <a:off x="8878331" y="4775047"/>
            <a:ext cx="639462" cy="598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6675" y="3609329"/>
            <a:ext cx="8561656" cy="2331309"/>
            <a:chOff x="785682" y="3612293"/>
            <a:chExt cx="6364761" cy="2331309"/>
          </a:xfrm>
        </p:grpSpPr>
        <p:grpSp>
          <p:nvGrpSpPr>
            <p:cNvPr id="11" name="Group 10"/>
            <p:cNvGrpSpPr/>
            <p:nvPr/>
          </p:nvGrpSpPr>
          <p:grpSpPr>
            <a:xfrm>
              <a:off x="785682" y="3612293"/>
              <a:ext cx="6364761" cy="2331309"/>
              <a:chOff x="838200" y="1631092"/>
              <a:chExt cx="3906795" cy="233130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 MER)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2117124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Walaupun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Aktivitas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200" y="2524897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katarak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juvenil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diobati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&lt;/Treatment&gt;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8200" y="2932670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paracetamol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3554628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paracetamol</a:t>
                </a:r>
                <a:endParaRPr lang="en-US" sz="1600" b="0" dirty="0"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8200" y="3340444"/>
                <a:ext cx="3906795" cy="212254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6895070" y="3612420"/>
              <a:ext cx="255373" cy="2331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80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86437" y="1698072"/>
            <a:ext cx="2599452" cy="2937606"/>
            <a:chOff x="838200" y="-541847"/>
            <a:chExt cx="3489590" cy="2937606"/>
          </a:xfrm>
        </p:grpSpPr>
        <p:sp>
          <p:nvSpPr>
            <p:cNvPr id="6" name="Rectangle 5"/>
            <p:cNvSpPr/>
            <p:nvPr/>
          </p:nvSpPr>
          <p:spPr>
            <a:xfrm>
              <a:off x="838200" y="-541847"/>
              <a:ext cx="3489590" cy="7145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Daftar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STOPWORDS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7274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65877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endPara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1122257"/>
              <a:ext cx="1744795" cy="4839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1600313"/>
              <a:ext cx="3489590" cy="3039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2995" y="17435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ia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2994" y="65868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kami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82995" y="1124202"/>
              <a:ext cx="1744795" cy="482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masing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904280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hingga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2993" y="1904684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764" y="798500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influenza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1764" y="5275030"/>
            <a:ext cx="5592636" cy="2646923"/>
            <a:chOff x="838200" y="-313292"/>
            <a:chExt cx="3906795" cy="2646923"/>
          </a:xfrm>
        </p:grpSpPr>
        <p:sp>
          <p:nvSpPr>
            <p:cNvPr id="27" name="Rectangle 26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STOPWORD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39"/>
              <a:ext cx="3906795" cy="89782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&lt;STOPWORD&gt;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&lt;/STOPWORD&gt;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&lt;STOPWORD&gt;yang&lt;/STOPWORD&gt;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1076076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&lt;STOPWORD&gt;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&lt;/STOPWORD&gt;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&lt;STOPWORD&gt;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&lt;/STOPWORD&gt;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710237"/>
              <a:ext cx="3906795" cy="623394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&lt;STOPWORD&gt;di&lt;/STOPWORD&gt;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901701" y="3690950"/>
            <a:ext cx="1868648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STOPWORD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nector: Elbow 21"/>
          <p:cNvCxnSpPr>
            <a:cxnSpLocks/>
            <a:stCxn id="25" idx="2"/>
            <a:endCxn id="32" idx="0"/>
          </p:cNvCxnSpPr>
          <p:nvPr/>
        </p:nvCxnSpPr>
        <p:spPr>
          <a:xfrm rot="5400000">
            <a:off x="1725006" y="3277894"/>
            <a:ext cx="524075" cy="302036"/>
          </a:xfrm>
          <a:prstGeom prst="bentConnector3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cxnSpLocks/>
            <a:stCxn id="32" idx="2"/>
            <a:endCxn id="27" idx="0"/>
          </p:cNvCxnSpPr>
          <p:nvPr/>
        </p:nvCxnSpPr>
        <p:spPr>
          <a:xfrm rot="16200000" flipH="1">
            <a:off x="2301024" y="4377972"/>
            <a:ext cx="432058" cy="1362057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9" idx="1"/>
            <a:endCxn id="32" idx="3"/>
          </p:cNvCxnSpPr>
          <p:nvPr/>
        </p:nvCxnSpPr>
        <p:spPr>
          <a:xfrm rot="10800000" flipV="1">
            <a:off x="2770349" y="3604159"/>
            <a:ext cx="1616088" cy="66280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6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1762"/>
              </p:ext>
            </p:extLst>
          </p:nvPr>
        </p:nvGraphicFramePr>
        <p:xfrm>
          <a:off x="2133600" y="2202180"/>
          <a:ext cx="6894286" cy="1576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62856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297547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nyeri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1112" y="2897612"/>
            <a:ext cx="2326368" cy="1185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POS Tagger Bahasa Indonesia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8956" y="269653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mau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penyakit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alami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umur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lemas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selama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 jam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bisa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beraktivitas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sekali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8957" y="4455901"/>
            <a:ext cx="6081486" cy="2402099"/>
            <a:chOff x="838200" y="-313292"/>
            <a:chExt cx="3906795" cy="2402099"/>
          </a:xfrm>
        </p:grpSpPr>
        <p:sp>
          <p:nvSpPr>
            <p:cNvPr id="27" name="Rectangle 26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 Tag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39"/>
              <a:ext cx="3906795" cy="658513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dok_CC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mau_RB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tanya_VB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,_Z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penyakit_NN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apa_WH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yang_SC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alami_JJ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?_Z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831252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tanya_MD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dok_VB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._Z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anak_NN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laki_NN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-_Z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laki_NN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umur_NN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5_CD ,_Z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465413"/>
              <a:ext cx="3906795" cy="623394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lemas_JJ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,_Z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selama_IN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12_CD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jam_NN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tidak_NEG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bisa_MD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beraktivitas_VB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sama_JJ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sekali_RB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._Z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352757" y="2914339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cxnSpLocks/>
            <a:stCxn id="6" idx="1"/>
            <a:endCxn id="32" idx="3"/>
          </p:cNvCxnSpPr>
          <p:nvPr/>
        </p:nvCxnSpPr>
        <p:spPr>
          <a:xfrm flipH="1">
            <a:off x="2857750" y="3490350"/>
            <a:ext cx="137336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32" idx="2"/>
            <a:endCxn id="27" idx="0"/>
          </p:cNvCxnSpPr>
          <p:nvPr/>
        </p:nvCxnSpPr>
        <p:spPr>
          <a:xfrm rot="16200000" flipH="1">
            <a:off x="2562707" y="3608908"/>
            <a:ext cx="389540" cy="1304446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2"/>
            <a:endCxn id="32" idx="0"/>
          </p:cNvCxnSpPr>
          <p:nvPr/>
        </p:nvCxnSpPr>
        <p:spPr>
          <a:xfrm>
            <a:off x="2105253" y="2638028"/>
            <a:ext cx="1" cy="27631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3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1242"/>
              </p:ext>
            </p:extLst>
          </p:nvPr>
        </p:nvGraphicFramePr>
        <p:xfrm>
          <a:off x="2148114" y="2202180"/>
          <a:ext cx="8273143" cy="27955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18450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122988912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486333309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409556364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213794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POS-Tag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0,0,0,0,0,0,0,0,0,0,0,0,0,0,0,0,0,1,0,0,0,0,0,0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0,0,0,0,0,0,0,0,0,0,0,0,0,0,0,0,1,0,0,0,0,0,0,0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0,0,0,0,0,0,0,0,0,0,0,0,0,0,0,0,0,0,0,0,1,0,0,0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0,0,0,0,0,0,0,0,0,0,0,0,0,0,0,0,0,0,1,0,0,0,0,0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0,0,0,0,0,0,0,0,0,0,0,0,0,0,0,0,0,0,0,0,1,0,0,0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0,0,0,0,0,0,0,0,0,0,1,0,0,0,0,0,0,0,0,0,0,0,0,0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6633" y="486954"/>
            <a:ext cx="4777039" cy="2001155"/>
            <a:chOff x="838200" y="-313292"/>
            <a:chExt cx="3906795" cy="200115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Namun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asam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lambung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 gastritis )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banyak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membantu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4"/>
              <a:ext cx="3906795" cy="886219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Penderita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gangguan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liver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jarang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gejala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hingga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fungsi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hati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benar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benar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menurun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68534" y="-313292"/>
              <a:ext cx="976461" cy="2001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822657" y="2912675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0" idx="2"/>
            <a:endCxn id="32" idx="0"/>
          </p:cNvCxnSpPr>
          <p:nvPr/>
        </p:nvCxnSpPr>
        <p:spPr>
          <a:xfrm>
            <a:off x="2575153" y="2488109"/>
            <a:ext cx="1" cy="4245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27" idx="0"/>
          </p:cNvCxnSpPr>
          <p:nvPr/>
        </p:nvCxnSpPr>
        <p:spPr>
          <a:xfrm flipH="1">
            <a:off x="2575153" y="4064697"/>
            <a:ext cx="1" cy="49358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465590" y="4558281"/>
            <a:ext cx="6081486" cy="1773195"/>
            <a:chOff x="6110514" y="3673978"/>
            <a:chExt cx="6081486" cy="1773195"/>
          </a:xfrm>
        </p:grpSpPr>
        <p:grpSp>
          <p:nvGrpSpPr>
            <p:cNvPr id="26" name="Group 25"/>
            <p:cNvGrpSpPr/>
            <p:nvPr/>
          </p:nvGrpSpPr>
          <p:grpSpPr>
            <a:xfrm>
              <a:off x="6110514" y="3673978"/>
              <a:ext cx="6081486" cy="1773194"/>
              <a:chOff x="838200" y="-313292"/>
              <a:chExt cx="3906795" cy="17731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Frasa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Nomina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8200" y="172739"/>
                <a:ext cx="3906795" cy="65851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Namun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&lt;NOMINA&gt;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asam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lambung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&lt;/NOMINA&gt; (&lt;NOMINA&gt; gastritis&lt;/NOMINA&gt; 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banyak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membantu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8200" y="831252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&lt;NOMINA&gt;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Penderita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gangguan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liver&lt;/NOMINA&gt;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jarang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mengalami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gejala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hingga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hati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menurun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10514" y="3673979"/>
              <a:ext cx="867937" cy="1773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2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72385"/>
              </p:ext>
            </p:extLst>
          </p:nvPr>
        </p:nvGraphicFramePr>
        <p:xfrm>
          <a:off x="2133599" y="2957513"/>
          <a:ext cx="8244115" cy="1735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7601">
                  <a:extLst>
                    <a:ext uri="{9D8B030D-6E8A-4147-A177-3AD203B41FA5}">
                      <a16:colId xmlns:a16="http://schemas.microsoft.com/office/drawing/2014/main" val="3670462489"/>
                    </a:ext>
                  </a:extLst>
                </a:gridCol>
                <a:gridCol w="153851">
                  <a:extLst>
                    <a:ext uri="{9D8B030D-6E8A-4147-A177-3AD203B41FA5}">
                      <a16:colId xmlns:a16="http://schemas.microsoft.com/office/drawing/2014/main" val="130115651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51439212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3240698918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847020948"/>
                    </a:ext>
                  </a:extLst>
                </a:gridCol>
                <a:gridCol w="754742">
                  <a:extLst>
                    <a:ext uri="{9D8B030D-6E8A-4147-A177-3AD203B41FA5}">
                      <a16:colId xmlns:a16="http://schemas.microsoft.com/office/drawing/2014/main" val="41929734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1009845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710409001"/>
                    </a:ext>
                  </a:extLst>
                </a:gridCol>
                <a:gridCol w="510904">
                  <a:extLst>
                    <a:ext uri="{9D8B030D-6E8A-4147-A177-3AD203B41FA5}">
                      <a16:colId xmlns:a16="http://schemas.microsoft.com/office/drawing/2014/main" val="351743737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77686632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970912818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00953718"/>
                    </a:ext>
                  </a:extLst>
                </a:gridCol>
                <a:gridCol w="354146">
                  <a:extLst>
                    <a:ext uri="{9D8B030D-6E8A-4147-A177-3AD203B41FA5}">
                      <a16:colId xmlns:a16="http://schemas.microsoft.com/office/drawing/2014/main" val="3166413572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40891458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lambung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membantu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3862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Frasa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07441"/>
                  </a:ext>
                </a:extLst>
              </a:tr>
              <a:tr h="4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37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5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97163"/>
              </p:ext>
            </p:extLst>
          </p:nvPr>
        </p:nvGraphicFramePr>
        <p:xfrm>
          <a:off x="765629" y="950460"/>
          <a:ext cx="8498840" cy="66398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192111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Bagaimana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mengatasi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kehamilan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disertai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Kata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0.36, …, 0.96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-0.52, …, 0.26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0.13, …, 0.54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0.73, …, 0.42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0.99, …, -0.63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…, 0.66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0.78, …, 0.31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3838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Frasa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Frasa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9627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0.36, …, 0.96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-0.52, …, 0.26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0.13, …, 0.54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0, 1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0.73, …, 0.42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0.99, …, -0.63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…, 0.66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0.78, …, 0.31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FF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788897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0, 0, 0, 0, 0, 0, 0, 0, 1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IOB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01119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RNNs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92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35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919416" y="1281156"/>
            <a:ext cx="8223284" cy="4617136"/>
            <a:chOff x="1919416" y="1281156"/>
            <a:chExt cx="8223284" cy="4617136"/>
          </a:xfrm>
        </p:grpSpPr>
        <p:cxnSp>
          <p:nvCxnSpPr>
            <p:cNvPr id="32" name="Shape 913"/>
            <p:cNvCxnSpPr>
              <a:stCxn id="70" idx="3"/>
              <a:endCxn id="68" idx="1"/>
            </p:cNvCxnSpPr>
            <p:nvPr/>
          </p:nvCxnSpPr>
          <p:spPr>
            <a:xfrm>
              <a:off x="3134375" y="2914294"/>
              <a:ext cx="1026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916"/>
            <p:cNvCxnSpPr>
              <a:stCxn id="71" idx="3"/>
              <a:endCxn id="69" idx="1"/>
            </p:cNvCxnSpPr>
            <p:nvPr/>
          </p:nvCxnSpPr>
          <p:spPr>
            <a:xfrm>
              <a:off x="3134375" y="3356294"/>
              <a:ext cx="1026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919"/>
            <p:cNvCxnSpPr>
              <a:stCxn id="68" idx="3"/>
              <a:endCxn id="66" idx="1"/>
            </p:cNvCxnSpPr>
            <p:nvPr/>
          </p:nvCxnSpPr>
          <p:spPr>
            <a:xfrm>
              <a:off x="5008925" y="2914294"/>
              <a:ext cx="1026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921"/>
            <p:cNvCxnSpPr>
              <a:stCxn id="69" idx="3"/>
              <a:endCxn id="67" idx="1"/>
            </p:cNvCxnSpPr>
            <p:nvPr/>
          </p:nvCxnSpPr>
          <p:spPr>
            <a:xfrm>
              <a:off x="5008925" y="3356294"/>
              <a:ext cx="1026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923"/>
            <p:cNvCxnSpPr>
              <a:stCxn id="65" idx="3"/>
              <a:endCxn id="55" idx="1"/>
            </p:cNvCxnSpPr>
            <p:nvPr/>
          </p:nvCxnSpPr>
          <p:spPr>
            <a:xfrm>
              <a:off x="6883462" y="3135294"/>
              <a:ext cx="1026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37" name="Shape 926"/>
            <p:cNvCxnSpPr>
              <a:cxnSpLocks/>
              <a:stCxn id="70" idx="0"/>
              <a:endCxn id="56" idx="2"/>
            </p:cNvCxnSpPr>
            <p:nvPr/>
          </p:nvCxnSpPr>
          <p:spPr>
            <a:xfrm flipV="1">
              <a:off x="2710325" y="2116744"/>
              <a:ext cx="0" cy="57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8" name="Shape 927"/>
            <p:cNvCxnSpPr>
              <a:cxnSpLocks/>
              <a:stCxn id="68" idx="0"/>
              <a:endCxn id="74" idx="2"/>
            </p:cNvCxnSpPr>
            <p:nvPr/>
          </p:nvCxnSpPr>
          <p:spPr>
            <a:xfrm flipV="1">
              <a:off x="4584875" y="2122044"/>
              <a:ext cx="5347" cy="567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" name="Shape 928"/>
            <p:cNvCxnSpPr>
              <a:cxnSpLocks/>
              <a:stCxn id="66" idx="0"/>
              <a:endCxn id="75" idx="2"/>
            </p:cNvCxnSpPr>
            <p:nvPr/>
          </p:nvCxnSpPr>
          <p:spPr>
            <a:xfrm flipH="1" flipV="1">
              <a:off x="6452307" y="2113258"/>
              <a:ext cx="7118" cy="57648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" name="Shape 929"/>
            <p:cNvCxnSpPr>
              <a:cxnSpLocks/>
              <a:stCxn id="55" idx="0"/>
              <a:endCxn id="76" idx="2"/>
            </p:cNvCxnSpPr>
            <p:nvPr/>
          </p:nvCxnSpPr>
          <p:spPr>
            <a:xfrm flipH="1" flipV="1">
              <a:off x="8333974" y="2115979"/>
              <a:ext cx="1" cy="5738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" name="Shape 930"/>
            <p:cNvCxnSpPr>
              <a:endCxn id="71" idx="2"/>
            </p:cNvCxnSpPr>
            <p:nvPr/>
          </p:nvCxnSpPr>
          <p:spPr>
            <a:xfrm rot="10800000">
              <a:off x="2710325" y="3580844"/>
              <a:ext cx="0" cy="57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" name="Shape 931"/>
            <p:cNvCxnSpPr>
              <a:endCxn id="69" idx="2"/>
            </p:cNvCxnSpPr>
            <p:nvPr/>
          </p:nvCxnSpPr>
          <p:spPr>
            <a:xfrm rot="10800000">
              <a:off x="4584875" y="3580844"/>
              <a:ext cx="0" cy="57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3" name="Shape 932"/>
            <p:cNvCxnSpPr>
              <a:endCxn id="67" idx="2"/>
            </p:cNvCxnSpPr>
            <p:nvPr/>
          </p:nvCxnSpPr>
          <p:spPr>
            <a:xfrm rot="10800000">
              <a:off x="6459425" y="3580844"/>
              <a:ext cx="0" cy="57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4" name="Shape 933"/>
            <p:cNvCxnSpPr>
              <a:endCxn id="55" idx="2"/>
            </p:cNvCxnSpPr>
            <p:nvPr/>
          </p:nvCxnSpPr>
          <p:spPr>
            <a:xfrm rot="10800000">
              <a:off x="8333975" y="3580794"/>
              <a:ext cx="0" cy="57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45" name="Shape 934"/>
            <p:cNvGrpSpPr/>
            <p:nvPr/>
          </p:nvGrpSpPr>
          <p:grpSpPr>
            <a:xfrm>
              <a:off x="1919416" y="1281156"/>
              <a:ext cx="8223284" cy="4617136"/>
              <a:chOff x="590091" y="1513787"/>
              <a:chExt cx="8223284" cy="4617136"/>
            </a:xfrm>
          </p:grpSpPr>
          <p:sp>
            <p:nvSpPr>
              <p:cNvPr id="46" name="Shape 935"/>
              <p:cNvSpPr/>
              <p:nvPr/>
            </p:nvSpPr>
            <p:spPr>
              <a:xfrm>
                <a:off x="590091" y="1513787"/>
                <a:ext cx="8223284" cy="4617136"/>
              </a:xfrm>
              <a:prstGeom prst="rect">
                <a:avLst/>
              </a:prstGeom>
              <a:noFill/>
              <a:ln w="9525" cap="flat" cmpd="sng">
                <a:solidFill>
                  <a:srgbClr val="1695A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7" name="Shape 936"/>
              <p:cNvGrpSpPr/>
              <p:nvPr/>
            </p:nvGrpSpPr>
            <p:grpSpPr>
              <a:xfrm>
                <a:off x="771564" y="1618761"/>
                <a:ext cx="7859024" cy="4020588"/>
                <a:chOff x="771564" y="1618761"/>
                <a:chExt cx="7859024" cy="4020588"/>
              </a:xfrm>
            </p:grpSpPr>
            <p:grpSp>
              <p:nvGrpSpPr>
                <p:cNvPr id="48" name="Shape 937"/>
                <p:cNvGrpSpPr/>
                <p:nvPr/>
              </p:nvGrpSpPr>
              <p:grpSpPr>
                <a:xfrm>
                  <a:off x="771564" y="1618761"/>
                  <a:ext cx="6896533" cy="3902561"/>
                  <a:chOff x="771564" y="1618761"/>
                  <a:chExt cx="6896533" cy="3902561"/>
                </a:xfrm>
              </p:grpSpPr>
              <p:grpSp>
                <p:nvGrpSpPr>
                  <p:cNvPr id="52" name="Shape 938"/>
                  <p:cNvGrpSpPr/>
                  <p:nvPr/>
                </p:nvGrpSpPr>
                <p:grpSpPr>
                  <a:xfrm>
                    <a:off x="956950" y="2922375"/>
                    <a:ext cx="848100" cy="891100"/>
                    <a:chOff x="1401725" y="2922375"/>
                    <a:chExt cx="848100" cy="891100"/>
                  </a:xfrm>
                </p:grpSpPr>
                <p:sp>
                  <p:nvSpPr>
                    <p:cNvPr id="70" name="Shape 914"/>
                    <p:cNvSpPr/>
                    <p:nvPr/>
                  </p:nvSpPr>
                  <p:spPr>
                    <a:xfrm>
                      <a:off x="1401725" y="2922375"/>
                      <a:ext cx="848100" cy="4491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71" name="Shape 917"/>
                    <p:cNvSpPr/>
                    <p:nvPr/>
                  </p:nvSpPr>
                  <p:spPr>
                    <a:xfrm>
                      <a:off x="1401725" y="3364375"/>
                      <a:ext cx="848100" cy="4491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53" name="Shape 939"/>
                  <p:cNvGrpSpPr/>
                  <p:nvPr/>
                </p:nvGrpSpPr>
                <p:grpSpPr>
                  <a:xfrm>
                    <a:off x="2831500" y="2922375"/>
                    <a:ext cx="848100" cy="891100"/>
                    <a:chOff x="1401725" y="2922375"/>
                    <a:chExt cx="848100" cy="891100"/>
                  </a:xfrm>
                </p:grpSpPr>
                <p:sp>
                  <p:nvSpPr>
                    <p:cNvPr id="68" name="Shape 915"/>
                    <p:cNvSpPr/>
                    <p:nvPr/>
                  </p:nvSpPr>
                  <p:spPr>
                    <a:xfrm>
                      <a:off x="1401725" y="2922375"/>
                      <a:ext cx="848100" cy="4491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69" name="Shape 918"/>
                    <p:cNvSpPr/>
                    <p:nvPr/>
                  </p:nvSpPr>
                  <p:spPr>
                    <a:xfrm>
                      <a:off x="1401725" y="3364375"/>
                      <a:ext cx="848100" cy="4491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54" name="Shape 940"/>
                  <p:cNvGrpSpPr/>
                  <p:nvPr/>
                </p:nvGrpSpPr>
                <p:grpSpPr>
                  <a:xfrm>
                    <a:off x="4706050" y="2922375"/>
                    <a:ext cx="848100" cy="891100"/>
                    <a:chOff x="4706050" y="2922375"/>
                    <a:chExt cx="848100" cy="891100"/>
                  </a:xfrm>
                </p:grpSpPr>
                <p:grpSp>
                  <p:nvGrpSpPr>
                    <p:cNvPr id="64" name="Shape 941"/>
                    <p:cNvGrpSpPr/>
                    <p:nvPr/>
                  </p:nvGrpSpPr>
                  <p:grpSpPr>
                    <a:xfrm>
                      <a:off x="4706050" y="2922375"/>
                      <a:ext cx="848100" cy="891100"/>
                      <a:chOff x="1401725" y="2922375"/>
                      <a:chExt cx="848100" cy="891100"/>
                    </a:xfrm>
                  </p:grpSpPr>
                  <p:sp>
                    <p:nvSpPr>
                      <p:cNvPr id="66" name="Shape 920"/>
                      <p:cNvSpPr/>
                      <p:nvPr/>
                    </p:nvSpPr>
                    <p:spPr>
                      <a:xfrm>
                        <a:off x="1401725" y="2922375"/>
                        <a:ext cx="848100" cy="4491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9pPr>
                      </a:lstStyle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7" name="Shape 922"/>
                      <p:cNvSpPr/>
                      <p:nvPr/>
                    </p:nvSpPr>
                    <p:spPr>
                      <a:xfrm>
                        <a:off x="1401725" y="3364375"/>
                        <a:ext cx="848100" cy="4491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9pPr>
                      </a:lstStyle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sp>
                  <p:nvSpPr>
                    <p:cNvPr id="65" name="Shape 924"/>
                    <p:cNvSpPr/>
                    <p:nvPr/>
                  </p:nvSpPr>
                  <p:spPr>
                    <a:xfrm>
                      <a:off x="5212137" y="2922425"/>
                      <a:ext cx="342000" cy="891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55" name="Shape 925"/>
                  <p:cNvSpPr/>
                  <p:nvPr/>
                </p:nvSpPr>
                <p:spPr>
                  <a:xfrm>
                    <a:off x="6580600" y="2922425"/>
                    <a:ext cx="848100" cy="891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56" name="Shape 942"/>
                  <p:cNvSpPr txBox="1"/>
                  <p:nvPr/>
                </p:nvSpPr>
                <p:spPr>
                  <a:xfrm>
                    <a:off x="771564" y="1622247"/>
                    <a:ext cx="1218872" cy="7271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/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 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1, 0, 0, 0, 0, 0, 0, 0, 0 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60" name="Shape 946"/>
                  <p:cNvSpPr txBox="1"/>
                  <p:nvPr/>
                </p:nvSpPr>
                <p:spPr>
                  <a:xfrm>
                    <a:off x="6698676" y="4386412"/>
                    <a:ext cx="969421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0.78, …, 0.31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endPara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61" name="Shape 947"/>
                  <p:cNvSpPr txBox="1"/>
                  <p:nvPr/>
                </p:nvSpPr>
                <p:spPr>
                  <a:xfrm>
                    <a:off x="4822908" y="4386412"/>
                    <a:ext cx="1000949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0.73, …, 0.42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endPara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62" name="Shape 948"/>
                  <p:cNvSpPr txBox="1"/>
                  <p:nvPr/>
                </p:nvSpPr>
                <p:spPr>
                  <a:xfrm>
                    <a:off x="2857345" y="4386412"/>
                    <a:ext cx="1090744" cy="11349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-0.52, …, 0.26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>
                      <a:defRPr/>
                    </a:pPr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endPara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63" name="Shape 949"/>
                  <p:cNvSpPr txBox="1"/>
                  <p:nvPr/>
                </p:nvSpPr>
                <p:spPr>
                  <a:xfrm>
                    <a:off x="1092550" y="4375025"/>
                    <a:ext cx="1000949" cy="11349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0.36, …, 0.96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</a:t>
                    </a:r>
                  </a:p>
                  <a:p>
                    <a:pPr lvl="0" fontAlgn="b"/>
                    <a:r>
                      <a:rPr lang="en-US" sz="16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1, 0</a:t>
                    </a:r>
                  </a:p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74" name="Shape 942"/>
                  <p:cNvSpPr txBox="1"/>
                  <p:nvPr/>
                </p:nvSpPr>
                <p:spPr>
                  <a:xfrm>
                    <a:off x="2651461" y="1627547"/>
                    <a:ext cx="1218872" cy="7271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 </a:t>
                    </a:r>
                    <a: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1, 0, 0, 0, 0, 0, 0, 0, 0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]</a:t>
                    </a:r>
                  </a:p>
                </p:txBody>
              </p:sp>
              <p:sp>
                <p:nvSpPr>
                  <p:cNvPr id="75" name="Shape 942"/>
                  <p:cNvSpPr txBox="1"/>
                  <p:nvPr/>
                </p:nvSpPr>
                <p:spPr>
                  <a:xfrm>
                    <a:off x="4513546" y="1618761"/>
                    <a:ext cx="1218872" cy="7271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 </a:t>
                    </a:r>
                    <a: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1, 0, 0, 0, 0, 0, 0, 0, 0 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  <p:sp>
                <p:nvSpPr>
                  <p:cNvPr id="76" name="Shape 942"/>
                  <p:cNvSpPr txBox="1"/>
                  <p:nvPr/>
                </p:nvSpPr>
                <p:spPr>
                  <a:xfrm>
                    <a:off x="6395213" y="1621482"/>
                    <a:ext cx="1218872" cy="7271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/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[ 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0, 0, 0, 0, 0, 0, 0, 0, 1 </a:t>
                    </a:r>
                    <a:r>
                      <a:rPr lang="en"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]</a:t>
                    </a:r>
                  </a:p>
                </p:txBody>
              </p:sp>
            </p:grpSp>
            <p:sp>
              <p:nvSpPr>
                <p:cNvPr id="49" name="Shape 950"/>
                <p:cNvSpPr txBox="1"/>
                <p:nvPr/>
              </p:nvSpPr>
              <p:spPr>
                <a:xfrm>
                  <a:off x="7589450" y="2940331"/>
                  <a:ext cx="1026600" cy="77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Hidden Layer</a:t>
                  </a:r>
                </a:p>
              </p:txBody>
            </p:sp>
            <p:sp>
              <p:nvSpPr>
                <p:cNvPr id="50" name="Shape 951"/>
                <p:cNvSpPr txBox="1"/>
                <p:nvPr/>
              </p:nvSpPr>
              <p:spPr>
                <a:xfrm>
                  <a:off x="7589450" y="5066649"/>
                  <a:ext cx="1026600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Input</a:t>
                  </a:r>
                </a:p>
              </p:txBody>
            </p:sp>
            <p:sp>
              <p:nvSpPr>
                <p:cNvPr id="51" name="Shape 952"/>
                <p:cNvSpPr txBox="1"/>
                <p:nvPr/>
              </p:nvSpPr>
              <p:spPr>
                <a:xfrm>
                  <a:off x="7603988" y="1724630"/>
                  <a:ext cx="10266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Output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129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279"/>
          <p:cNvGrpSpPr/>
          <p:nvPr/>
        </p:nvGrpSpPr>
        <p:grpSpPr>
          <a:xfrm>
            <a:off x="1919416" y="304800"/>
            <a:ext cx="9320084" cy="6352783"/>
            <a:chOff x="1919416" y="304800"/>
            <a:chExt cx="9320084" cy="6352783"/>
          </a:xfrm>
        </p:grpSpPr>
        <p:cxnSp>
          <p:nvCxnSpPr>
            <p:cNvPr id="33" name="Shape 913"/>
            <p:cNvCxnSpPr>
              <a:cxnSpLocks/>
              <a:stCxn id="71" idx="3"/>
              <a:endCxn id="106" idx="1"/>
            </p:cNvCxnSpPr>
            <p:nvPr/>
          </p:nvCxnSpPr>
          <p:spPr>
            <a:xfrm flipV="1">
              <a:off x="2973797" y="3822164"/>
              <a:ext cx="642570" cy="35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916"/>
            <p:cNvCxnSpPr>
              <a:cxnSpLocks/>
              <a:stCxn id="72" idx="3"/>
              <a:endCxn id="107" idx="1"/>
            </p:cNvCxnSpPr>
            <p:nvPr/>
          </p:nvCxnSpPr>
          <p:spPr>
            <a:xfrm flipV="1">
              <a:off x="2973797" y="4052440"/>
              <a:ext cx="642570" cy="35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919"/>
            <p:cNvCxnSpPr>
              <a:cxnSpLocks/>
              <a:stCxn id="106" idx="3"/>
              <a:endCxn id="110" idx="1"/>
            </p:cNvCxnSpPr>
            <p:nvPr/>
          </p:nvCxnSpPr>
          <p:spPr>
            <a:xfrm>
              <a:off x="4168302" y="3822164"/>
              <a:ext cx="640142" cy="81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921"/>
            <p:cNvCxnSpPr>
              <a:cxnSpLocks/>
              <a:stCxn id="107" idx="3"/>
              <a:endCxn id="111" idx="1"/>
            </p:cNvCxnSpPr>
            <p:nvPr/>
          </p:nvCxnSpPr>
          <p:spPr>
            <a:xfrm>
              <a:off x="4168302" y="4052440"/>
              <a:ext cx="640142" cy="81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" name="Shape 927"/>
            <p:cNvCxnSpPr>
              <a:cxnSpLocks/>
              <a:stCxn id="166" idx="0"/>
              <a:endCxn id="225" idx="2"/>
            </p:cNvCxnSpPr>
            <p:nvPr/>
          </p:nvCxnSpPr>
          <p:spPr>
            <a:xfrm flipV="1">
              <a:off x="4626982" y="2194294"/>
              <a:ext cx="0" cy="21789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" name="Shape 928"/>
            <p:cNvCxnSpPr>
              <a:cxnSpLocks/>
              <a:stCxn id="228" idx="0"/>
              <a:endCxn id="63" idx="2"/>
            </p:cNvCxnSpPr>
            <p:nvPr/>
          </p:nvCxnSpPr>
          <p:spPr>
            <a:xfrm flipV="1">
              <a:off x="7244603" y="1311918"/>
              <a:ext cx="0" cy="39599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" name="Shape 929"/>
            <p:cNvCxnSpPr>
              <a:cxnSpLocks/>
              <a:stCxn id="230" idx="0"/>
              <a:endCxn id="64" idx="2"/>
            </p:cNvCxnSpPr>
            <p:nvPr/>
          </p:nvCxnSpPr>
          <p:spPr>
            <a:xfrm flipH="1" flipV="1">
              <a:off x="8551033" y="1299581"/>
              <a:ext cx="1533" cy="40833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" name="Shape 930"/>
            <p:cNvCxnSpPr>
              <a:cxnSpLocks/>
              <a:stCxn id="61" idx="0"/>
              <a:endCxn id="72" idx="2"/>
            </p:cNvCxnSpPr>
            <p:nvPr/>
          </p:nvCxnSpPr>
          <p:spPr>
            <a:xfrm flipV="1">
              <a:off x="2697829" y="4191374"/>
              <a:ext cx="1" cy="51185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" name="Shape 935"/>
            <p:cNvSpPr/>
            <p:nvPr/>
          </p:nvSpPr>
          <p:spPr>
            <a:xfrm>
              <a:off x="1919416" y="304800"/>
              <a:ext cx="9320084" cy="6197600"/>
            </a:xfrm>
            <a:prstGeom prst="rect">
              <a:avLst/>
            </a:prstGeom>
            <a:noFill/>
            <a:ln w="9525" cap="flat" cmpd="sng">
              <a:solidFill>
                <a:srgbClr val="1695A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3" name="Shape 938"/>
            <p:cNvGrpSpPr/>
            <p:nvPr/>
          </p:nvGrpSpPr>
          <p:grpSpPr>
            <a:xfrm>
              <a:off x="2421862" y="3694094"/>
              <a:ext cx="4037562" cy="501912"/>
              <a:chOff x="1537312" y="3367925"/>
              <a:chExt cx="4037562" cy="501912"/>
            </a:xfrm>
          </p:grpSpPr>
          <p:sp>
            <p:nvSpPr>
              <p:cNvPr id="71" name="Shape 914"/>
              <p:cNvSpPr/>
              <p:nvPr/>
            </p:nvSpPr>
            <p:spPr>
              <a:xfrm>
                <a:off x="1537312" y="3371475"/>
                <a:ext cx="551935" cy="2561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" name="Shape 917"/>
              <p:cNvSpPr/>
              <p:nvPr/>
            </p:nvSpPr>
            <p:spPr>
              <a:xfrm>
                <a:off x="1537312" y="3594436"/>
                <a:ext cx="551935" cy="2707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Shape 914"/>
              <p:cNvSpPr/>
              <p:nvPr/>
            </p:nvSpPr>
            <p:spPr>
              <a:xfrm>
                <a:off x="2731817" y="3367925"/>
                <a:ext cx="551935" cy="2561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Shape 917"/>
              <p:cNvSpPr/>
              <p:nvPr/>
            </p:nvSpPr>
            <p:spPr>
              <a:xfrm>
                <a:off x="2731817" y="3590886"/>
                <a:ext cx="551935" cy="2707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Shape 914"/>
              <p:cNvSpPr/>
              <p:nvPr/>
            </p:nvSpPr>
            <p:spPr>
              <a:xfrm>
                <a:off x="3923894" y="3376107"/>
                <a:ext cx="551935" cy="2561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917"/>
              <p:cNvSpPr/>
              <p:nvPr/>
            </p:nvSpPr>
            <p:spPr>
              <a:xfrm>
                <a:off x="3923894" y="3599068"/>
                <a:ext cx="551935" cy="2707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914"/>
              <p:cNvSpPr/>
              <p:nvPr/>
            </p:nvSpPr>
            <p:spPr>
              <a:xfrm>
                <a:off x="5022939" y="3376107"/>
                <a:ext cx="551935" cy="2561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917"/>
              <p:cNvSpPr/>
              <p:nvPr/>
            </p:nvSpPr>
            <p:spPr>
              <a:xfrm>
                <a:off x="5022939" y="3599068"/>
                <a:ext cx="551935" cy="2707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7" name="Shape 942"/>
            <p:cNvSpPr txBox="1"/>
            <p:nvPr/>
          </p:nvSpPr>
          <p:spPr>
            <a:xfrm>
              <a:off x="4168302" y="397611"/>
              <a:ext cx="927964" cy="92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1, 0, 0, 0, 0, 0, 0, 0, 0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58" name="Shape 946"/>
            <p:cNvSpPr txBox="1"/>
            <p:nvPr/>
          </p:nvSpPr>
          <p:spPr>
            <a:xfrm>
              <a:off x="5878738" y="4712581"/>
              <a:ext cx="609436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0.78, …, 0.31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59" name="Shape 947"/>
            <p:cNvSpPr txBox="1"/>
            <p:nvPr/>
          </p:nvSpPr>
          <p:spPr>
            <a:xfrm>
              <a:off x="4781910" y="4684566"/>
              <a:ext cx="594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0.73, …, 0.42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60" name="Shape 948"/>
            <p:cNvSpPr txBox="1"/>
            <p:nvPr/>
          </p:nvSpPr>
          <p:spPr>
            <a:xfrm>
              <a:off x="3553619" y="4712581"/>
              <a:ext cx="677430" cy="11349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-0.52, …, 0.26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61" name="Shape 949"/>
            <p:cNvSpPr txBox="1"/>
            <p:nvPr/>
          </p:nvSpPr>
          <p:spPr>
            <a:xfrm>
              <a:off x="2388070" y="4703226"/>
              <a:ext cx="619517" cy="11349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0.36, …, 0.96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62" name="Shape 942"/>
            <p:cNvSpPr txBox="1"/>
            <p:nvPr/>
          </p:nvSpPr>
          <p:spPr>
            <a:xfrm>
              <a:off x="5494137" y="426990"/>
              <a:ext cx="885003" cy="8725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1, 0, 0, 0, 0, 0, 0, 0, 0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 ]</a:t>
              </a:r>
            </a:p>
          </p:txBody>
        </p:sp>
        <p:sp>
          <p:nvSpPr>
            <p:cNvPr id="63" name="Shape 942"/>
            <p:cNvSpPr txBox="1"/>
            <p:nvPr/>
          </p:nvSpPr>
          <p:spPr>
            <a:xfrm>
              <a:off x="6789815" y="427026"/>
              <a:ext cx="909576" cy="8848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1, 0, 0, 0, 0, 0, 0, 0, 0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64" name="Shape 942"/>
            <p:cNvSpPr txBox="1"/>
            <p:nvPr/>
          </p:nvSpPr>
          <p:spPr>
            <a:xfrm>
              <a:off x="8092217" y="410937"/>
              <a:ext cx="917632" cy="8886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0, 0, 0, 0, 0, 0, 0, 0, 1 </a:t>
              </a: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cxnSp>
          <p:nvCxnSpPr>
            <p:cNvPr id="121" name="Shape 919"/>
            <p:cNvCxnSpPr>
              <a:cxnSpLocks/>
              <a:stCxn id="110" idx="3"/>
              <a:endCxn id="119" idx="1"/>
            </p:cNvCxnSpPr>
            <p:nvPr/>
          </p:nvCxnSpPr>
          <p:spPr>
            <a:xfrm>
              <a:off x="5360379" y="3830346"/>
              <a:ext cx="54711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921"/>
            <p:cNvCxnSpPr>
              <a:cxnSpLocks/>
              <a:stCxn id="111" idx="3"/>
              <a:endCxn id="120" idx="1"/>
            </p:cNvCxnSpPr>
            <p:nvPr/>
          </p:nvCxnSpPr>
          <p:spPr>
            <a:xfrm>
              <a:off x="5360379" y="4060622"/>
              <a:ext cx="54711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930"/>
            <p:cNvCxnSpPr>
              <a:cxnSpLocks/>
              <a:stCxn id="60" idx="0"/>
              <a:endCxn id="107" idx="2"/>
            </p:cNvCxnSpPr>
            <p:nvPr/>
          </p:nvCxnSpPr>
          <p:spPr>
            <a:xfrm flipV="1">
              <a:off x="3892334" y="4187824"/>
              <a:ext cx="1" cy="5247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930"/>
            <p:cNvCxnSpPr>
              <a:cxnSpLocks/>
              <a:stCxn id="59" idx="0"/>
              <a:endCxn id="111" idx="2"/>
            </p:cNvCxnSpPr>
            <p:nvPr/>
          </p:nvCxnSpPr>
          <p:spPr>
            <a:xfrm flipV="1">
              <a:off x="5079260" y="4196006"/>
              <a:ext cx="5152" cy="48856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5" name="Shape 930"/>
            <p:cNvCxnSpPr>
              <a:cxnSpLocks/>
              <a:stCxn id="58" idx="0"/>
              <a:endCxn id="120" idx="2"/>
            </p:cNvCxnSpPr>
            <p:nvPr/>
          </p:nvCxnSpPr>
          <p:spPr>
            <a:xfrm flipV="1">
              <a:off x="6183456" y="4196006"/>
              <a:ext cx="1" cy="51657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1" name="Shape 913"/>
            <p:cNvCxnSpPr>
              <a:cxnSpLocks/>
              <a:stCxn id="147" idx="3"/>
              <a:endCxn id="149" idx="1"/>
            </p:cNvCxnSpPr>
            <p:nvPr/>
          </p:nvCxnSpPr>
          <p:spPr>
            <a:xfrm flipV="1">
              <a:off x="7449647" y="3822164"/>
              <a:ext cx="642570" cy="35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2" name="Shape 916"/>
            <p:cNvCxnSpPr>
              <a:cxnSpLocks/>
              <a:stCxn id="148" idx="3"/>
              <a:endCxn id="150" idx="1"/>
            </p:cNvCxnSpPr>
            <p:nvPr/>
          </p:nvCxnSpPr>
          <p:spPr>
            <a:xfrm flipV="1">
              <a:off x="7449647" y="4052440"/>
              <a:ext cx="642570" cy="35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3" name="Shape 919"/>
            <p:cNvCxnSpPr>
              <a:cxnSpLocks/>
              <a:stCxn id="149" idx="3"/>
              <a:endCxn id="151" idx="1"/>
            </p:cNvCxnSpPr>
            <p:nvPr/>
          </p:nvCxnSpPr>
          <p:spPr>
            <a:xfrm>
              <a:off x="8644152" y="3822164"/>
              <a:ext cx="640142" cy="81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4" name="Shape 921"/>
            <p:cNvCxnSpPr>
              <a:cxnSpLocks/>
              <a:stCxn id="150" idx="3"/>
              <a:endCxn id="152" idx="1"/>
            </p:cNvCxnSpPr>
            <p:nvPr/>
          </p:nvCxnSpPr>
          <p:spPr>
            <a:xfrm>
              <a:off x="8644152" y="4052440"/>
              <a:ext cx="640142" cy="81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5" name="Shape 930"/>
            <p:cNvCxnSpPr>
              <a:cxnSpLocks/>
              <a:stCxn id="158" idx="0"/>
              <a:endCxn id="148" idx="2"/>
            </p:cNvCxnSpPr>
            <p:nvPr/>
          </p:nvCxnSpPr>
          <p:spPr>
            <a:xfrm flipV="1">
              <a:off x="7173679" y="4191374"/>
              <a:ext cx="1" cy="51185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46" name="Shape 938"/>
            <p:cNvGrpSpPr/>
            <p:nvPr/>
          </p:nvGrpSpPr>
          <p:grpSpPr>
            <a:xfrm>
              <a:off x="6897712" y="3694094"/>
              <a:ext cx="4037562" cy="501912"/>
              <a:chOff x="1537312" y="3367925"/>
              <a:chExt cx="4037562" cy="501912"/>
            </a:xfrm>
          </p:grpSpPr>
          <p:sp>
            <p:nvSpPr>
              <p:cNvPr id="147" name="Shape 914"/>
              <p:cNvSpPr/>
              <p:nvPr/>
            </p:nvSpPr>
            <p:spPr>
              <a:xfrm>
                <a:off x="1537312" y="3371475"/>
                <a:ext cx="551935" cy="2561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917"/>
              <p:cNvSpPr/>
              <p:nvPr/>
            </p:nvSpPr>
            <p:spPr>
              <a:xfrm>
                <a:off x="1537312" y="3594436"/>
                <a:ext cx="551935" cy="2707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914"/>
              <p:cNvSpPr/>
              <p:nvPr/>
            </p:nvSpPr>
            <p:spPr>
              <a:xfrm>
                <a:off x="2731817" y="3367925"/>
                <a:ext cx="551935" cy="2561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917"/>
              <p:cNvSpPr/>
              <p:nvPr/>
            </p:nvSpPr>
            <p:spPr>
              <a:xfrm>
                <a:off x="2731817" y="3590886"/>
                <a:ext cx="551935" cy="2707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914"/>
              <p:cNvSpPr/>
              <p:nvPr/>
            </p:nvSpPr>
            <p:spPr>
              <a:xfrm>
                <a:off x="3923894" y="3376107"/>
                <a:ext cx="551935" cy="2561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917"/>
              <p:cNvSpPr/>
              <p:nvPr/>
            </p:nvSpPr>
            <p:spPr>
              <a:xfrm>
                <a:off x="3923894" y="3599068"/>
                <a:ext cx="551935" cy="2707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" name="Shape 914"/>
              <p:cNvSpPr/>
              <p:nvPr/>
            </p:nvSpPr>
            <p:spPr>
              <a:xfrm>
                <a:off x="5022939" y="3376107"/>
                <a:ext cx="551935" cy="2561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" name="Shape 917"/>
              <p:cNvSpPr/>
              <p:nvPr/>
            </p:nvSpPr>
            <p:spPr>
              <a:xfrm>
                <a:off x="5022939" y="3599068"/>
                <a:ext cx="551935" cy="2707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5" name="Shape 946"/>
            <p:cNvSpPr txBox="1"/>
            <p:nvPr/>
          </p:nvSpPr>
          <p:spPr>
            <a:xfrm>
              <a:off x="10354588" y="4712581"/>
              <a:ext cx="609436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FF00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156" name="Shape 947"/>
            <p:cNvSpPr txBox="1"/>
            <p:nvPr/>
          </p:nvSpPr>
          <p:spPr>
            <a:xfrm>
              <a:off x="9257760" y="4684566"/>
              <a:ext cx="5946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FF00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157" name="Shape 948"/>
            <p:cNvSpPr txBox="1"/>
            <p:nvPr/>
          </p:nvSpPr>
          <p:spPr>
            <a:xfrm>
              <a:off x="8029469" y="4712581"/>
              <a:ext cx="677430" cy="11349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</a:t>
              </a:r>
            </a:p>
            <a:p>
              <a:pPr lvl="0" fontAlgn="b">
                <a:defRPr/>
              </a:pPr>
              <a:r>
                <a:rPr lang="en-US" sz="1600" dirty="0">
                  <a:solidFill>
                    <a:prstClr val="black"/>
                  </a:solidFill>
                  <a:highlight>
                    <a:srgbClr val="FF00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endParaRPr lang="en-US" sz="16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sp>
          <p:nvSpPr>
            <p:cNvPr id="158" name="Shape 949"/>
            <p:cNvSpPr txBox="1"/>
            <p:nvPr/>
          </p:nvSpPr>
          <p:spPr>
            <a:xfrm>
              <a:off x="6863920" y="4703226"/>
              <a:ext cx="619517" cy="11349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</a:t>
              </a:r>
            </a:p>
            <a:p>
              <a:pPr lvl="0" fontAlgn="b"/>
              <a:r>
                <a:rPr lang="en-US" sz="1600" dirty="0">
                  <a:solidFill>
                    <a:prstClr val="black"/>
                  </a:solidFill>
                  <a:highlight>
                    <a:srgbClr val="FF00FF"/>
                  </a:highligh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1, 0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</a:p>
          </p:txBody>
        </p:sp>
        <p:cxnSp>
          <p:nvCxnSpPr>
            <p:cNvPr id="159" name="Shape 919"/>
            <p:cNvCxnSpPr>
              <a:cxnSpLocks/>
              <a:stCxn id="151" idx="3"/>
              <a:endCxn id="153" idx="1"/>
            </p:cNvCxnSpPr>
            <p:nvPr/>
          </p:nvCxnSpPr>
          <p:spPr>
            <a:xfrm>
              <a:off x="9836229" y="3830346"/>
              <a:ext cx="54711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Shape 921"/>
            <p:cNvCxnSpPr>
              <a:cxnSpLocks/>
              <a:stCxn id="152" idx="3"/>
              <a:endCxn id="154" idx="1"/>
            </p:cNvCxnSpPr>
            <p:nvPr/>
          </p:nvCxnSpPr>
          <p:spPr>
            <a:xfrm>
              <a:off x="9836229" y="4060622"/>
              <a:ext cx="54711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Shape 930"/>
            <p:cNvCxnSpPr>
              <a:cxnSpLocks/>
              <a:stCxn id="157" idx="0"/>
              <a:endCxn id="150" idx="2"/>
            </p:cNvCxnSpPr>
            <p:nvPr/>
          </p:nvCxnSpPr>
          <p:spPr>
            <a:xfrm flipV="1">
              <a:off x="8368184" y="4187824"/>
              <a:ext cx="1" cy="5247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2" name="Shape 930"/>
            <p:cNvCxnSpPr>
              <a:cxnSpLocks/>
              <a:stCxn id="156" idx="0"/>
              <a:endCxn id="152" idx="2"/>
            </p:cNvCxnSpPr>
            <p:nvPr/>
          </p:nvCxnSpPr>
          <p:spPr>
            <a:xfrm flipV="1">
              <a:off x="9555110" y="4196006"/>
              <a:ext cx="5152" cy="48856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3" name="Shape 930"/>
            <p:cNvCxnSpPr>
              <a:cxnSpLocks/>
              <a:stCxn id="155" idx="0"/>
              <a:endCxn id="154" idx="2"/>
            </p:cNvCxnSpPr>
            <p:nvPr/>
          </p:nvCxnSpPr>
          <p:spPr>
            <a:xfrm flipV="1">
              <a:off x="10659306" y="4196006"/>
              <a:ext cx="1" cy="51657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65" name="Shape 938"/>
            <p:cNvGrpSpPr/>
            <p:nvPr/>
          </p:nvGrpSpPr>
          <p:grpSpPr>
            <a:xfrm>
              <a:off x="4351014" y="2412184"/>
              <a:ext cx="4477519" cy="501078"/>
              <a:chOff x="1306273" y="3368759"/>
              <a:chExt cx="4477519" cy="501078"/>
            </a:xfrm>
          </p:grpSpPr>
          <p:sp>
            <p:nvSpPr>
              <p:cNvPr id="166" name="Shape 914"/>
              <p:cNvSpPr/>
              <p:nvPr/>
            </p:nvSpPr>
            <p:spPr>
              <a:xfrm>
                <a:off x="1306273" y="3368759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917"/>
              <p:cNvSpPr/>
              <p:nvPr/>
            </p:nvSpPr>
            <p:spPr>
              <a:xfrm>
                <a:off x="1306273" y="3591720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914"/>
              <p:cNvSpPr/>
              <p:nvPr/>
            </p:nvSpPr>
            <p:spPr>
              <a:xfrm>
                <a:off x="2615931" y="3368759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917"/>
              <p:cNvSpPr/>
              <p:nvPr/>
            </p:nvSpPr>
            <p:spPr>
              <a:xfrm>
                <a:off x="2615931" y="3591720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914"/>
              <p:cNvSpPr/>
              <p:nvPr/>
            </p:nvSpPr>
            <p:spPr>
              <a:xfrm>
                <a:off x="3923894" y="3376107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917"/>
              <p:cNvSpPr/>
              <p:nvPr/>
            </p:nvSpPr>
            <p:spPr>
              <a:xfrm>
                <a:off x="3923894" y="3599068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914"/>
              <p:cNvSpPr/>
              <p:nvPr/>
            </p:nvSpPr>
            <p:spPr>
              <a:xfrm>
                <a:off x="5231857" y="3376107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917"/>
              <p:cNvSpPr/>
              <p:nvPr/>
            </p:nvSpPr>
            <p:spPr>
              <a:xfrm>
                <a:off x="5231857" y="3599068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5" name="Connector: Elbow 174"/>
            <p:cNvCxnSpPr>
              <a:stCxn id="71" idx="0"/>
              <a:endCxn id="167" idx="2"/>
            </p:cNvCxnSpPr>
            <p:nvPr/>
          </p:nvCxnSpPr>
          <p:spPr>
            <a:xfrm rot="5400000" flipH="1" flipV="1">
              <a:off x="3266541" y="2337203"/>
              <a:ext cx="791730" cy="1929152"/>
            </a:xfrm>
            <a:prstGeom prst="bentConnector3">
              <a:avLst>
                <a:gd name="adj1" fmla="val 7005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/>
            <p:cNvCxnSpPr>
              <a:cxnSpLocks/>
              <a:stCxn id="106" idx="0"/>
              <a:endCxn id="169" idx="2"/>
            </p:cNvCxnSpPr>
            <p:nvPr/>
          </p:nvCxnSpPr>
          <p:spPr>
            <a:xfrm rot="5400000" flipH="1" flipV="1">
              <a:off x="4520397" y="2277852"/>
              <a:ext cx="788180" cy="2044305"/>
            </a:xfrm>
            <a:prstGeom prst="bentConnector3">
              <a:avLst>
                <a:gd name="adj1" fmla="val 6289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or: Elbow 178"/>
            <p:cNvCxnSpPr>
              <a:cxnSpLocks/>
              <a:stCxn id="110" idx="0"/>
              <a:endCxn id="171" idx="2"/>
            </p:cNvCxnSpPr>
            <p:nvPr/>
          </p:nvCxnSpPr>
          <p:spPr>
            <a:xfrm rot="5400000" flipH="1" flipV="1">
              <a:off x="5770000" y="2227674"/>
              <a:ext cx="789014" cy="2160191"/>
            </a:xfrm>
            <a:prstGeom prst="bentConnector3">
              <a:avLst>
                <a:gd name="adj1" fmla="val 5684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/>
            <p:cNvCxnSpPr>
              <a:cxnSpLocks/>
              <a:stCxn id="119" idx="0"/>
              <a:endCxn id="173" idx="2"/>
            </p:cNvCxnSpPr>
            <p:nvPr/>
          </p:nvCxnSpPr>
          <p:spPr>
            <a:xfrm rot="5400000" flipH="1" flipV="1">
              <a:off x="6973504" y="2123215"/>
              <a:ext cx="789014" cy="2369109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/>
            <p:cNvCxnSpPr>
              <a:cxnSpLocks/>
              <a:stCxn id="147" idx="0"/>
              <a:endCxn id="167" idx="2"/>
            </p:cNvCxnSpPr>
            <p:nvPr/>
          </p:nvCxnSpPr>
          <p:spPr>
            <a:xfrm rot="16200000" flipV="1">
              <a:off x="5504466" y="2028430"/>
              <a:ext cx="791730" cy="2546698"/>
            </a:xfrm>
            <a:prstGeom prst="bentConnector3">
              <a:avLst>
                <a:gd name="adj1" fmla="val 20725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/>
            <p:cNvCxnSpPr>
              <a:cxnSpLocks/>
              <a:stCxn id="149" idx="0"/>
              <a:endCxn id="169" idx="2"/>
            </p:cNvCxnSpPr>
            <p:nvPr/>
          </p:nvCxnSpPr>
          <p:spPr>
            <a:xfrm rot="16200000" flipV="1">
              <a:off x="6758323" y="2084231"/>
              <a:ext cx="788180" cy="2431545"/>
            </a:xfrm>
            <a:prstGeom prst="bentConnector3">
              <a:avLst>
                <a:gd name="adj1" fmla="val 28651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/>
            <p:cNvCxnSpPr>
              <a:cxnSpLocks/>
              <a:stCxn id="151" idx="0"/>
              <a:endCxn id="171" idx="2"/>
            </p:cNvCxnSpPr>
            <p:nvPr/>
          </p:nvCxnSpPr>
          <p:spPr>
            <a:xfrm rot="16200000" flipV="1">
              <a:off x="8007926" y="2149939"/>
              <a:ext cx="789014" cy="2315659"/>
            </a:xfrm>
            <a:prstGeom prst="bentConnector3">
              <a:avLst>
                <a:gd name="adj1" fmla="val 36721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/>
            <p:cNvCxnSpPr>
              <a:cxnSpLocks/>
              <a:stCxn id="153" idx="0"/>
              <a:endCxn id="173" idx="2"/>
            </p:cNvCxnSpPr>
            <p:nvPr/>
          </p:nvCxnSpPr>
          <p:spPr>
            <a:xfrm rot="16200000" flipV="1">
              <a:off x="9211430" y="2254398"/>
              <a:ext cx="789014" cy="2106741"/>
            </a:xfrm>
            <a:prstGeom prst="bentConnector3">
              <a:avLst>
                <a:gd name="adj1" fmla="val 43561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Shape 938"/>
            <p:cNvGrpSpPr/>
            <p:nvPr/>
          </p:nvGrpSpPr>
          <p:grpSpPr>
            <a:xfrm>
              <a:off x="4351014" y="1700564"/>
              <a:ext cx="4477519" cy="501078"/>
              <a:chOff x="1306273" y="3368759"/>
              <a:chExt cx="4477519" cy="501078"/>
            </a:xfrm>
          </p:grpSpPr>
          <p:sp>
            <p:nvSpPr>
              <p:cNvPr id="224" name="Shape 914"/>
              <p:cNvSpPr/>
              <p:nvPr/>
            </p:nvSpPr>
            <p:spPr>
              <a:xfrm>
                <a:off x="1306273" y="3368759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Shape 917"/>
              <p:cNvSpPr/>
              <p:nvPr/>
            </p:nvSpPr>
            <p:spPr>
              <a:xfrm>
                <a:off x="1306273" y="3591720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Shape 914"/>
              <p:cNvSpPr/>
              <p:nvPr/>
            </p:nvSpPr>
            <p:spPr>
              <a:xfrm>
                <a:off x="2615931" y="3368759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Shape 917"/>
              <p:cNvSpPr/>
              <p:nvPr/>
            </p:nvSpPr>
            <p:spPr>
              <a:xfrm>
                <a:off x="2615931" y="3591720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Shape 914"/>
              <p:cNvSpPr/>
              <p:nvPr/>
            </p:nvSpPr>
            <p:spPr>
              <a:xfrm>
                <a:off x="3923894" y="3376107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Shape 917"/>
              <p:cNvSpPr/>
              <p:nvPr/>
            </p:nvSpPr>
            <p:spPr>
              <a:xfrm>
                <a:off x="3923894" y="3599068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Shape 914"/>
              <p:cNvSpPr/>
              <p:nvPr/>
            </p:nvSpPr>
            <p:spPr>
              <a:xfrm>
                <a:off x="5231857" y="3376107"/>
                <a:ext cx="551935" cy="256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Shape 917"/>
              <p:cNvSpPr/>
              <p:nvPr/>
            </p:nvSpPr>
            <p:spPr>
              <a:xfrm>
                <a:off x="5231857" y="3599068"/>
                <a:ext cx="551935" cy="270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4" name="Shape 927"/>
            <p:cNvCxnSpPr>
              <a:cxnSpLocks/>
              <a:stCxn id="168" idx="0"/>
              <a:endCxn id="227" idx="2"/>
            </p:cNvCxnSpPr>
            <p:nvPr/>
          </p:nvCxnSpPr>
          <p:spPr>
            <a:xfrm flipV="1">
              <a:off x="5936640" y="2194294"/>
              <a:ext cx="0" cy="21789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37" name="Shape 927"/>
            <p:cNvCxnSpPr>
              <a:cxnSpLocks/>
              <a:stCxn id="170" idx="0"/>
              <a:endCxn id="229" idx="2"/>
            </p:cNvCxnSpPr>
            <p:nvPr/>
          </p:nvCxnSpPr>
          <p:spPr>
            <a:xfrm flipV="1">
              <a:off x="7244603" y="2201642"/>
              <a:ext cx="0" cy="21789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40" name="Shape 927"/>
            <p:cNvCxnSpPr>
              <a:cxnSpLocks/>
              <a:stCxn id="172" idx="0"/>
              <a:endCxn id="231" idx="2"/>
            </p:cNvCxnSpPr>
            <p:nvPr/>
          </p:nvCxnSpPr>
          <p:spPr>
            <a:xfrm flipV="1">
              <a:off x="8552566" y="2201642"/>
              <a:ext cx="0" cy="21789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43" name="Shape 919"/>
            <p:cNvCxnSpPr>
              <a:cxnSpLocks/>
            </p:cNvCxnSpPr>
            <p:nvPr/>
          </p:nvCxnSpPr>
          <p:spPr>
            <a:xfrm>
              <a:off x="7707046" y="2668324"/>
              <a:ext cx="385171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Shape 913"/>
            <p:cNvCxnSpPr>
              <a:cxnSpLocks/>
              <a:stCxn id="224" idx="3"/>
              <a:endCxn id="226" idx="1"/>
            </p:cNvCxnSpPr>
            <p:nvPr/>
          </p:nvCxnSpPr>
          <p:spPr>
            <a:xfrm>
              <a:off x="4902949" y="1828634"/>
              <a:ext cx="75772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48" name="Shape 913"/>
            <p:cNvCxnSpPr>
              <a:cxnSpLocks/>
              <a:stCxn id="225" idx="3"/>
              <a:endCxn id="227" idx="1"/>
            </p:cNvCxnSpPr>
            <p:nvPr/>
          </p:nvCxnSpPr>
          <p:spPr>
            <a:xfrm>
              <a:off x="4902949" y="2058910"/>
              <a:ext cx="75772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913"/>
            <p:cNvCxnSpPr>
              <a:cxnSpLocks/>
              <a:stCxn id="226" idx="3"/>
              <a:endCxn id="228" idx="1"/>
            </p:cNvCxnSpPr>
            <p:nvPr/>
          </p:nvCxnSpPr>
          <p:spPr>
            <a:xfrm>
              <a:off x="6212607" y="1828634"/>
              <a:ext cx="756028" cy="7348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4" name="Shape 913"/>
            <p:cNvCxnSpPr>
              <a:cxnSpLocks/>
              <a:stCxn id="227" idx="3"/>
              <a:endCxn id="229" idx="1"/>
            </p:cNvCxnSpPr>
            <p:nvPr/>
          </p:nvCxnSpPr>
          <p:spPr>
            <a:xfrm>
              <a:off x="6212607" y="2058910"/>
              <a:ext cx="756028" cy="7348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7" name="Shape 913"/>
            <p:cNvCxnSpPr>
              <a:cxnSpLocks/>
              <a:stCxn id="228" idx="3"/>
              <a:endCxn id="230" idx="1"/>
            </p:cNvCxnSpPr>
            <p:nvPr/>
          </p:nvCxnSpPr>
          <p:spPr>
            <a:xfrm>
              <a:off x="7520570" y="1835982"/>
              <a:ext cx="75602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lg" len="lg"/>
              <a:tailEnd type="triangle" w="lg" len="lg"/>
            </a:ln>
          </p:spPr>
        </p:cxnSp>
        <p:cxnSp>
          <p:nvCxnSpPr>
            <p:cNvPr id="260" name="Shape 913"/>
            <p:cNvCxnSpPr>
              <a:cxnSpLocks/>
              <a:stCxn id="229" idx="3"/>
              <a:endCxn id="231" idx="1"/>
            </p:cNvCxnSpPr>
            <p:nvPr/>
          </p:nvCxnSpPr>
          <p:spPr>
            <a:xfrm>
              <a:off x="7520570" y="2066258"/>
              <a:ext cx="75602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lg" len="lg"/>
              <a:tailEnd type="triangle" w="lg" len="lg"/>
            </a:ln>
          </p:spPr>
        </p:cxnSp>
        <p:cxnSp>
          <p:nvCxnSpPr>
            <p:cNvPr id="270" name="Shape 928"/>
            <p:cNvCxnSpPr>
              <a:cxnSpLocks/>
              <a:stCxn id="226" idx="0"/>
              <a:endCxn id="62" idx="2"/>
            </p:cNvCxnSpPr>
            <p:nvPr/>
          </p:nvCxnSpPr>
          <p:spPr>
            <a:xfrm flipH="1" flipV="1">
              <a:off x="5936639" y="1299581"/>
              <a:ext cx="1" cy="40098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3" name="Shape 928"/>
            <p:cNvCxnSpPr>
              <a:cxnSpLocks/>
              <a:stCxn id="224" idx="0"/>
              <a:endCxn id="57" idx="2"/>
            </p:cNvCxnSpPr>
            <p:nvPr/>
          </p:nvCxnSpPr>
          <p:spPr>
            <a:xfrm flipV="1">
              <a:off x="4626982" y="1317911"/>
              <a:ext cx="5302" cy="38265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76" name="Shape 942"/>
            <p:cNvSpPr txBox="1"/>
            <p:nvPr/>
          </p:nvSpPr>
          <p:spPr>
            <a:xfrm>
              <a:off x="4027221" y="6051482"/>
              <a:ext cx="1751456" cy="6061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6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Fitur</a:t>
              </a: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 Kata</a:t>
              </a:r>
              <a:endParaRPr lang="en"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Shape 942"/>
            <p:cNvSpPr txBox="1"/>
            <p:nvPr/>
          </p:nvSpPr>
          <p:spPr>
            <a:xfrm>
              <a:off x="7898584" y="6047791"/>
              <a:ext cx="1751456" cy="6061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6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Fitur</a:t>
              </a: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6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Frasa</a:t>
              </a:r>
              <a:endParaRPr lang="en"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Shape 942"/>
            <p:cNvSpPr txBox="1"/>
            <p:nvPr/>
          </p:nvSpPr>
          <p:spPr>
            <a:xfrm>
              <a:off x="8822261" y="2467146"/>
              <a:ext cx="1751456" cy="6061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Merge Layer</a:t>
              </a:r>
              <a:endParaRPr lang="en"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Shape 942"/>
            <p:cNvSpPr txBox="1"/>
            <p:nvPr/>
          </p:nvSpPr>
          <p:spPr>
            <a:xfrm>
              <a:off x="8822261" y="1595343"/>
              <a:ext cx="1751456" cy="6554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LSTMs layer </a:t>
              </a:r>
              <a:r>
                <a:rPr lang="en-US" sz="16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kedua</a:t>
              </a:r>
              <a:endParaRPr lang="en"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5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6886" y="2640550"/>
            <a:ext cx="3894298" cy="3125250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76213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934871"/>
                <a:ext cx="3906795" cy="708062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http://www.tanyadok.com/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tanyadokter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/183979-2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642932"/>
                <a:ext cx="3906795" cy="412151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4203175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062057" cy="3132212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7515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929594"/>
                <a:ext cx="3906795" cy="702786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url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637656"/>
                <a:ext cx="3906795" cy="417427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41600" y="2640550"/>
            <a:ext cx="3309584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grok2,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3401657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 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 2 ,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( 6 )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39900" y="1268950"/>
            <a:ext cx="4533542" cy="4465302"/>
            <a:chOff x="838200" y="-313292"/>
            <a:chExt cx="3416643" cy="33506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3350675"/>
              <a:chOff x="838200" y="-313292"/>
              <a:chExt cx="3906795" cy="33506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3686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55375"/>
                <a:ext cx="3906795" cy="298200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Saya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3350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6273442" y="3501601"/>
            <a:ext cx="4912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64693" y="1268950"/>
            <a:ext cx="4703407" cy="4465302"/>
            <a:chOff x="838200" y="-318568"/>
            <a:chExt cx="3416643" cy="4465302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4460026"/>
              <a:chOff x="838200" y="-313292"/>
              <a:chExt cx="3906795" cy="44600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04523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267188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8200" y="3295969"/>
                <a:ext cx="3906795" cy="85076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446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78810" y="743741"/>
            <a:ext cx="3622184" cy="3420408"/>
            <a:chOff x="838199" y="-581212"/>
            <a:chExt cx="3416644" cy="3420408"/>
          </a:xfrm>
        </p:grpSpPr>
        <p:grpSp>
          <p:nvGrpSpPr>
            <p:cNvPr id="29" name="Group 28"/>
            <p:cNvGrpSpPr/>
            <p:nvPr/>
          </p:nvGrpSpPr>
          <p:grpSpPr>
            <a:xfrm>
              <a:off x="838199" y="-581212"/>
              <a:ext cx="3416644" cy="3420408"/>
              <a:chOff x="838199" y="-581212"/>
              <a:chExt cx="3906796" cy="342040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199" y="-58121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Pelabelan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-95180"/>
                <a:ext cx="3906795" cy="808464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mengatasi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kehamilan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disertai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713284"/>
                <a:ext cx="3906795" cy="955367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Dokter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rumah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menyarankan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pengangkatan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670750"/>
                <a:ext cx="3906795" cy="68241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kerja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metfori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glibenclamide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glimiperide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2353165"/>
                <a:ext cx="3906795" cy="486031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kaki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bangun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tidur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999470" y="-318568"/>
              <a:ext cx="255373" cy="300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664188" y="473050"/>
            <a:ext cx="4232413" cy="4052490"/>
            <a:chOff x="833353" y="-532542"/>
            <a:chExt cx="3421490" cy="4052490"/>
          </a:xfrm>
        </p:grpSpPr>
        <p:grpSp>
          <p:nvGrpSpPr>
            <p:cNvPr id="47" name="Group 46"/>
            <p:cNvGrpSpPr/>
            <p:nvPr/>
          </p:nvGrpSpPr>
          <p:grpSpPr>
            <a:xfrm>
              <a:off x="833353" y="-532542"/>
              <a:ext cx="3421490" cy="4052490"/>
              <a:chOff x="832658" y="-532542"/>
              <a:chExt cx="3912337" cy="405249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32658" y="-53254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Pelabelan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38200" y="-46510"/>
                <a:ext cx="3906795" cy="84815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mengatasi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kehamilan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disertai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&lt;DISEASE&gt;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&lt;/DISEASE&gt;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801645"/>
                <a:ext cx="3906795" cy="972616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Dokter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rumah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menyarankan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pengangkatan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&lt;/TREATMENT&gt; di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</a:t>
                </a:r>
                <a:r>
                  <a:rPr lang="en-US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38200" y="1776360"/>
                <a:ext cx="3906795" cy="1112839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kerja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antara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&lt;DRUG&gt;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metfori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&lt;/DRUG&gt; , &lt;DRUG&gt;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glibenclamide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&lt;/DRUG&gt;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&lt;DRUG&gt;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glimiperide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&lt;/DRUG&gt; ? 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38199" y="289129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kaki&lt;/SYMPTOM&gt;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bangun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tidur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38200" y="-318569"/>
              <a:ext cx="255373" cy="3626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cxnSp>
        <p:nvCxnSpPr>
          <p:cNvPr id="55" name="Straight Arrow Connector 54"/>
          <p:cNvCxnSpPr>
            <a:cxnSpLocks/>
            <a:stCxn id="30" idx="3"/>
            <a:endCxn id="48" idx="1"/>
          </p:cNvCxnSpPr>
          <p:nvPr/>
        </p:nvCxnSpPr>
        <p:spPr>
          <a:xfrm flipV="1">
            <a:off x="6200994" y="2500363"/>
            <a:ext cx="469190" cy="71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053588" y="4945653"/>
            <a:ext cx="6473984" cy="3137002"/>
            <a:chOff x="838200" y="-313292"/>
            <a:chExt cx="3906795" cy="3137002"/>
          </a:xfrm>
        </p:grpSpPr>
        <p:sp>
          <p:nvSpPr>
            <p:cNvPr id="59" name="Rectangle 58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Pelabelan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Format IOB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Bagaimana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mengatasi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kehamilan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yang 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disertai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miom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8200" y="801645"/>
              <a:ext cx="3906795" cy="885336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Dokter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rumah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sakit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menyarankan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operasi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/BT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pengangkatan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/IT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miom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/IT di/OO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saat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Oohamil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/OO. 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8200" y="1689079"/>
              <a:ext cx="3906795" cy="626808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kerja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obat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antara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metfori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/BD ,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glibenclamide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glimiperide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 ?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8200" y="2331874"/>
              <a:ext cx="3906795" cy="491836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/BS di/IS kaki/IS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setelah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Connector: Elbow 63"/>
          <p:cNvCxnSpPr>
            <a:stCxn id="54" idx="2"/>
            <a:endCxn id="59" idx="0"/>
          </p:cNvCxnSpPr>
          <p:nvPr/>
        </p:nvCxnSpPr>
        <p:spPr>
          <a:xfrm rot="5400000">
            <a:off x="7326930" y="3489191"/>
            <a:ext cx="420113" cy="2492811"/>
          </a:xfrm>
          <a:prstGeom prst="bentConnector3">
            <a:avLst>
              <a:gd name="adj1" fmla="val 2883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6117"/>
              </p:ext>
            </p:extLst>
          </p:nvPr>
        </p:nvGraphicFramePr>
        <p:xfrm>
          <a:off x="1767840" y="2202180"/>
          <a:ext cx="8498840" cy="18202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192111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Bagaimana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mengatasi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kehamilan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disertai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IOB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0, 0, 0, 0, 0, 0, 0, 0, 1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74711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49500" y="81946"/>
            <a:ext cx="6781799" cy="3566268"/>
            <a:chOff x="2120899" y="81193"/>
            <a:chExt cx="6781799" cy="3566268"/>
          </a:xfrm>
        </p:grpSpPr>
        <p:sp>
          <p:nvSpPr>
            <p:cNvPr id="53" name="Rectangle 52"/>
            <p:cNvSpPr/>
            <p:nvPr/>
          </p:nvSpPr>
          <p:spPr>
            <a:xfrm>
              <a:off x="6752198" y="1248024"/>
              <a:ext cx="1851760" cy="11742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yang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sudah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di-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cxnSpLocks/>
              <a:stCxn id="58" idx="3"/>
              <a:endCxn id="53" idx="1"/>
            </p:cNvCxnSpPr>
            <p:nvPr/>
          </p:nvCxnSpPr>
          <p:spPr>
            <a:xfrm>
              <a:off x="5640306" y="1830589"/>
              <a:ext cx="1111892" cy="455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49500" y="295130"/>
              <a:ext cx="3290806" cy="3208640"/>
              <a:chOff x="1878563" y="56464"/>
              <a:chExt cx="3290806" cy="320864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78563" y="56464"/>
                <a:ext cx="3290806" cy="3208640"/>
                <a:chOff x="2144564" y="-414376"/>
                <a:chExt cx="2600431" cy="320864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44564" y="-414376"/>
                  <a:ext cx="2600431" cy="58711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untuk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model 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Word Embedding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144564" y="172741"/>
                  <a:ext cx="2600431" cy="59674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Usahakan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ibunya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dicek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kadar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gulanya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pada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saat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puasa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44564" y="769484"/>
                  <a:ext cx="2600431" cy="5737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just"/>
                  <a:r>
                    <a:rPr lang="it-IT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katanya buat di check d lab .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144564" y="1343212"/>
                  <a:ext cx="2600431" cy="6076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Ane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memang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riwayat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penyakit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jantung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144564" y="2190095"/>
                  <a:ext cx="2600431" cy="60416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Batu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ginjal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terbentuk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dari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mineral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dan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asam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garam . 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144564" y="1950904"/>
                  <a:ext cx="2600431" cy="2391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-------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4799836" y="157932"/>
                <a:ext cx="369533" cy="2867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2120899" y="90100"/>
              <a:ext cx="6781799" cy="355736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08800" y="81193"/>
              <a:ext cx="1978034" cy="644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Pemodelan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49500" y="3758173"/>
            <a:ext cx="10796240" cy="4162828"/>
            <a:chOff x="2353702" y="4211915"/>
            <a:chExt cx="10796240" cy="4162828"/>
          </a:xfrm>
        </p:grpSpPr>
        <p:grpSp>
          <p:nvGrpSpPr>
            <p:cNvPr id="28" name="Group 27"/>
            <p:cNvGrpSpPr/>
            <p:nvPr/>
          </p:nvGrpSpPr>
          <p:grpSpPr>
            <a:xfrm>
              <a:off x="2682876" y="5392219"/>
              <a:ext cx="2964053" cy="2579923"/>
              <a:chOff x="2211052" y="-313292"/>
              <a:chExt cx="2048368" cy="257992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211052" y="-313292"/>
                <a:ext cx="2043793" cy="2579923"/>
                <a:chOff x="2408000" y="-313292"/>
                <a:chExt cx="2336995" cy="2579923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08000" y="-313292"/>
                  <a:ext cx="23369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dalam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Kata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408000" y="172739"/>
                  <a:ext cx="2336995" cy="9000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Bagaimana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cara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mengatasi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kehamilan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disertai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dengan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miom</a:t>
                  </a:r>
                  <a:endPara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08000" y="1072831"/>
                  <a:ext cx="2336995" cy="1193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just"/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Dokter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rumah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sakit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tidak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menyarankan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operasi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pengangkatan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miom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saat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hamil</a:t>
                  </a:r>
                  <a:r>
                    <a:rPr lang="en-US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004047" y="-301402"/>
                <a:ext cx="255373" cy="1839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942016" y="4344219"/>
              <a:ext cx="4943990" cy="4030524"/>
              <a:chOff x="1592647" y="-492082"/>
              <a:chExt cx="3416643" cy="403052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592647" y="-492082"/>
                <a:ext cx="3416643" cy="4030524"/>
                <a:chOff x="1700880" y="-492082"/>
                <a:chExt cx="3906795" cy="4030524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700880" y="-49208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dengan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Setiap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Kata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Menjadi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Vektor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700880" y="-6049"/>
                      <a:ext cx="3906795" cy="147128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[0.21, 0.31, …, −0.89], [0.94, −0.35, …, 0.89], [0.81, 0.39, …, 0.01], [−0.37, 0.98, …, 0.12], [0.21, 0.45, …, −0.81], [0.68, 0.72, …, 0.77], [0.21, 0.54, …, −0.11], [0.92, 0.19, …, −0.89] 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0880" y="-6049"/>
                      <a:ext cx="3906795" cy="147128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813" t="-20576" r="-5166" b="-382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1700880" y="1465234"/>
                      <a:ext cx="3906795" cy="207320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0.01], [−0.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51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46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46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0.22, …, −0.9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en-US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0880" y="1465234"/>
                      <a:ext cx="3906795" cy="20732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765" t="-13158" b="-251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" name="Rectangle 47"/>
              <p:cNvSpPr/>
              <p:nvPr/>
            </p:nvSpPr>
            <p:spPr>
              <a:xfrm>
                <a:off x="1592647" y="-318569"/>
                <a:ext cx="255373" cy="36124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55" name="Straight Arrow Connector 54"/>
            <p:cNvCxnSpPr>
              <a:cxnSpLocks/>
              <a:stCxn id="30" idx="3"/>
              <a:endCxn id="69" idx="1"/>
            </p:cNvCxnSpPr>
            <p:nvPr/>
          </p:nvCxnSpPr>
          <p:spPr>
            <a:xfrm flipV="1">
              <a:off x="5646929" y="6321143"/>
              <a:ext cx="414125" cy="2835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353702" y="4211915"/>
              <a:ext cx="10796240" cy="416282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53702" y="4228987"/>
              <a:ext cx="2873829" cy="64452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Pengubahan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menjadi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Representasi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Vektor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61054" y="5736943"/>
              <a:ext cx="1460214" cy="11684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Penggunaan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>
              <a:cxnSpLocks/>
              <a:stCxn id="69" idx="3"/>
              <a:endCxn id="48" idx="1"/>
            </p:cNvCxnSpPr>
            <p:nvPr/>
          </p:nvCxnSpPr>
          <p:spPr>
            <a:xfrm>
              <a:off x="7521268" y="6321143"/>
              <a:ext cx="420748" cy="28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/>
          <p:cNvCxnSpPr>
            <a:cxnSpLocks/>
            <a:stCxn id="53" idx="2"/>
            <a:endCxn id="69" idx="0"/>
          </p:cNvCxnSpPr>
          <p:nvPr/>
        </p:nvCxnSpPr>
        <p:spPr>
          <a:xfrm rot="5400000">
            <a:off x="5916725" y="3293246"/>
            <a:ext cx="2860189" cy="1119720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5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24888" y="1778012"/>
            <a:ext cx="3341512" cy="2886650"/>
            <a:chOff x="838199" y="-490891"/>
            <a:chExt cx="3489593" cy="2886650"/>
          </a:xfrm>
        </p:grpSpPr>
        <p:sp>
          <p:nvSpPr>
            <p:cNvPr id="6" name="Rectangle 5"/>
            <p:cNvSpPr/>
            <p:nvPr/>
          </p:nvSpPr>
          <p:spPr>
            <a:xfrm>
              <a:off x="838200" y="-490891"/>
              <a:ext cx="3489591" cy="663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Daftar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DISEASE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72740"/>
              <a:ext cx="1744793" cy="5718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agranulositosis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199" y="748291"/>
              <a:ext cx="1744794" cy="489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epididimitis</a:t>
              </a:r>
              <a:endPara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1239276"/>
              <a:ext cx="1744796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hernia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1718909"/>
              <a:ext cx="3489590" cy="185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2995" y="174350"/>
              <a:ext cx="1744793" cy="5718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anemia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defisiensi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besi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2993" y="748201"/>
              <a:ext cx="1744794" cy="489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efusi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pleura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masif</a:t>
              </a:r>
              <a:endPara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82996" y="1241222"/>
              <a:ext cx="1744796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trikotilomania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904280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influenza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2993" y="1904684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vertigo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60587" y="382181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influenza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79390" y="4664662"/>
            <a:ext cx="4804228" cy="2458354"/>
            <a:chOff x="838200" y="-464005"/>
            <a:chExt cx="3906795" cy="2458354"/>
          </a:xfrm>
        </p:grpSpPr>
        <p:sp>
          <p:nvSpPr>
            <p:cNvPr id="27" name="Rectangle 26"/>
            <p:cNvSpPr/>
            <p:nvPr/>
          </p:nvSpPr>
          <p:spPr>
            <a:xfrm>
              <a:off x="838200" y="-464005"/>
              <a:ext cx="3906795" cy="6367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Kesehatan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DISEASE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40"/>
              <a:ext cx="3906795" cy="834122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&lt;DICT_DISEASE&gt;vertigo &lt;/DICT_DISEASE&gt;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1006863"/>
              <a:ext cx="3906795" cy="628904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&lt;DICT_DISEASE&gt;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influenza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&lt;/DICT_DISEASE&gt;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635768"/>
              <a:ext cx="3906795" cy="358581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489304" y="3171397"/>
            <a:ext cx="2184400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5" idx="2"/>
            <a:endCxn id="32" idx="0"/>
          </p:cNvCxnSpPr>
          <p:nvPr/>
        </p:nvCxnSpPr>
        <p:spPr>
          <a:xfrm flipH="1">
            <a:off x="4581504" y="2750556"/>
            <a:ext cx="15380" cy="4208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27" idx="0"/>
          </p:cNvCxnSpPr>
          <p:nvPr/>
        </p:nvCxnSpPr>
        <p:spPr>
          <a:xfrm>
            <a:off x="4581504" y="4323419"/>
            <a:ext cx="0" cy="34124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1"/>
            <a:endCxn id="32" idx="3"/>
          </p:cNvCxnSpPr>
          <p:nvPr/>
        </p:nvCxnSpPr>
        <p:spPr>
          <a:xfrm flipH="1">
            <a:off x="5673704" y="3747408"/>
            <a:ext cx="1551185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5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37038"/>
              </p:ext>
            </p:extLst>
          </p:nvPr>
        </p:nvGraphicFramePr>
        <p:xfrm>
          <a:off x="1767840" y="2202180"/>
          <a:ext cx="5712908" cy="1576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871387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249368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Mungkin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Bapak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mengalami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Kamus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Disease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2212</Words>
  <Application>Microsoft Office PowerPoint</Application>
  <PresentationFormat>Widescreen</PresentationFormat>
  <Paragraphs>575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MER for QA</vt:lpstr>
      <vt:lpstr>Pembersihan Data</vt:lpstr>
      <vt:lpstr>Tokenisasi</vt:lpstr>
      <vt:lpstr>Tokenisasi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for QA</dc:title>
  <dc:creator>wahidnr1@gmail.com</dc:creator>
  <cp:lastModifiedBy>wahidnr1@gmail.com</cp:lastModifiedBy>
  <cp:revision>71</cp:revision>
  <dcterms:created xsi:type="dcterms:W3CDTF">2017-01-09T10:09:32Z</dcterms:created>
  <dcterms:modified xsi:type="dcterms:W3CDTF">2017-01-11T14:46:00Z</dcterms:modified>
</cp:coreProperties>
</file>