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32004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-84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0" y="1346836"/>
            <a:ext cx="240030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4322446"/>
            <a:ext cx="24003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8A9-EC99-4622-BD95-6542BDF0117B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429-6746-492F-8DD1-050751D1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8A9-EC99-4622-BD95-6542BDF0117B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429-6746-492F-8DD1-050751D1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9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2" y="438150"/>
            <a:ext cx="690086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438150"/>
            <a:ext cx="20302538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8A9-EC99-4622-BD95-6542BDF0117B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429-6746-492F-8DD1-050751D1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8A9-EC99-4622-BD95-6542BDF0117B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429-6746-492F-8DD1-050751D1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0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6" y="2051686"/>
            <a:ext cx="2760345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6" y="5507356"/>
            <a:ext cx="2760345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8A9-EC99-4622-BD95-6542BDF0117B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429-6746-492F-8DD1-050751D1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9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2190750"/>
            <a:ext cx="1360170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2190750"/>
            <a:ext cx="1360170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8A9-EC99-4622-BD95-6542BDF0117B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429-6746-492F-8DD1-050751D1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438150"/>
            <a:ext cx="2760345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5" y="2017396"/>
            <a:ext cx="13539191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5" y="3006090"/>
            <a:ext cx="13539191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5" y="2017396"/>
            <a:ext cx="1360586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5" y="3006090"/>
            <a:ext cx="13605869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8A9-EC99-4622-BD95-6542BDF0117B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429-6746-492F-8DD1-050751D1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7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8A9-EC99-4622-BD95-6542BDF0117B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429-6746-492F-8DD1-050751D1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8A9-EC99-4622-BD95-6542BDF0117B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429-6746-492F-8DD1-050751D1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6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548640"/>
            <a:ext cx="10322122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1184911"/>
            <a:ext cx="16202025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2468880"/>
            <a:ext cx="10322122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8A9-EC99-4622-BD95-6542BDF0117B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429-6746-492F-8DD1-050751D1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8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548640"/>
            <a:ext cx="10322122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1184911"/>
            <a:ext cx="16202025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2468880"/>
            <a:ext cx="10322122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48A9-EC99-4622-BD95-6542BDF0117B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D429-6746-492F-8DD1-050751D1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3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438150"/>
            <a:ext cx="2760345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2190750"/>
            <a:ext cx="2760345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7627621"/>
            <a:ext cx="72009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B48A9-EC99-4622-BD95-6542BDF0117B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7627621"/>
            <a:ext cx="108013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7627621"/>
            <a:ext cx="72009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D429-6746-492F-8DD1-050751D1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3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1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246"/>
          <p:cNvGrpSpPr/>
          <p:nvPr/>
        </p:nvGrpSpPr>
        <p:grpSpPr>
          <a:xfrm>
            <a:off x="2291538" y="-224373"/>
            <a:ext cx="28964706" cy="8374172"/>
            <a:chOff x="2291538" y="-224373"/>
            <a:chExt cx="28964706" cy="8374172"/>
          </a:xfrm>
        </p:grpSpPr>
        <p:grpSp>
          <p:nvGrpSpPr>
            <p:cNvPr id="83" name="Group 82"/>
            <p:cNvGrpSpPr/>
            <p:nvPr/>
          </p:nvGrpSpPr>
          <p:grpSpPr>
            <a:xfrm>
              <a:off x="12500264" y="2495234"/>
              <a:ext cx="7097405" cy="858570"/>
              <a:chOff x="13150891" y="5893558"/>
              <a:chExt cx="7097405" cy="85857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3150891" y="5924814"/>
                <a:ext cx="985983" cy="827314"/>
              </a:xfrm>
              <a:prstGeom prst="rect">
                <a:avLst/>
              </a:prstGeom>
              <a:pattFill prst="wave">
                <a:fgClr>
                  <a:schemeClr val="accent3"/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5196499" y="5893558"/>
                <a:ext cx="985983" cy="827314"/>
              </a:xfrm>
              <a:prstGeom prst="rect">
                <a:avLst/>
              </a:prstGeom>
              <a:pattFill prst="wave">
                <a:fgClr>
                  <a:schemeClr val="accent3"/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7229406" y="5893558"/>
                <a:ext cx="985983" cy="827314"/>
              </a:xfrm>
              <a:prstGeom prst="rect">
                <a:avLst/>
              </a:prstGeom>
              <a:pattFill prst="wave">
                <a:fgClr>
                  <a:schemeClr val="accent3"/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9262313" y="5893558"/>
                <a:ext cx="985983" cy="827314"/>
              </a:xfrm>
              <a:prstGeom prst="rect">
                <a:avLst/>
              </a:prstGeom>
              <a:pattFill prst="wave">
                <a:fgClr>
                  <a:schemeClr val="accent3"/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2500264" y="-224373"/>
              <a:ext cx="18755980" cy="6325459"/>
              <a:chOff x="9578069" y="613650"/>
              <a:chExt cx="18755980" cy="6325459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0071061" y="1056284"/>
                <a:ext cx="6114306" cy="2308229"/>
                <a:chOff x="2024743" y="2836486"/>
                <a:chExt cx="6114306" cy="2308229"/>
              </a:xfrm>
            </p:grpSpPr>
            <p:cxnSp>
              <p:nvCxnSpPr>
                <p:cNvPr id="26" name="Straight Arrow Connector 25"/>
                <p:cNvCxnSpPr>
                  <a:stCxn id="22" idx="0"/>
                </p:cNvCxnSpPr>
                <p:nvPr/>
              </p:nvCxnSpPr>
              <p:spPr>
                <a:xfrm flipV="1">
                  <a:off x="2024743" y="2867742"/>
                  <a:ext cx="0" cy="76305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78" idx="0"/>
                  <a:endCxn id="22" idx="2"/>
                </p:cNvCxnSpPr>
                <p:nvPr/>
              </p:nvCxnSpPr>
              <p:spPr>
                <a:xfrm flipV="1">
                  <a:off x="2024743" y="4458112"/>
                  <a:ext cx="0" cy="68660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4060535" y="2836486"/>
                  <a:ext cx="9816" cy="92794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79" idx="0"/>
                  <a:endCxn id="23" idx="2"/>
                </p:cNvCxnSpPr>
                <p:nvPr/>
              </p:nvCxnSpPr>
              <p:spPr>
                <a:xfrm flipV="1">
                  <a:off x="4070351" y="4426856"/>
                  <a:ext cx="0" cy="68660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6099792" y="2836486"/>
                  <a:ext cx="3466" cy="9435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80" idx="0"/>
                  <a:endCxn id="24" idx="2"/>
                </p:cNvCxnSpPr>
                <p:nvPr/>
              </p:nvCxnSpPr>
              <p:spPr>
                <a:xfrm flipV="1">
                  <a:off x="6103258" y="4426856"/>
                  <a:ext cx="0" cy="68660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 flipH="1" flipV="1">
                  <a:off x="8136165" y="2836486"/>
                  <a:ext cx="2884" cy="95920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81" idx="0"/>
                  <a:endCxn id="25" idx="2"/>
                </p:cNvCxnSpPr>
                <p:nvPr/>
              </p:nvCxnSpPr>
              <p:spPr>
                <a:xfrm flipV="1">
                  <a:off x="8136165" y="4426856"/>
                  <a:ext cx="0" cy="68660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2517734" y="3844161"/>
                  <a:ext cx="105962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563342" y="3844161"/>
                  <a:ext cx="105962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6583549" y="3813622"/>
                  <a:ext cx="10786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…………</a:t>
                  </a:r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 flipV="1">
                  <a:off x="2517734" y="4195385"/>
                  <a:ext cx="1059625" cy="1810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4563342" y="4244749"/>
                  <a:ext cx="105962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/>
              <p:cNvSpPr/>
              <p:nvPr/>
            </p:nvSpPr>
            <p:spPr>
              <a:xfrm>
                <a:off x="9578069" y="1850596"/>
                <a:ext cx="985983" cy="827314"/>
              </a:xfrm>
              <a:prstGeom prst="rect">
                <a:avLst/>
              </a:prstGeom>
              <a:pattFill prst="diagBrick">
                <a:fgClr>
                  <a:schemeClr val="accent3"/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623677" y="1819340"/>
                <a:ext cx="985983" cy="827314"/>
              </a:xfrm>
              <a:prstGeom prst="rect">
                <a:avLst/>
              </a:prstGeom>
              <a:pattFill prst="diagBrick">
                <a:fgClr>
                  <a:schemeClr val="accent3"/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656584" y="1819340"/>
                <a:ext cx="985983" cy="827314"/>
              </a:xfrm>
              <a:prstGeom prst="rect">
                <a:avLst/>
              </a:prstGeom>
              <a:pattFill prst="diagBrick">
                <a:fgClr>
                  <a:schemeClr val="accent3"/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689491" y="1819340"/>
                <a:ext cx="985983" cy="827314"/>
              </a:xfrm>
              <a:prstGeom prst="rect">
                <a:avLst/>
              </a:prstGeom>
              <a:pattFill prst="diagBrick">
                <a:fgClr>
                  <a:schemeClr val="accent3"/>
                </a:fgClr>
                <a:bgClr>
                  <a:schemeClr val="bg1"/>
                </a:bgClr>
              </a:patt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6986299" y="2063959"/>
                <a:ext cx="183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LSTM LAYER 2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7008184" y="3669082"/>
                <a:ext cx="1701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 LAYER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6917367" y="613650"/>
                <a:ext cx="101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753684" y="686952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H(1)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131808" y="2836942"/>
                <a:ext cx="736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X(t)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4223844" y="2836942"/>
                <a:ext cx="736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X(3)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2141102" y="2836942"/>
                <a:ext cx="736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X(2)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071061" y="2836942"/>
                <a:ext cx="736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X(1)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823726" y="614594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H(2)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3893768" y="61365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H(3)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853793" y="61365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H(t)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691879" y="167723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M(1)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761607" y="1635331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M(2)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2755761" y="2501034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H(2)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688994" y="2424237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H(1)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26495084" y="6569777"/>
                <a:ext cx="183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LSTM LAYER 1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291538" y="5148800"/>
              <a:ext cx="24285736" cy="3000999"/>
              <a:chOff x="147579" y="2654866"/>
              <a:chExt cx="24285736" cy="3000999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722416" y="3284396"/>
                <a:ext cx="7097405" cy="1488100"/>
                <a:chOff x="2309916" y="3258996"/>
                <a:chExt cx="7097405" cy="1488100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2802908" y="3473076"/>
                  <a:ext cx="6111422" cy="1274020"/>
                  <a:chOff x="2024743" y="3813622"/>
                  <a:chExt cx="6111422" cy="1274020"/>
                </a:xfrm>
              </p:grpSpPr>
              <p:cxnSp>
                <p:nvCxnSpPr>
                  <p:cNvPr id="62" name="Straight Arrow Connector 61"/>
                  <p:cNvCxnSpPr>
                    <a:endCxn id="57" idx="2"/>
                  </p:cNvCxnSpPr>
                  <p:nvPr/>
                </p:nvCxnSpPr>
                <p:spPr>
                  <a:xfrm flipV="1">
                    <a:off x="2024743" y="4458112"/>
                    <a:ext cx="0" cy="62953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/>
                  <p:cNvCxnSpPr>
                    <a:endCxn id="58" idx="2"/>
                  </p:cNvCxnSpPr>
                  <p:nvPr/>
                </p:nvCxnSpPr>
                <p:spPr>
                  <a:xfrm flipV="1">
                    <a:off x="4070351" y="4426856"/>
                    <a:ext cx="0" cy="62953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65"/>
                  <p:cNvCxnSpPr>
                    <a:endCxn id="59" idx="2"/>
                  </p:cNvCxnSpPr>
                  <p:nvPr/>
                </p:nvCxnSpPr>
                <p:spPr>
                  <a:xfrm flipV="1">
                    <a:off x="6103258" y="4426856"/>
                    <a:ext cx="0" cy="62953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>
                    <a:endCxn id="60" idx="2"/>
                  </p:cNvCxnSpPr>
                  <p:nvPr/>
                </p:nvCxnSpPr>
                <p:spPr>
                  <a:xfrm flipV="1">
                    <a:off x="8136165" y="4426856"/>
                    <a:ext cx="0" cy="62953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>
                    <a:off x="2517734" y="3844161"/>
                    <a:ext cx="1059625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4563342" y="3844161"/>
                    <a:ext cx="1059625" cy="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6583549" y="3813622"/>
                    <a:ext cx="10786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…………</a:t>
                    </a:r>
                  </a:p>
                </p:txBody>
              </p:sp>
              <p:cxnSp>
                <p:nvCxnSpPr>
                  <p:cNvPr id="72" name="Straight Arrow Connector 71"/>
                  <p:cNvCxnSpPr/>
                  <p:nvPr/>
                </p:nvCxnSpPr>
                <p:spPr>
                  <a:xfrm flipV="1">
                    <a:off x="2517734" y="4195385"/>
                    <a:ext cx="1059625" cy="18108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>
                    <a:off x="4563342" y="4244749"/>
                    <a:ext cx="1059625" cy="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Rectangle 56"/>
                <p:cNvSpPr/>
                <p:nvPr/>
              </p:nvSpPr>
              <p:spPr>
                <a:xfrm>
                  <a:off x="2309916" y="3290252"/>
                  <a:ext cx="985983" cy="827314"/>
                </a:xfrm>
                <a:prstGeom prst="rect">
                  <a:avLst/>
                </a:prstGeom>
                <a:pattFill prst="ltHorz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4355524" y="3258996"/>
                  <a:ext cx="985983" cy="827314"/>
                </a:xfrm>
                <a:prstGeom prst="rect">
                  <a:avLst/>
                </a:prstGeom>
                <a:pattFill prst="ltHorz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6388431" y="3258996"/>
                  <a:ext cx="985983" cy="827314"/>
                </a:xfrm>
                <a:prstGeom prst="rect">
                  <a:avLst/>
                </a:prstGeom>
                <a:pattFill prst="ltHorz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8421338" y="3258996"/>
                  <a:ext cx="985983" cy="827314"/>
                </a:xfrm>
                <a:prstGeom prst="rect">
                  <a:avLst/>
                </a:prstGeom>
                <a:pattFill prst="ltHorz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6751992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(t)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844027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(3)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761285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(2)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91245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x(1)(1)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701152" y="314500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(1)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762633" y="3099730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(2)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762633" y="396085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(2)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692760" y="3889293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(1)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177020" y="2664981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(2)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47579" y="268091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(1)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06461" y="26548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(3)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235902" y="268091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(t)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3717112" y="5286533"/>
                <a:ext cx="2390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KELOMPOK FITUR 1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10746719" y="5203970"/>
                <a:ext cx="2390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KELOMPOK FITUR 2</a:t>
                </a: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22042917" y="5090687"/>
                <a:ext cx="2390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KELOMPOK FITUR K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10470823" y="4995389"/>
              <a:ext cx="7754087" cy="2589232"/>
              <a:chOff x="147579" y="2654866"/>
              <a:chExt cx="7754087" cy="2589232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722416" y="3284396"/>
                <a:ext cx="7097405" cy="1488100"/>
                <a:chOff x="2309916" y="3258996"/>
                <a:chExt cx="7097405" cy="1488100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2802908" y="3473076"/>
                  <a:ext cx="6111422" cy="1274020"/>
                  <a:chOff x="2024743" y="3813622"/>
                  <a:chExt cx="6111422" cy="1274020"/>
                </a:xfrm>
              </p:grpSpPr>
              <p:cxnSp>
                <p:nvCxnSpPr>
                  <p:cNvPr id="104" name="Straight Arrow Connector 103"/>
                  <p:cNvCxnSpPr>
                    <a:endCxn id="99" idx="2"/>
                  </p:cNvCxnSpPr>
                  <p:nvPr/>
                </p:nvCxnSpPr>
                <p:spPr>
                  <a:xfrm flipV="1">
                    <a:off x="2024743" y="4458112"/>
                    <a:ext cx="0" cy="62953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Arrow Connector 105"/>
                  <p:cNvCxnSpPr>
                    <a:endCxn id="100" idx="2"/>
                  </p:cNvCxnSpPr>
                  <p:nvPr/>
                </p:nvCxnSpPr>
                <p:spPr>
                  <a:xfrm flipV="1">
                    <a:off x="4070351" y="4426856"/>
                    <a:ext cx="0" cy="62953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/>
                  <p:cNvCxnSpPr>
                    <a:endCxn id="101" idx="2"/>
                  </p:cNvCxnSpPr>
                  <p:nvPr/>
                </p:nvCxnSpPr>
                <p:spPr>
                  <a:xfrm flipV="1">
                    <a:off x="6103258" y="4426856"/>
                    <a:ext cx="0" cy="62953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/>
                  <p:cNvCxnSpPr>
                    <a:endCxn id="102" idx="2"/>
                  </p:cNvCxnSpPr>
                  <p:nvPr/>
                </p:nvCxnSpPr>
                <p:spPr>
                  <a:xfrm flipV="1">
                    <a:off x="8136165" y="4426856"/>
                    <a:ext cx="0" cy="62953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Arrow Connector 110"/>
                  <p:cNvCxnSpPr/>
                  <p:nvPr/>
                </p:nvCxnSpPr>
                <p:spPr>
                  <a:xfrm>
                    <a:off x="2517734" y="3844161"/>
                    <a:ext cx="1059625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4563342" y="3844161"/>
                    <a:ext cx="1059625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6583549" y="3813622"/>
                    <a:ext cx="10786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…………</a:t>
                    </a:r>
                  </a:p>
                </p:txBody>
              </p:sp>
              <p:cxnSp>
                <p:nvCxnSpPr>
                  <p:cNvPr id="114" name="Straight Arrow Connector 113"/>
                  <p:cNvCxnSpPr/>
                  <p:nvPr/>
                </p:nvCxnSpPr>
                <p:spPr>
                  <a:xfrm flipV="1">
                    <a:off x="2517734" y="4195385"/>
                    <a:ext cx="1059625" cy="1810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/>
                  <p:cNvCxnSpPr/>
                  <p:nvPr/>
                </p:nvCxnSpPr>
                <p:spPr>
                  <a:xfrm>
                    <a:off x="4563342" y="4244749"/>
                    <a:ext cx="1059625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9" name="Rectangle 98"/>
                <p:cNvSpPr/>
                <p:nvPr/>
              </p:nvSpPr>
              <p:spPr>
                <a:xfrm>
                  <a:off x="2309916" y="3290252"/>
                  <a:ext cx="985983" cy="827314"/>
                </a:xfrm>
                <a:prstGeom prst="rect">
                  <a:avLst/>
                </a:prstGeom>
                <a:pattFill prst="ltVert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4355524" y="3258996"/>
                  <a:ext cx="985983" cy="827314"/>
                </a:xfrm>
                <a:prstGeom prst="rect">
                  <a:avLst/>
                </a:prstGeom>
                <a:pattFill prst="ltVert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6388431" y="3258996"/>
                  <a:ext cx="985983" cy="827314"/>
                </a:xfrm>
                <a:prstGeom prst="rect">
                  <a:avLst/>
                </a:prstGeom>
                <a:pattFill prst="ltVert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8421338" y="3258996"/>
                  <a:ext cx="985983" cy="827314"/>
                </a:xfrm>
                <a:prstGeom prst="rect">
                  <a:avLst/>
                </a:prstGeom>
                <a:pattFill prst="ltVert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6751992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(t)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844027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(3)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761285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(2)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91245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x(2)(1)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701152" y="314500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(1)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762633" y="3099730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(2)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762633" y="396085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(2)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692760" y="3889293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(1)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177020" y="2664981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(2)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47579" y="268091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(1)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206461" y="26548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(3)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235902" y="268091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(t)</a:t>
                </a: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21088508" y="4841978"/>
              <a:ext cx="7754087" cy="2589232"/>
              <a:chOff x="147579" y="2654866"/>
              <a:chExt cx="7754087" cy="2589232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722416" y="3284396"/>
                <a:ext cx="7097405" cy="1488100"/>
                <a:chOff x="2309916" y="3258996"/>
                <a:chExt cx="7097405" cy="1488100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2802908" y="3473076"/>
                  <a:ext cx="6111422" cy="1274020"/>
                  <a:chOff x="2024743" y="3813622"/>
                  <a:chExt cx="6111422" cy="1274020"/>
                </a:xfrm>
              </p:grpSpPr>
              <p:cxnSp>
                <p:nvCxnSpPr>
                  <p:cNvPr id="136" name="Straight Arrow Connector 135"/>
                  <p:cNvCxnSpPr>
                    <a:endCxn id="131" idx="2"/>
                  </p:cNvCxnSpPr>
                  <p:nvPr/>
                </p:nvCxnSpPr>
                <p:spPr>
                  <a:xfrm flipV="1">
                    <a:off x="2024743" y="4458112"/>
                    <a:ext cx="0" cy="62953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Arrow Connector 137"/>
                  <p:cNvCxnSpPr>
                    <a:endCxn id="132" idx="2"/>
                  </p:cNvCxnSpPr>
                  <p:nvPr/>
                </p:nvCxnSpPr>
                <p:spPr>
                  <a:xfrm flipV="1">
                    <a:off x="4070351" y="4426856"/>
                    <a:ext cx="0" cy="62953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Arrow Connector 139"/>
                  <p:cNvCxnSpPr>
                    <a:endCxn id="133" idx="2"/>
                  </p:cNvCxnSpPr>
                  <p:nvPr/>
                </p:nvCxnSpPr>
                <p:spPr>
                  <a:xfrm flipV="1">
                    <a:off x="6103258" y="4426856"/>
                    <a:ext cx="0" cy="62953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Arrow Connector 141"/>
                  <p:cNvCxnSpPr>
                    <a:endCxn id="134" idx="2"/>
                  </p:cNvCxnSpPr>
                  <p:nvPr/>
                </p:nvCxnSpPr>
                <p:spPr>
                  <a:xfrm flipV="1">
                    <a:off x="8136165" y="4426856"/>
                    <a:ext cx="0" cy="62953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Arrow Connector 142"/>
                  <p:cNvCxnSpPr/>
                  <p:nvPr/>
                </p:nvCxnSpPr>
                <p:spPr>
                  <a:xfrm>
                    <a:off x="2517734" y="3844161"/>
                    <a:ext cx="1059625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/>
                  <p:cNvCxnSpPr/>
                  <p:nvPr/>
                </p:nvCxnSpPr>
                <p:spPr>
                  <a:xfrm>
                    <a:off x="4563342" y="3844161"/>
                    <a:ext cx="1059625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6583549" y="3813622"/>
                    <a:ext cx="10786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…………</a:t>
                    </a:r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V="1">
                    <a:off x="2517734" y="4195385"/>
                    <a:ext cx="1059625" cy="1810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>
                    <a:off x="4563342" y="4244749"/>
                    <a:ext cx="1059625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1" name="Rectangle 130"/>
                <p:cNvSpPr/>
                <p:nvPr/>
              </p:nvSpPr>
              <p:spPr>
                <a:xfrm>
                  <a:off x="2309916" y="3290252"/>
                  <a:ext cx="985983" cy="827314"/>
                </a:xfrm>
                <a:prstGeom prst="rect">
                  <a:avLst/>
                </a:prstGeom>
                <a:pattFill prst="dkUpDiag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355524" y="3258996"/>
                  <a:ext cx="985983" cy="827314"/>
                </a:xfrm>
                <a:prstGeom prst="rect">
                  <a:avLst/>
                </a:prstGeom>
                <a:pattFill prst="dkUpDiag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6388431" y="3258996"/>
                  <a:ext cx="985983" cy="827314"/>
                </a:xfrm>
                <a:prstGeom prst="rect">
                  <a:avLst/>
                </a:prstGeom>
                <a:pattFill prst="dkUpDiag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8421338" y="3258996"/>
                  <a:ext cx="985983" cy="827314"/>
                </a:xfrm>
                <a:prstGeom prst="rect">
                  <a:avLst/>
                </a:prstGeom>
                <a:pattFill prst="dkUpDiag">
                  <a:fgClr>
                    <a:schemeClr val="accent3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6751992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(k)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(t)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844027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(k)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(3)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2761285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(k)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(2)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691245" y="48747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x(k)(1)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701152" y="314500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(k)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(1)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762633" y="3099730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(k)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(2)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762633" y="396085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(2)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692760" y="3889293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(1)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177020" y="2664981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(k)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(2)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47579" y="268091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(k)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(1)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206461" y="2654866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(k)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(3)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235902" y="268091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(k)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(t)</a:t>
                </a:r>
              </a:p>
            </p:txBody>
          </p:sp>
        </p:grpSp>
        <p:cxnSp>
          <p:nvCxnSpPr>
            <p:cNvPr id="183" name="Connector: Elbow 182"/>
            <p:cNvCxnSpPr>
              <a:stCxn id="60" idx="0"/>
              <a:endCxn id="81" idx="2"/>
            </p:cNvCxnSpPr>
            <p:nvPr/>
          </p:nvCxnSpPr>
          <p:spPr>
            <a:xfrm rot="5400000" flipH="1" flipV="1">
              <a:off x="13059841" y="-266505"/>
              <a:ext cx="2455782" cy="9633889"/>
            </a:xfrm>
            <a:prstGeom prst="bentConnector3">
              <a:avLst>
                <a:gd name="adj1" fmla="val 3991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or: Elbow 184"/>
            <p:cNvCxnSpPr>
              <a:stCxn id="59" idx="0"/>
              <a:endCxn id="80" idx="2"/>
            </p:cNvCxnSpPr>
            <p:nvPr/>
          </p:nvCxnSpPr>
          <p:spPr>
            <a:xfrm rot="5400000" flipH="1" flipV="1">
              <a:off x="11026934" y="-266505"/>
              <a:ext cx="2455782" cy="9633889"/>
            </a:xfrm>
            <a:prstGeom prst="bentConnector3">
              <a:avLst>
                <a:gd name="adj1" fmla="val 5698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or: Elbow 187"/>
            <p:cNvCxnSpPr>
              <a:stCxn id="58" idx="0"/>
              <a:endCxn id="79" idx="2"/>
            </p:cNvCxnSpPr>
            <p:nvPr/>
          </p:nvCxnSpPr>
          <p:spPr>
            <a:xfrm rot="5400000" flipH="1" flipV="1">
              <a:off x="8994027" y="-266505"/>
              <a:ext cx="2455782" cy="9633889"/>
            </a:xfrm>
            <a:prstGeom prst="bentConnector3">
              <a:avLst>
                <a:gd name="adj1" fmla="val 7327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or: Elbow 190"/>
            <p:cNvCxnSpPr>
              <a:stCxn id="57" idx="0"/>
              <a:endCxn id="78" idx="2"/>
            </p:cNvCxnSpPr>
            <p:nvPr/>
          </p:nvCxnSpPr>
          <p:spPr>
            <a:xfrm rot="5400000" flipH="1" flipV="1">
              <a:off x="6948419" y="-235249"/>
              <a:ext cx="2455782" cy="9633889"/>
            </a:xfrm>
            <a:prstGeom prst="bentConnector3">
              <a:avLst>
                <a:gd name="adj1" fmla="val 9188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or: Elbow 197"/>
            <p:cNvCxnSpPr>
              <a:stCxn id="99" idx="0"/>
              <a:endCxn id="78" idx="2"/>
            </p:cNvCxnSpPr>
            <p:nvPr/>
          </p:nvCxnSpPr>
          <p:spPr>
            <a:xfrm rot="5400000" flipH="1" flipV="1">
              <a:off x="11114769" y="3777688"/>
              <a:ext cx="2302371" cy="1454604"/>
            </a:xfrm>
            <a:prstGeom prst="bentConnector3">
              <a:avLst>
                <a:gd name="adj1" fmla="val 8557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Connector: Elbow 200"/>
            <p:cNvCxnSpPr>
              <a:stCxn id="100" idx="0"/>
              <a:endCxn id="79" idx="2"/>
            </p:cNvCxnSpPr>
            <p:nvPr/>
          </p:nvCxnSpPr>
          <p:spPr>
            <a:xfrm rot="5400000" flipH="1" flipV="1">
              <a:off x="13160377" y="3746432"/>
              <a:ext cx="2302371" cy="1454604"/>
            </a:xfrm>
            <a:prstGeom prst="bentConnector3">
              <a:avLst>
                <a:gd name="adj1" fmla="val 66548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Connector: Elbow 203"/>
            <p:cNvCxnSpPr>
              <a:stCxn id="101" idx="0"/>
              <a:endCxn id="80" idx="2"/>
            </p:cNvCxnSpPr>
            <p:nvPr/>
          </p:nvCxnSpPr>
          <p:spPr>
            <a:xfrm rot="5400000" flipH="1" flipV="1">
              <a:off x="15193284" y="3746432"/>
              <a:ext cx="2302371" cy="1454604"/>
            </a:xfrm>
            <a:prstGeom prst="bentConnector3">
              <a:avLst>
                <a:gd name="adj1" fmla="val 49173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7" name="Connector: Elbow 206"/>
            <p:cNvCxnSpPr>
              <a:stCxn id="102" idx="0"/>
              <a:endCxn id="81" idx="2"/>
            </p:cNvCxnSpPr>
            <p:nvPr/>
          </p:nvCxnSpPr>
          <p:spPr>
            <a:xfrm rot="5400000" flipH="1" flipV="1">
              <a:off x="17226191" y="3746432"/>
              <a:ext cx="2302371" cy="1454604"/>
            </a:xfrm>
            <a:prstGeom prst="bentConnector3">
              <a:avLst>
                <a:gd name="adj1" fmla="val 30142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0" name="Connector: Elbow 209"/>
            <p:cNvCxnSpPr>
              <a:stCxn id="131" idx="0"/>
              <a:endCxn id="78" idx="2"/>
            </p:cNvCxnSpPr>
            <p:nvPr/>
          </p:nvCxnSpPr>
          <p:spPr>
            <a:xfrm rot="16200000" flipV="1">
              <a:off x="16500316" y="-153257"/>
              <a:ext cx="2148960" cy="9163081"/>
            </a:xfrm>
            <a:prstGeom prst="bentConnector3">
              <a:avLst>
                <a:gd name="adj1" fmla="val 77481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Connector: Elbow 216"/>
            <p:cNvCxnSpPr>
              <a:stCxn id="132" idx="0"/>
              <a:endCxn id="79" idx="2"/>
            </p:cNvCxnSpPr>
            <p:nvPr/>
          </p:nvCxnSpPr>
          <p:spPr>
            <a:xfrm rot="16200000" flipV="1">
              <a:off x="18545924" y="-184513"/>
              <a:ext cx="2148960" cy="9163081"/>
            </a:xfrm>
            <a:prstGeom prst="bentConnector3">
              <a:avLst>
                <a:gd name="adj1" fmla="val 5797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Connector: Elbow 222"/>
            <p:cNvCxnSpPr>
              <a:stCxn id="133" idx="0"/>
              <a:endCxn id="80" idx="2"/>
            </p:cNvCxnSpPr>
            <p:nvPr/>
          </p:nvCxnSpPr>
          <p:spPr>
            <a:xfrm rot="16200000" flipV="1">
              <a:off x="20578831" y="-184513"/>
              <a:ext cx="2148960" cy="9163081"/>
            </a:xfrm>
            <a:prstGeom prst="bentConnector3">
              <a:avLst>
                <a:gd name="adj1" fmla="val 3670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9" name="Connector: Elbow 228"/>
            <p:cNvCxnSpPr>
              <a:stCxn id="134" idx="0"/>
              <a:endCxn id="81" idx="2"/>
            </p:cNvCxnSpPr>
            <p:nvPr/>
          </p:nvCxnSpPr>
          <p:spPr>
            <a:xfrm rot="16200000" flipV="1">
              <a:off x="22611738" y="-184513"/>
              <a:ext cx="2148960" cy="9163081"/>
            </a:xfrm>
            <a:prstGeom prst="bentConnector3">
              <a:avLst>
                <a:gd name="adj1" fmla="val 29611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404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</TotalTime>
  <Words>286</Words>
  <Application>Microsoft Office PowerPoint</Application>
  <PresentationFormat>Custom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temp</cp:lastModifiedBy>
  <cp:revision>4</cp:revision>
  <dcterms:created xsi:type="dcterms:W3CDTF">2016-12-18T15:50:00Z</dcterms:created>
  <dcterms:modified xsi:type="dcterms:W3CDTF">2016-12-19T08:16:03Z</dcterms:modified>
</cp:coreProperties>
</file>