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0BF2-2657-4B26-8745-0A1F109E578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 for QA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6674" y="1631092"/>
            <a:ext cx="2985184" cy="1488862"/>
            <a:chOff x="838200" y="1631092"/>
            <a:chExt cx="3416643" cy="14888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31092"/>
              <a:ext cx="3416643" cy="1482810"/>
              <a:chOff x="838200" y="1631092"/>
              <a:chExt cx="3906795" cy="1482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200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menyembuhkan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999469" y="1637144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20" idx="3"/>
            <a:endCxn id="22" idx="1"/>
          </p:cNvCxnSpPr>
          <p:nvPr/>
        </p:nvCxnSpPr>
        <p:spPr>
          <a:xfrm>
            <a:off x="3301857" y="2378549"/>
            <a:ext cx="88323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185094" y="1631092"/>
            <a:ext cx="3810000" cy="1488862"/>
            <a:chOff x="4858264" y="1631092"/>
            <a:chExt cx="3416644" cy="1488862"/>
          </a:xfrm>
        </p:grpSpPr>
        <p:grpSp>
          <p:nvGrpSpPr>
            <p:cNvPr id="24" name="Group 23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Pelabelan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oleh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apa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dapat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menyembuhkan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&lt;DISEASE&gt;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&lt;/Disease&gt;?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8330" y="1631092"/>
            <a:ext cx="2580503" cy="1482810"/>
            <a:chOff x="8878330" y="1631092"/>
            <a:chExt cx="2580503" cy="1482810"/>
          </a:xfrm>
        </p:grpSpPr>
        <p:grpSp>
          <p:nvGrpSpPr>
            <p:cNvPr id="17" name="Group 16"/>
            <p:cNvGrpSpPr/>
            <p:nvPr/>
          </p:nvGrpSpPr>
          <p:grpSpPr>
            <a:xfrm>
              <a:off x="8878331" y="1631092"/>
              <a:ext cx="2580502" cy="1482810"/>
              <a:chOff x="5216611" y="1631092"/>
              <a:chExt cx="3906795" cy="14828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16611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Identifikasi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16611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Disease: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878330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cxnSpLocks/>
            <a:stCxn id="28" idx="3"/>
            <a:endCxn id="30" idx="1"/>
          </p:cNvCxnSpPr>
          <p:nvPr/>
        </p:nvCxnSpPr>
        <p:spPr>
          <a:xfrm>
            <a:off x="7995094" y="2372497"/>
            <a:ext cx="88323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19" idx="2"/>
            <a:endCxn id="12" idx="0"/>
          </p:cNvCxnSpPr>
          <p:nvPr/>
        </p:nvCxnSpPr>
        <p:spPr>
          <a:xfrm rot="5400000">
            <a:off x="7135330" y="576076"/>
            <a:ext cx="495427" cy="5571079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17793" y="4033579"/>
            <a:ext cx="1941040" cy="1488862"/>
            <a:chOff x="4858264" y="1631092"/>
            <a:chExt cx="3416644" cy="1488862"/>
          </a:xfrm>
        </p:grpSpPr>
        <p:grpSp>
          <p:nvGrpSpPr>
            <p:cNvPr id="47" name="Group 46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Jawaban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Disease: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b="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Drug: </a:t>
                  </a:r>
                  <a:r>
                    <a: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paracetamol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cxnSpLocks/>
            <a:stCxn id="54" idx="3"/>
            <a:endCxn id="50" idx="1"/>
          </p:cNvCxnSpPr>
          <p:nvPr/>
        </p:nvCxnSpPr>
        <p:spPr>
          <a:xfrm>
            <a:off x="8878331" y="4775047"/>
            <a:ext cx="639462" cy="598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6675" y="3609329"/>
            <a:ext cx="8561656" cy="2331309"/>
            <a:chOff x="785682" y="3612293"/>
            <a:chExt cx="6364761" cy="2331309"/>
          </a:xfrm>
        </p:grpSpPr>
        <p:grpSp>
          <p:nvGrpSpPr>
            <p:cNvPr id="11" name="Group 10"/>
            <p:cNvGrpSpPr/>
            <p:nvPr/>
          </p:nvGrpSpPr>
          <p:grpSpPr>
            <a:xfrm>
              <a:off x="785682" y="3612293"/>
              <a:ext cx="6364761" cy="2331309"/>
              <a:chOff x="838200" y="1631092"/>
              <a:chExt cx="3906795" cy="233130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 MER)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2117124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Walaupun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Aktivitas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200" y="2524897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katarak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juvenil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diobati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&lt;/Treatment&gt;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8200" y="2932670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paracetamol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3554628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paracetamol</a:t>
                </a:r>
                <a:endParaRPr lang="en-US" sz="1600" b="0" dirty="0"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8200" y="3340444"/>
                <a:ext cx="3906795" cy="212254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6895070" y="3612420"/>
              <a:ext cx="255373" cy="2331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80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5489" y="411096"/>
            <a:ext cx="4416022" cy="2709051"/>
            <a:chOff x="838200" y="-313292"/>
            <a:chExt cx="3489590" cy="2709051"/>
          </a:xfrm>
        </p:grpSpPr>
        <p:sp>
          <p:nvSpPr>
            <p:cNvPr id="6" name="Rectangle 5"/>
            <p:cNvSpPr/>
            <p:nvPr/>
          </p:nvSpPr>
          <p:spPr>
            <a:xfrm>
              <a:off x="838200" y="-313292"/>
              <a:ext cx="3489590" cy="486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Daftar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STOPWORDS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7274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65877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endPara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1122257"/>
              <a:ext cx="1744795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1600313"/>
              <a:ext cx="3489590" cy="3039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2995" y="17435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ia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2994" y="65868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kami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82995" y="1124203"/>
              <a:ext cx="1744795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masing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904280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hingga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2993" y="1904684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2064" y="3673978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influenza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10514" y="3395430"/>
            <a:ext cx="6081486" cy="2646923"/>
            <a:chOff x="838200" y="-313292"/>
            <a:chExt cx="3906795" cy="2646923"/>
          </a:xfrm>
        </p:grpSpPr>
        <p:sp>
          <p:nvSpPr>
            <p:cNvPr id="27" name="Rectangle 26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STOPWORD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39"/>
              <a:ext cx="3906795" cy="89782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&lt;STOPWORD&gt;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&lt;/STOPWORD&gt;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&lt;STOPWORD&gt;yang &lt;/STOPWORD&gt;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1076076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&lt;STOPWORD&gt;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&lt;/STOPWORD&gt;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&lt;STOPWORD&gt;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&lt;/STOPWORD&gt;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710237"/>
              <a:ext cx="3906795" cy="623394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&lt;STOPWORD&gt;di&lt;/STOPWORD&gt;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083007" y="4539974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STOPWORD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0" idx="3"/>
            <a:endCxn id="32" idx="1"/>
          </p:cNvCxnSpPr>
          <p:nvPr/>
        </p:nvCxnSpPr>
        <p:spPr>
          <a:xfrm>
            <a:off x="3734658" y="5103240"/>
            <a:ext cx="348349" cy="1274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3"/>
            <a:endCxn id="29" idx="1"/>
          </p:cNvCxnSpPr>
          <p:nvPr/>
        </p:nvCxnSpPr>
        <p:spPr>
          <a:xfrm flipV="1">
            <a:off x="5588000" y="5099123"/>
            <a:ext cx="522514" cy="1686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endCxn id="32" idx="0"/>
          </p:cNvCxnSpPr>
          <p:nvPr/>
        </p:nvCxnSpPr>
        <p:spPr>
          <a:xfrm>
            <a:off x="4835497" y="3132488"/>
            <a:ext cx="7" cy="140748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6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1762"/>
              </p:ext>
            </p:extLst>
          </p:nvPr>
        </p:nvGraphicFramePr>
        <p:xfrm>
          <a:off x="2133600" y="2202180"/>
          <a:ext cx="6894286" cy="1576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62856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297547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nyeri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318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2312" y="2127516"/>
            <a:ext cx="2326368" cy="1185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POS Tagger Bahasa Indonesia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4657" y="3707702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mau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penyakit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alami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umur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lemas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selama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 jam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bisa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beraktivitas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sekali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10514" y="3673978"/>
            <a:ext cx="6081486" cy="2402099"/>
            <a:chOff x="838200" y="-313292"/>
            <a:chExt cx="3906795" cy="2402099"/>
          </a:xfrm>
        </p:grpSpPr>
        <p:sp>
          <p:nvSpPr>
            <p:cNvPr id="27" name="Rectangle 26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 Tag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39"/>
              <a:ext cx="3906795" cy="658513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dok_CC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mau_RB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tanya_VB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,_Z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penyakit_NN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apa_WH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yang_SC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alami_JJ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?_Z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831252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tanya_MD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dok_VB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._Z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anak_NN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saya_PRP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laki_NN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-_Z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laki_NN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umur_NN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5_CD ,_Z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465413"/>
              <a:ext cx="3906795" cy="623394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lemas_JJ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,_Z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selama_IN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12_CD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jam_NN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tidak_NEG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bisa_MD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beraktivitas_VB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sama_JJ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sekali_RB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._Z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083000" y="4556836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0" idx="3"/>
            <a:endCxn id="32" idx="1"/>
          </p:cNvCxnSpPr>
          <p:nvPr/>
        </p:nvCxnSpPr>
        <p:spPr>
          <a:xfrm flipV="1">
            <a:off x="3727251" y="5132847"/>
            <a:ext cx="355749" cy="411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3"/>
            <a:endCxn id="29" idx="1"/>
          </p:cNvCxnSpPr>
          <p:nvPr/>
        </p:nvCxnSpPr>
        <p:spPr>
          <a:xfrm>
            <a:off x="5587993" y="5132847"/>
            <a:ext cx="52252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6" idx="2"/>
            <a:endCxn id="32" idx="0"/>
          </p:cNvCxnSpPr>
          <p:nvPr/>
        </p:nvCxnSpPr>
        <p:spPr>
          <a:xfrm>
            <a:off x="4835496" y="3312991"/>
            <a:ext cx="1" cy="124384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3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1242"/>
              </p:ext>
            </p:extLst>
          </p:nvPr>
        </p:nvGraphicFramePr>
        <p:xfrm>
          <a:off x="2148114" y="2202180"/>
          <a:ext cx="8273143" cy="27955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18450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122988912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486333309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409556364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703302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213794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POS-Tag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0,0,0,0,0,0,0,0,0,0,0,0,0,0,0,0,0,1,0,0,0,0,0,0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0,0,0,0,0,0,0,0,0,0,0,0,0,0,0,0,1,0,0,0,0,0,0,0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0,0,0,0,0,0,0,0,0,0,0,0,0,0,0,0,0,0,0,0,1,0,0,0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0,0,0,0,0,0,0,0,0,0,0,0,0,0,0,0,0,0,1,0,0,0,0,0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0,0,0,0,0,0,0,0,0,0,0,0,0,0,0,0,0,0,0,0,1,0,0,0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0,0,0,0,0,0,0,0,0,0,0,0,0,0,0,0,0,0,0,0,0,0,1,0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0,0,0,0,0,0,0,0,0,0,1,0,0,0,0,0,0,0,0,0,0,0,0,0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57" y="3707702"/>
            <a:ext cx="3472594" cy="2001155"/>
            <a:chOff x="838200" y="-313292"/>
            <a:chExt cx="3906795" cy="200115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Namun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asam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lambung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 gastritis )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banyak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membantu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4"/>
              <a:ext cx="3906795" cy="886219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Penderita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gangguan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liver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jarang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gejala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hingga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fungsi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hati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benar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benar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menurun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.</a:t>
              </a:r>
              <a:endPara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68534" y="-313292"/>
              <a:ext cx="976461" cy="2001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076536" y="4135026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1" idx="3"/>
            <a:endCxn id="32" idx="1"/>
          </p:cNvCxnSpPr>
          <p:nvPr/>
        </p:nvCxnSpPr>
        <p:spPr>
          <a:xfrm>
            <a:off x="3727251" y="4708280"/>
            <a:ext cx="349285" cy="275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3"/>
            <a:endCxn id="22" idx="1"/>
          </p:cNvCxnSpPr>
          <p:nvPr/>
        </p:nvCxnSpPr>
        <p:spPr>
          <a:xfrm flipV="1">
            <a:off x="5581529" y="4708279"/>
            <a:ext cx="528985" cy="275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110514" y="3821681"/>
            <a:ext cx="6081486" cy="1773195"/>
            <a:chOff x="6110514" y="3673978"/>
            <a:chExt cx="6081486" cy="1773195"/>
          </a:xfrm>
        </p:grpSpPr>
        <p:grpSp>
          <p:nvGrpSpPr>
            <p:cNvPr id="26" name="Group 25"/>
            <p:cNvGrpSpPr/>
            <p:nvPr/>
          </p:nvGrpSpPr>
          <p:grpSpPr>
            <a:xfrm>
              <a:off x="6110514" y="3673978"/>
              <a:ext cx="6081486" cy="1773194"/>
              <a:chOff x="838200" y="-313292"/>
              <a:chExt cx="3906795" cy="17731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Frasa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Nomina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8200" y="172739"/>
                <a:ext cx="3906795" cy="65851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Namun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&lt;NOMINA&gt;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asam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lambung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&lt;/NOMINA&gt; (&lt;NOMINA&gt; gastritis&lt;/NOMINA&gt; )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banyak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membantu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8200" y="831252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&lt;NOMINA&gt;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Penderita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gangguan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liver&lt;/NOMINA&gt;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jarang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mengalami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gejala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hingga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hati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menurun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10514" y="3673979"/>
              <a:ext cx="867937" cy="1773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2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72385"/>
              </p:ext>
            </p:extLst>
          </p:nvPr>
        </p:nvGraphicFramePr>
        <p:xfrm>
          <a:off x="2133599" y="2957513"/>
          <a:ext cx="8244115" cy="1735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7601">
                  <a:extLst>
                    <a:ext uri="{9D8B030D-6E8A-4147-A177-3AD203B41FA5}">
                      <a16:colId xmlns:a16="http://schemas.microsoft.com/office/drawing/2014/main" val="3670462489"/>
                    </a:ext>
                  </a:extLst>
                </a:gridCol>
                <a:gridCol w="153851">
                  <a:extLst>
                    <a:ext uri="{9D8B030D-6E8A-4147-A177-3AD203B41FA5}">
                      <a16:colId xmlns:a16="http://schemas.microsoft.com/office/drawing/2014/main" val="130115651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51439212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3240698918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847020948"/>
                    </a:ext>
                  </a:extLst>
                </a:gridCol>
                <a:gridCol w="754742">
                  <a:extLst>
                    <a:ext uri="{9D8B030D-6E8A-4147-A177-3AD203B41FA5}">
                      <a16:colId xmlns:a16="http://schemas.microsoft.com/office/drawing/2014/main" val="41929734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1009845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710409001"/>
                    </a:ext>
                  </a:extLst>
                </a:gridCol>
                <a:gridCol w="510904">
                  <a:extLst>
                    <a:ext uri="{9D8B030D-6E8A-4147-A177-3AD203B41FA5}">
                      <a16:colId xmlns:a16="http://schemas.microsoft.com/office/drawing/2014/main" val="351743737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77686632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970912818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00953718"/>
                    </a:ext>
                  </a:extLst>
                </a:gridCol>
                <a:gridCol w="354146">
                  <a:extLst>
                    <a:ext uri="{9D8B030D-6E8A-4147-A177-3AD203B41FA5}">
                      <a16:colId xmlns:a16="http://schemas.microsoft.com/office/drawing/2014/main" val="3166413572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340891458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lambung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membantu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3862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Frasa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07441"/>
                  </a:ext>
                </a:extLst>
              </a:tr>
              <a:tr h="43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37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5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49132"/>
              </p:ext>
            </p:extLst>
          </p:nvPr>
        </p:nvGraphicFramePr>
        <p:xfrm>
          <a:off x="765629" y="950460"/>
          <a:ext cx="8498840" cy="56549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192111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Bagaimana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mengatasi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kehamilan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disertai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Kata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0.36, …, 0.96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-0.52, …, 0.26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0.13, …, 0.54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0.73, …, 0.42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0.99, …, -0.63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…, 0.66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0.78, …, 0.31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3838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Frasa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0.36, …, 0.96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-0.52, …, 0.26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0.13, …, 0.54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0.73, …, 0.42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0.99, …, -0.63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…, 0.66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0.78, …, 0.31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788897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0, 0, 0, 0, 0, 0, 0, 0, 1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IOB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01119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RNNs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92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3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http://www.tanyadok.com/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tanyadokter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/183979-2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url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grok2,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 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 2 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( 6 )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1826263"/>
            <a:ext cx="4943990" cy="3350675"/>
            <a:chOff x="838200" y="-313292"/>
            <a:chExt cx="3416643" cy="33506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3350675"/>
              <a:chOff x="838200" y="-313292"/>
              <a:chExt cx="3906795" cy="33506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286464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3350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782190" y="3501601"/>
            <a:ext cx="98250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764693" y="1268950"/>
            <a:ext cx="4943990" cy="4465302"/>
            <a:chOff x="838200" y="-318568"/>
            <a:chExt cx="3416643" cy="4465302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4460026"/>
              <a:chOff x="838200" y="-313292"/>
              <a:chExt cx="3906795" cy="446002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Pemotongan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Penyakit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berbahaya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menanganinya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dibagian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diatas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secara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tiba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04523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ngilu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rasanya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mengakibatkan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terganggu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2671888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semacam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8200" y="3295969"/>
                <a:ext cx="3906795" cy="85076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Pokoknya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ngambil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gitu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kalo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tahan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rasa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mendingan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Saya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kurang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yakin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446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66988" y="997076"/>
            <a:ext cx="4943990" cy="3002301"/>
            <a:chOff x="838200" y="-318568"/>
            <a:chExt cx="3416643" cy="300230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997025"/>
              <a:chOff x="838200" y="-313292"/>
              <a:chExt cx="3906795" cy="299702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Pelabelan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mengatasi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kehamilan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disertai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endPara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Dokter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rumah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menyarankan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pengangkatan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kerja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metfori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glibenclamide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glimiperide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205508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kaki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bangun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tidur</a:t>
                </a:r>
                <a:endPara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999470" y="-318568"/>
              <a:ext cx="255373" cy="300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670183" y="687023"/>
            <a:ext cx="4943990" cy="3626679"/>
            <a:chOff x="838200" y="-318569"/>
            <a:chExt cx="3416643" cy="3626679"/>
          </a:xfrm>
        </p:grpSpPr>
        <p:grpSp>
          <p:nvGrpSpPr>
            <p:cNvPr id="47" name="Group 46"/>
            <p:cNvGrpSpPr/>
            <p:nvPr/>
          </p:nvGrpSpPr>
          <p:grpSpPr>
            <a:xfrm>
              <a:off x="838200" y="-313292"/>
              <a:ext cx="3416643" cy="3621402"/>
              <a:chOff x="838200" y="-313292"/>
              <a:chExt cx="3906795" cy="362140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Pelabelan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Bagaimana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mengatasi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kehamilan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disertai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&lt;DISEASE&gt;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801645"/>
                <a:ext cx="3906795" cy="885336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just"/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Dokter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rumah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menyarankan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pengangkatan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miom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&lt;/TREATMENT&gt; di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38200" y="1689078"/>
                <a:ext cx="3906795" cy="982809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kerja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obat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antara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&lt;DRUG&gt;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metfori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&lt;/DRUG&gt; , &lt;DRUG&gt;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glibenclamide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&lt;/DRUG&gt;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&lt;DRUG&gt;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glimiperide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&lt;/DRUG&gt; ? 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38200" y="2679460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kaki &lt;/SYMPTOM&gt;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bangun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tidur</a:t>
                </a:r>
                <a:endPara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38200" y="-318569"/>
              <a:ext cx="255373" cy="3626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/>
          <p:cNvCxnSpPr>
            <a:cxnSpLocks/>
            <a:stCxn id="30" idx="3"/>
            <a:endCxn id="48" idx="1"/>
          </p:cNvCxnSpPr>
          <p:nvPr/>
        </p:nvCxnSpPr>
        <p:spPr>
          <a:xfrm>
            <a:off x="5910978" y="2498227"/>
            <a:ext cx="759205" cy="213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254216" y="4950930"/>
            <a:ext cx="4943990" cy="3137002"/>
            <a:chOff x="838200" y="-313292"/>
            <a:chExt cx="3906795" cy="3137002"/>
          </a:xfrm>
        </p:grpSpPr>
        <p:sp>
          <p:nvSpPr>
            <p:cNvPr id="59" name="Rectangle 58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Pelabelan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Format IOB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Bagaimana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mengatasi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kehamilan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yang 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disertai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miom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8200" y="801645"/>
              <a:ext cx="3906795" cy="885336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Dokter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rumah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sakit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menyarankan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operasi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/BT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pengangkatan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/IT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miom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/IT di/OO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saat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Oohamil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 /OO. 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8200" y="1689079"/>
              <a:ext cx="3906795" cy="626808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kerja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obat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antara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metfori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/BD ,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glibenclamide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glimiperide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/BD ?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8200" y="2331874"/>
              <a:ext cx="3906795" cy="491836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/BS di/IS kaki/IS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setelah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/OO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Connector: Elbow 63"/>
          <p:cNvCxnSpPr>
            <a:stCxn id="54" idx="2"/>
            <a:endCxn id="59" idx="0"/>
          </p:cNvCxnSpPr>
          <p:nvPr/>
        </p:nvCxnSpPr>
        <p:spPr>
          <a:xfrm rot="5400000">
            <a:off x="7115581" y="2924333"/>
            <a:ext cx="637228" cy="3415967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36117"/>
              </p:ext>
            </p:extLst>
          </p:nvPr>
        </p:nvGraphicFramePr>
        <p:xfrm>
          <a:off x="1767840" y="2202180"/>
          <a:ext cx="8498840" cy="18202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1764097216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2827990091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003858298"/>
                    </a:ext>
                  </a:extLst>
                </a:gridCol>
                <a:gridCol w="192111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Bagaimana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mengatasi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kehamilan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disertai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IOB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1, 0, 0, 0, 0, 0, 0, 0, 0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0, 0, 0, 0, 0, 0, 0, 0, 1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6199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62857" y="81193"/>
            <a:ext cx="8539842" cy="3566268"/>
            <a:chOff x="362857" y="81193"/>
            <a:chExt cx="8539842" cy="3566268"/>
          </a:xfrm>
        </p:grpSpPr>
        <p:sp>
          <p:nvSpPr>
            <p:cNvPr id="53" name="Rectangle 52"/>
            <p:cNvSpPr/>
            <p:nvPr/>
          </p:nvSpPr>
          <p:spPr>
            <a:xfrm>
              <a:off x="6752198" y="1354890"/>
              <a:ext cx="1851760" cy="9493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sudah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di-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cxnSpLocks/>
              <a:stCxn id="58" idx="3"/>
              <a:endCxn id="53" idx="1"/>
            </p:cNvCxnSpPr>
            <p:nvPr/>
          </p:nvCxnSpPr>
          <p:spPr>
            <a:xfrm flipV="1">
              <a:off x="5640306" y="1829582"/>
              <a:ext cx="1111892" cy="100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96316" y="396214"/>
              <a:ext cx="4943990" cy="2868365"/>
              <a:chOff x="225379" y="157548"/>
              <a:chExt cx="4943990" cy="286836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25379" y="157548"/>
                <a:ext cx="4943990" cy="2868365"/>
                <a:chOff x="838200" y="-313292"/>
                <a:chExt cx="3906795" cy="2868365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38200" y="-3132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untuk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model 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Word Embedding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38200" y="172741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Usahakan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ibunya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dicek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kadar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gulanya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pada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saat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puasa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38200" y="658772"/>
                  <a:ext cx="3906795" cy="4860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just"/>
                  <a:r>
                    <a:rPr lang="it-IT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katanya buat di check d lab .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38200" y="1148106"/>
                  <a:ext cx="3906795" cy="46585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Ane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memang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riwayat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penyakit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jantung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38200" y="2063237"/>
                  <a:ext cx="3906795" cy="49183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Batu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ginjal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terbentuk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dari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mineral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dan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asam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garam . 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838200" y="1608157"/>
                  <a:ext cx="3906795" cy="45508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-------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4799836" y="157932"/>
                <a:ext cx="369533" cy="2867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362857" y="90100"/>
              <a:ext cx="8539842" cy="355736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35074" y="81193"/>
              <a:ext cx="1851760" cy="6445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Pemodelan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856" y="4211915"/>
            <a:ext cx="12787087" cy="4162828"/>
            <a:chOff x="362856" y="4211915"/>
            <a:chExt cx="12787087" cy="4162828"/>
          </a:xfrm>
        </p:grpSpPr>
        <p:grpSp>
          <p:nvGrpSpPr>
            <p:cNvPr id="28" name="Group 27"/>
            <p:cNvGrpSpPr/>
            <p:nvPr/>
          </p:nvGrpSpPr>
          <p:grpSpPr>
            <a:xfrm>
              <a:off x="696316" y="5392219"/>
              <a:ext cx="4950613" cy="1851627"/>
              <a:chOff x="838200" y="-313292"/>
              <a:chExt cx="3421220" cy="185162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-313292"/>
                <a:ext cx="3416643" cy="1834461"/>
                <a:chOff x="838200" y="-313292"/>
                <a:chExt cx="3906795" cy="183446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38200" y="-3132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dalam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Kata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38200" y="172740"/>
                  <a:ext cx="3906795" cy="67640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Bagaimana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cara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mengatasi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kehamilan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disertai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dengan</a:t>
                  </a:r>
                  <a:r>
                    <a:rPr lang="en-US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miom</a:t>
                  </a:r>
                  <a:endPara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38200" y="849144"/>
                  <a:ext cx="3906795" cy="6720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just"/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Dokter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rumah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sakit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tidak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menyarankan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operasi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pengangkatan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miom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saat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6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hamil</a:t>
                  </a:r>
                  <a:r>
                    <a:rPr lang="en-US" altLang="en-US" sz="16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. </a:t>
                  </a: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004047" y="-301402"/>
                <a:ext cx="255373" cy="18397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942016" y="4517732"/>
              <a:ext cx="4943990" cy="3612495"/>
              <a:chOff x="1592647" y="-318569"/>
              <a:chExt cx="3416643" cy="361249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592647" y="-318569"/>
                <a:ext cx="3416643" cy="3612495"/>
                <a:chOff x="1700880" y="-318569"/>
                <a:chExt cx="3906795" cy="361249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700880" y="-318569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Kalimat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dengan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Setiap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Kata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Menjadi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Vektor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700880" y="167463"/>
                      <a:ext cx="3906795" cy="129777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[0.21, 0.31, …, −0.89], [0.94, −0.35, …, 0.89], [0.81, 0.39, …, 0.01], [−0.37, 0.98, …, 0.12], [0.21, 0.45, …, −0.81], [0.68, 0.72, …, 0.77], [0.21, 0.54, …, −0.11], [0.92, 0.19, …, −0.89] 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0880" y="167463"/>
                      <a:ext cx="3906795" cy="129777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07" t="-18140" b="-348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1700880" y="1465234"/>
                      <a:ext cx="3906795" cy="18286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0.01], [−0.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51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], 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46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46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…, −0.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87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[0.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0.22, …, −0.9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0880" y="1465234"/>
                      <a:ext cx="3906795" cy="18286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21" t="-11589" b="-231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" name="Rectangle 47"/>
              <p:cNvSpPr/>
              <p:nvPr/>
            </p:nvSpPr>
            <p:spPr>
              <a:xfrm>
                <a:off x="1592647" y="-318569"/>
                <a:ext cx="255373" cy="36124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5" name="Straight Arrow Connector 54"/>
            <p:cNvCxnSpPr>
              <a:cxnSpLocks/>
              <a:stCxn id="30" idx="3"/>
              <a:endCxn id="69" idx="1"/>
            </p:cNvCxnSpPr>
            <p:nvPr/>
          </p:nvCxnSpPr>
          <p:spPr>
            <a:xfrm>
              <a:off x="5646929" y="6323978"/>
              <a:ext cx="414125" cy="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62857" y="4211915"/>
              <a:ext cx="12787086" cy="416282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2856" y="4211915"/>
              <a:ext cx="2873829" cy="64452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Pengubahan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menjadi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Vektor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61054" y="5903023"/>
              <a:ext cx="1460214" cy="84191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Penggunaan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Embedding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>
              <a:cxnSpLocks/>
              <a:stCxn id="69" idx="3"/>
              <a:endCxn id="48" idx="1"/>
            </p:cNvCxnSpPr>
            <p:nvPr/>
          </p:nvCxnSpPr>
          <p:spPr>
            <a:xfrm>
              <a:off x="7521268" y="6323979"/>
              <a:ext cx="420748" cy="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/>
          <p:cNvCxnSpPr>
            <a:cxnSpLocks/>
            <a:stCxn id="53" idx="2"/>
            <a:endCxn id="69" idx="0"/>
          </p:cNvCxnSpPr>
          <p:nvPr/>
        </p:nvCxnSpPr>
        <p:spPr>
          <a:xfrm rot="5400000">
            <a:off x="5435246" y="3660190"/>
            <a:ext cx="3598749" cy="886917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5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5489" y="411096"/>
            <a:ext cx="4416022" cy="2709051"/>
            <a:chOff x="838200" y="-313292"/>
            <a:chExt cx="3489590" cy="2709051"/>
          </a:xfrm>
        </p:grpSpPr>
        <p:sp>
          <p:nvSpPr>
            <p:cNvPr id="6" name="Rectangle 5"/>
            <p:cNvSpPr/>
            <p:nvPr/>
          </p:nvSpPr>
          <p:spPr>
            <a:xfrm>
              <a:off x="838200" y="-313292"/>
              <a:ext cx="3489590" cy="486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Daftar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Kata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DISEASE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7274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agranulositosis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65877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epididimitis</a:t>
              </a:r>
              <a:endPara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1122257"/>
              <a:ext cx="1744795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hernia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1600313"/>
              <a:ext cx="3489590" cy="3039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2995" y="174350"/>
              <a:ext cx="1744795" cy="4860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anemia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defisiensi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besi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82994" y="658681"/>
              <a:ext cx="1744795" cy="4655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efusi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pleura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masif</a:t>
              </a:r>
              <a:endPara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82995" y="1124203"/>
              <a:ext cx="1744795" cy="4784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trikotilomania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904280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influenza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2993" y="1904684"/>
              <a:ext cx="1744795" cy="4910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vertigo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2064" y="3673978"/>
            <a:ext cx="3472594" cy="2368375"/>
            <a:chOff x="838200" y="-313292"/>
            <a:chExt cx="3906795" cy="2368375"/>
          </a:xfrm>
        </p:grpSpPr>
        <p:sp>
          <p:nvSpPr>
            <p:cNvPr id="18" name="Rectangle 17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vertigo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influenza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52344" y="3673978"/>
            <a:ext cx="4804228" cy="2368375"/>
            <a:chOff x="838200" y="-313292"/>
            <a:chExt cx="3906795" cy="2368375"/>
          </a:xfrm>
        </p:grpSpPr>
        <p:sp>
          <p:nvSpPr>
            <p:cNvPr id="27" name="Rectangle 26"/>
            <p:cNvSpPr/>
            <p:nvPr/>
          </p:nvSpPr>
          <p:spPr>
            <a:xfrm>
              <a:off x="838200" y="-313292"/>
              <a:ext cx="3906795" cy="4860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Kalimat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Fitur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Kamus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Kesehatan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DISEASE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172740"/>
              <a:ext cx="3906795" cy="628905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Mungkin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Bapak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&lt;DICT_DISEASE&gt;vertigo &lt;/DICT_DISEASE&gt;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keluhan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disampaikan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801645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mengalami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&lt;DICT_DISEASE&gt;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influenza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&lt;/DICT_DISEASE&gt;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saja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r>
                <a:rPr lang="en-US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1426433"/>
              <a:ext cx="3906795" cy="628650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Saya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nyeri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 kaki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habis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bangun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tidur</a:t>
              </a:r>
              <a:r>
                <a: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Dok</a:t>
              </a:r>
              <a:endPara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591007" y="4527229"/>
            <a:ext cx="1504993" cy="11520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stCxn id="20" idx="3"/>
            <a:endCxn id="32" idx="1"/>
          </p:cNvCxnSpPr>
          <p:nvPr/>
        </p:nvCxnSpPr>
        <p:spPr>
          <a:xfrm>
            <a:off x="3734658" y="5103240"/>
            <a:ext cx="85634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3"/>
            <a:endCxn id="29" idx="1"/>
          </p:cNvCxnSpPr>
          <p:nvPr/>
        </p:nvCxnSpPr>
        <p:spPr>
          <a:xfrm>
            <a:off x="6096000" y="5103240"/>
            <a:ext cx="85634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endCxn id="32" idx="0"/>
          </p:cNvCxnSpPr>
          <p:nvPr/>
        </p:nvCxnSpPr>
        <p:spPr>
          <a:xfrm>
            <a:off x="5343497" y="3119743"/>
            <a:ext cx="7" cy="140748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5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37038"/>
              </p:ext>
            </p:extLst>
          </p:nvPr>
        </p:nvGraphicFramePr>
        <p:xfrm>
          <a:off x="1767840" y="2202180"/>
          <a:ext cx="5712908" cy="1576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127582227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847833973"/>
                    </a:ext>
                  </a:extLst>
                </a:gridCol>
                <a:gridCol w="979725">
                  <a:extLst>
                    <a:ext uri="{9D8B030D-6E8A-4147-A177-3AD203B41FA5}">
                      <a16:colId xmlns:a16="http://schemas.microsoft.com/office/drawing/2014/main" val="1258305425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523029819"/>
                    </a:ext>
                  </a:extLst>
                </a:gridCol>
                <a:gridCol w="928644">
                  <a:extLst>
                    <a:ext uri="{9D8B030D-6E8A-4147-A177-3AD203B41FA5}">
                      <a16:colId xmlns:a16="http://schemas.microsoft.com/office/drawing/2014/main" val="3421582982"/>
                    </a:ext>
                  </a:extLst>
                </a:gridCol>
                <a:gridCol w="871387">
                  <a:extLst>
                    <a:ext uri="{9D8B030D-6E8A-4147-A177-3AD203B41FA5}">
                      <a16:colId xmlns:a16="http://schemas.microsoft.com/office/drawing/2014/main" val="3584644221"/>
                    </a:ext>
                  </a:extLst>
                </a:gridCol>
                <a:gridCol w="249368">
                  <a:extLst>
                    <a:ext uri="{9D8B030D-6E8A-4147-A177-3AD203B41FA5}">
                      <a16:colId xmlns:a16="http://schemas.microsoft.com/office/drawing/2014/main" val="2534724177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Kalimat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Mungkin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Bapak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mengalami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553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Kamus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Disease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631683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One-Hot-Vector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02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1868</Words>
  <Application>Microsoft Office PowerPoint</Application>
  <PresentationFormat>Widescreen</PresentationFormat>
  <Paragraphs>482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MER for QA</vt:lpstr>
      <vt:lpstr>Pembersihan Data</vt:lpstr>
      <vt:lpstr>Tokenisasi</vt:lpstr>
      <vt:lpstr>Tokenisasi</vt:lpstr>
      <vt:lpstr>Tokenisasi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for QA</dc:title>
  <dc:creator>wahidnr1@gmail.com</dc:creator>
  <cp:lastModifiedBy>wahidnr1@gmail.com</cp:lastModifiedBy>
  <cp:revision>59</cp:revision>
  <dcterms:created xsi:type="dcterms:W3CDTF">2017-01-09T10:09:32Z</dcterms:created>
  <dcterms:modified xsi:type="dcterms:W3CDTF">2017-01-11T05:59:32Z</dcterms:modified>
</cp:coreProperties>
</file>