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955" y="334760"/>
            <a:ext cx="2632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97100" y="1112713"/>
            <a:ext cx="7591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latin typeface="Verdana"/>
                <a:cs typeface="Verdana"/>
              </a:rPr>
              <a:t>https://colab.research.google.com/drive/1jt7OdctjaEcvLhSEbApvkIxGuJ0Y2uEQ?usp=sharing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27</Words>
  <Application>Microsoft Office PowerPoint</Application>
  <PresentationFormat>Apresentação na tela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Alan Morato</cp:lastModifiedBy>
  <cp:revision>4</cp:revision>
  <dcterms:created xsi:type="dcterms:W3CDTF">2022-08-08T17:39:16Z</dcterms:created>
  <dcterms:modified xsi:type="dcterms:W3CDTF">2022-09-19T10:18:32Z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