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1800" cx="7559675"/>
  <p:notesSz cx="6858000" cy="9144000"/>
  <p:embeddedFontLst>
    <p:embeddedFont>
      <p:font typeface="Montserrat Black"/>
      <p:bold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7" roundtripDataSignature="AMtx7mgy8qrUFSZQRULAL48jGn2aj/hw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  <p:guide pos="5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2217738" y="685800"/>
            <a:ext cx="24241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 1">
  <p:cSld name="TITLE_3_1">
    <p:bg>
      <p:bgPr>
        <a:solidFill>
          <a:srgbClr val="66666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7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049" y="211475"/>
            <a:ext cx="5795725" cy="20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824" y="211475"/>
            <a:ext cx="927576" cy="5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2">
  <p:cSld name="SECTION_HEADER_2_2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6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b="8" l="0" r="0" t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1">
  <p:cSld name="SECTION_HEADER_2_1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1 1">
  <p:cSld name="SECTION_HEADER_2_1_1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2">
  <p:cSld name="SECTION_HEADER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2 1">
  <p:cSld name="SECTION_HEADER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2 1 1">
  <p:cSld name="SECTION_HEADER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371"/>
            <a:ext cx="7560001" cy="1072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"/>
            <a:ext cx="7560001" cy="1069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O AGENDA">
  <p:cSld name="BLANK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5"/>
          <p:cNvGrpSpPr/>
          <p:nvPr/>
        </p:nvGrpSpPr>
        <p:grpSpPr>
          <a:xfrm>
            <a:off x="-46800" y="-76200"/>
            <a:ext cx="7653600" cy="573900"/>
            <a:chOff x="50" y="4657225"/>
            <a:chExt cx="7653600" cy="573900"/>
          </a:xfrm>
        </p:grpSpPr>
        <p:sp>
          <p:nvSpPr>
            <p:cNvPr id="97" name="Google Shape;97;p25"/>
            <p:cNvSpPr/>
            <p:nvPr/>
          </p:nvSpPr>
          <p:spPr>
            <a:xfrm>
              <a:off x="50" y="4657225"/>
              <a:ext cx="7653600" cy="573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976" y="4740025"/>
              <a:ext cx="365760" cy="40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5825" y="4826641"/>
              <a:ext cx="411699" cy="2350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3">
  <p:cSld name="SECTION_HEADER_2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4384" y="162350"/>
            <a:ext cx="1309966" cy="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9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473901"/>
            <a:ext cx="7254874" cy="260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625" y="2"/>
            <a:ext cx="1081050" cy="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2">
  <p:cSld name="TITLE_4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2">
            <a:alphaModFix/>
          </a:blip>
          <a:srcRect b="0" l="0" r="18744" t="0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">
  <p:cSld name="TITLE_3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9356" r="9356" t="0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 b="8" l="0" r="0" t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cinza">
  <p:cSld name="TITLE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 2">
  <p:cSld name="TITLE_3_2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 b="0" l="9356" r="9356" t="0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3"/>
          <p:cNvPicPr preferRelativeResize="0"/>
          <p:nvPr/>
        </p:nvPicPr>
        <p:blipFill rotWithShape="1">
          <a:blip r:embed="rId3">
            <a:alphaModFix/>
          </a:blip>
          <a:srcRect b="8" l="0" r="0" t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13"/>
          <p:cNvCxnSpPr/>
          <p:nvPr/>
        </p:nvCxnSpPr>
        <p:spPr>
          <a:xfrm flipH="1" rot="10800000">
            <a:off x="-240250" y="-280275"/>
            <a:ext cx="1361400" cy="14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3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 2 1">
  <p:cSld name="TITLE_3_2_1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14"/>
          <p:cNvPicPr preferRelativeResize="0"/>
          <p:nvPr/>
        </p:nvPicPr>
        <p:blipFill rotWithShape="1">
          <a:blip r:embed="rId2">
            <a:alphaModFix/>
          </a:blip>
          <a:srcRect b="0" l="9376" r="9368" t="0"/>
          <a:stretch/>
        </p:blipFill>
        <p:spPr>
          <a:xfrm>
            <a:off x="1722113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 flipH="1" rot="10800000">
            <a:off x="-240250" y="-280275"/>
            <a:ext cx="1361400" cy="144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14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">
  <p:cSld name="SECTION_HEADER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5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8" l="0" r="0" t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216200" y="2680500"/>
            <a:ext cx="53994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RELATÓRIO</a:t>
            </a:r>
            <a:endParaRPr b="0" i="0" sz="4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825800" y="3621450"/>
            <a:ext cx="4789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PARCIAL</a:t>
            </a:r>
            <a:endParaRPr b="0" i="0" sz="4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141025" y="4750925"/>
            <a:ext cx="42927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Entrega 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97325" y="5498400"/>
            <a:ext cx="479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</a:t>
            </a:r>
            <a:r>
              <a:rPr b="0" i="0" lang="en" sz="1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[CÓDIGO DA TURMA + GRUPO X]</a:t>
            </a:r>
            <a:endParaRPr b="0" i="0" sz="15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1.1 OBJETIVO DO NEGÓCIO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b="0" i="0" sz="37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1.2 AVALIANDO A SITUAÇÃO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b="0" i="0" sz="37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1.3 DATA MINING GOALS</a:t>
            </a: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b="0" i="0" sz="37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1.4 PLANO DO PROJETO</a:t>
            </a: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b="0" i="0" sz="37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