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076ePauka7cQiAEyB9OZOHbo0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solidFill>
                  <a:srgbClr val="000000"/>
                </a:solidFill>
              </a:rPr>
              <a:t>COLABS - Case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0992" y="1274861"/>
            <a:ext cx="862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01-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213050" y="1228650"/>
            <a:ext cx="696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/>
              <a:t>https://colab.research.google.com/drive/1xAMm3U45teDL954MeTOH4AaSP17Nm3ko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