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9144000" cy="5143500"/>
  <p:embeddedFontLst>
    <p:embeddedFont>
      <p:font typeface="Istok Web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2J8fIWz/Haamo1Rt+RnH0YyK+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stokWeb-boldItalic.fntdata"/><Relationship Id="rId10" Type="http://schemas.openxmlformats.org/officeDocument/2006/relationships/font" Target="fonts/IstokWeb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stokWeb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stok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D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rect b="b" l="l" r="r" t="t"/>
            <a:pathLst>
              <a:path extrusionOk="0" h="1917064" w="136779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rect b="b" l="l" r="r" t="t"/>
            <a:pathLst>
              <a:path extrusionOk="0" h="877569" w="655954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rect b="b" l="l" r="r" t="t"/>
            <a:pathLst>
              <a:path extrusionOk="0" h="1280795" w="91440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rect b="b" l="l" r="r" t="t"/>
            <a:pathLst>
              <a:path extrusionOk="0" h="254000" w="189865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solidFill>
                  <a:srgbClr val="000000"/>
                </a:solidFill>
              </a:rPr>
              <a:t>COLABS - Exercício</a:t>
            </a:r>
            <a:endParaRPr sz="3000"/>
          </a:p>
        </p:txBody>
      </p:sp>
      <p:sp>
        <p:nvSpPr>
          <p:cNvPr id="62" name="Google Shape;62;p2"/>
          <p:cNvSpPr/>
          <p:nvPr/>
        </p:nvSpPr>
        <p:spPr>
          <a:xfrm>
            <a:off x="228600" y="135255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80992" y="1274861"/>
            <a:ext cx="862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01-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213050" y="1228650"/>
            <a:ext cx="696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/>
              <a:t>https://colab.research.google.com/drive/10IOr4NAmIxkaZxyq87P-1YWR0kxVMk0m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2022-08-08T17:39:16Z</dcterms:created>
  <dc:creator>DNC-PC-138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