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oFrH/BjZJ4EacR3xYdtCuxsx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COLABS - 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/>
              <a:t>https://colab.research.google.com/drive/1fA0cSAnr-gvnAKYKihxx4wqeSoZlZWm7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