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15.png" ContentType="image/png"/>
  <Override PartName="/ppt/media/image14.png" ContentType="image/pn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13.jpeg" ContentType="image/jpeg"/>
  <Override PartName="/ppt/media/image6.png" ContentType="image/png"/>
  <Override PartName="/ppt/media/image11.png" ContentType="image/png"/>
  <Override PartName="/ppt/media/image1.jpeg" ContentType="image/jpeg"/>
  <Override PartName="/ppt/media/image7.png" ContentType="image/png"/>
  <Override PartName="/ppt/media/image12.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B908848-4CCE-4DBC-8552-73A57DFD8969}"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EC9F09B-0FF6-46DA-855B-50801E7114A4}"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1E35B57-EE18-46DD-BBD4-419139B35444}" type="slidenum">
              <a:t>&lt;#&gt;</a:t>
            </a:fld>
          </a:p>
        </p:txBody>
      </p:sp>
      <p:sp>
        <p:nvSpPr>
          <p:cNvPr id="9" name="PlaceHolder 8"/>
          <p:cNvSpPr>
            <a:spLocks noGrp="1"/>
          </p:cNvSpPr>
          <p:nvPr>
            <p:ph type="dt" idx="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EAC9C28-6C0C-47DC-9B86-FDD4417B7A03}" type="slidenum">
              <a:t>&lt;#&gt;</a:t>
            </a:fld>
          </a:p>
        </p:txBody>
      </p:sp>
      <p:sp>
        <p:nvSpPr>
          <p:cNvPr id="11" name="PlaceHolder 10"/>
          <p:cNvSpPr>
            <a:spLocks noGrp="1"/>
          </p:cNvSpPr>
          <p:nvPr>
            <p:ph type="dt" idx="3"/>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A651FE0-9218-4C19-828E-EF299107D30F}"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438780-47E7-4854-8BCC-A7412F815F27}"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B75DF1A-7D8B-4E97-B2F0-F1D6459B17D4}"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3113BE3-7746-4286-B184-5307CBD0071F}"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F1F68D1-6B7E-4E98-BB09-D9F54C2C58C4}"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48181AB-BEC9-4BC9-AD4E-229842337367}"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9FC42B-A590-4391-8008-812211EC4144}"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FBF4989-6BE8-4DEC-BC07-BF8D635D012D}"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50956A0-56FB-40E2-8853-1B910E4114AC}"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782D842-F3F6-4320-8B8B-2CB41337CD1F}"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7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73CC8E0-9009-451A-938B-8FE039B64AFE}"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50F96A9-47A0-4D96-826E-4CE73930350F}" type="slidenum">
              <a:t>&lt;#&gt;</a:t>
            </a:fld>
          </a:p>
        </p:txBody>
      </p:sp>
      <p:sp>
        <p:nvSpPr>
          <p:cNvPr id="9" name="PlaceHolder 8"/>
          <p:cNvSpPr>
            <a:spLocks noGrp="1"/>
          </p:cNvSpPr>
          <p:nvPr>
            <p:ph type="dt" idx="6"/>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8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40D21AA-787E-4844-BDB6-339B4635098F}" type="slidenum">
              <a:t>&lt;#&gt;</a:t>
            </a:fld>
          </a:p>
        </p:txBody>
      </p:sp>
      <p:sp>
        <p:nvSpPr>
          <p:cNvPr id="11" name="PlaceHolder 10"/>
          <p:cNvSpPr>
            <a:spLocks noGrp="1"/>
          </p:cNvSpPr>
          <p:nvPr>
            <p:ph type="dt" idx="6"/>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6EFB223-D29F-47C6-9673-8F1791DD70A7}"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195BEB6-EDE8-431A-AF32-D9CB7F6983A8}" type="slidenum">
              <a:t>&lt;#&gt;</a:t>
            </a:fld>
          </a:p>
        </p:txBody>
      </p:sp>
      <p:sp>
        <p:nvSpPr>
          <p:cNvPr id="6" name="PlaceHolder 5"/>
          <p:cNvSpPr>
            <a:spLocks noGrp="1"/>
          </p:cNvSpPr>
          <p:nvPr>
            <p:ph type="dt" idx="9"/>
          </p:nvPr>
        </p:nvSpPr>
        <p:spPr/>
        <p:txBody>
          <a:bodyPr/>
          <a:p>
            <a:r>
              <a:rPr lang="pt-B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52C0891-6B53-49E8-89AC-FF8B0034F02A}" type="slidenum">
              <a:t>&lt;#&gt;</a:t>
            </a:fld>
          </a:p>
        </p:txBody>
      </p:sp>
      <p:sp>
        <p:nvSpPr>
          <p:cNvPr id="6" name="PlaceHolder 5"/>
          <p:cNvSpPr>
            <a:spLocks noGrp="1"/>
          </p:cNvSpPr>
          <p:nvPr>
            <p:ph type="dt" idx="9"/>
          </p:nvPr>
        </p:nvSpPr>
        <p:spPr/>
        <p:txBody>
          <a:bodyPr/>
          <a:p>
            <a:r>
              <a:rPr lang="pt-B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C68CF9E-7022-4F45-8FC3-3180AA4DCB05}" type="slidenum">
              <a:t>&lt;#&gt;</a:t>
            </a:fld>
          </a:p>
        </p:txBody>
      </p:sp>
      <p:sp>
        <p:nvSpPr>
          <p:cNvPr id="7" name="PlaceHolder 6"/>
          <p:cNvSpPr>
            <a:spLocks noGrp="1"/>
          </p:cNvSpPr>
          <p:nvPr>
            <p:ph type="dt" idx="9"/>
          </p:nvPr>
        </p:nvSpPr>
        <p:spPr/>
        <p:txBody>
          <a:bodyPr/>
          <a:p>
            <a:r>
              <a:rPr lang="pt-B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0E7A886-4CF8-41B5-927B-644554D52971}" type="slidenum">
              <a:t>&lt;#&gt;</a:t>
            </a:fld>
          </a:p>
        </p:txBody>
      </p:sp>
      <p:sp>
        <p:nvSpPr>
          <p:cNvPr id="5" name="PlaceHolder 4"/>
          <p:cNvSpPr>
            <a:spLocks noGrp="1"/>
          </p:cNvSpPr>
          <p:nvPr>
            <p:ph type="dt" idx="9"/>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E735823-FAB7-4F97-A0BC-91CCC48D4D7C}"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94D3CE3-EA6F-41AA-9FFC-1B85E94317FA}" type="slidenum">
              <a:t>&lt;#&gt;</a:t>
            </a:fld>
          </a:p>
        </p:txBody>
      </p:sp>
      <p:sp>
        <p:nvSpPr>
          <p:cNvPr id="5" name="PlaceHolder 4"/>
          <p:cNvSpPr>
            <a:spLocks noGrp="1"/>
          </p:cNvSpPr>
          <p:nvPr>
            <p:ph type="dt" idx="9"/>
          </p:nvPr>
        </p:nvSpPr>
        <p:spPr/>
        <p:txBody>
          <a:bodyPr/>
          <a:p>
            <a:r>
              <a:rPr lang="pt-B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7979539-B055-4D73-9094-45D551FA52EE}"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716ACB9-09E5-4F33-A9E1-2BA12882E40F}"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9C6B528-B063-4569-8546-6758578CD38E}" type="slidenum">
              <a:t>&lt;#&gt;</a:t>
            </a:fld>
          </a:p>
        </p:txBody>
      </p:sp>
      <p:sp>
        <p:nvSpPr>
          <p:cNvPr id="8" name="PlaceHolder 7"/>
          <p:cNvSpPr>
            <a:spLocks noGrp="1"/>
          </p:cNvSpPr>
          <p:nvPr>
            <p:ph type="dt" idx="9"/>
          </p:nvPr>
        </p:nvSpPr>
        <p:spPr/>
        <p:txBody>
          <a:bodyPr/>
          <a:p>
            <a:r>
              <a:rPr lang="pt-B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28D2DD0-A594-4A76-8FF8-EB7B75DB1298}" type="slidenum">
              <a:t>&lt;#&gt;</a:t>
            </a:fld>
          </a:p>
        </p:txBody>
      </p:sp>
      <p:sp>
        <p:nvSpPr>
          <p:cNvPr id="7" name="PlaceHolder 6"/>
          <p:cNvSpPr>
            <a:spLocks noGrp="1"/>
          </p:cNvSpPr>
          <p:nvPr>
            <p:ph type="dt" idx="9"/>
          </p:nvPr>
        </p:nvSpPr>
        <p:spPr/>
        <p:txBody>
          <a:bodyPr/>
          <a:p>
            <a:r>
              <a:rPr lang="pt-B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D2EBE74-5382-49EF-8908-55D5A21EFE17}" type="slidenum">
              <a:t>&lt;#&gt;</a:t>
            </a:fld>
          </a:p>
        </p:txBody>
      </p:sp>
      <p:sp>
        <p:nvSpPr>
          <p:cNvPr id="9" name="PlaceHolder 8"/>
          <p:cNvSpPr>
            <a:spLocks noGrp="1"/>
          </p:cNvSpPr>
          <p:nvPr>
            <p:ph type="dt" idx="9"/>
          </p:nvPr>
        </p:nvSpPr>
        <p:spPr/>
        <p:txBody>
          <a:bodyPr/>
          <a:p>
            <a:r>
              <a:rPr lang="pt-B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8CAF6244-8B9F-4235-9126-F93EDF1C1D7B}" type="slidenum">
              <a:t>&lt;#&gt;</a:t>
            </a:fld>
          </a:p>
        </p:txBody>
      </p:sp>
      <p:sp>
        <p:nvSpPr>
          <p:cNvPr id="11" name="PlaceHolder 10"/>
          <p:cNvSpPr>
            <a:spLocks noGrp="1"/>
          </p:cNvSpPr>
          <p:nvPr>
            <p:ph type="dt" idx="9"/>
          </p:nvPr>
        </p:nvSpPr>
        <p:spPr/>
        <p:txBody>
          <a:bodyPr/>
          <a:p>
            <a:r>
              <a:rPr lang="pt-B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E35F98F-A004-4859-B0C5-35C7AAE65013}" type="slidenum">
              <a:t>&lt;#&gt;</a:t>
            </a:fld>
          </a:p>
        </p:txBody>
      </p:sp>
      <p:sp>
        <p:nvSpPr>
          <p:cNvPr id="4" name="PlaceHolder 3"/>
          <p:cNvSpPr>
            <a:spLocks noGrp="1"/>
          </p:cNvSpPr>
          <p:nvPr>
            <p:ph type="dt" idx="12"/>
          </p:nvPr>
        </p:nvSpPr>
        <p:spPr/>
        <p:txBody>
          <a:bodyPr/>
          <a:p>
            <a:r>
              <a:rPr lang="pt-B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FE57EAF-6C86-48F5-836D-0FE9CE2F92EF}"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849F0E8-BFA7-4236-87A8-454035706053}"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66EB9D7-4290-450A-AA30-5C957A24F0D3}"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05F41B0-2A31-4995-B4A8-526763BCC979}" type="slidenum">
              <a:t>&lt;#&gt;</a:t>
            </a:fld>
          </a:p>
        </p:txBody>
      </p:sp>
      <p:sp>
        <p:nvSpPr>
          <p:cNvPr id="7" name="PlaceHolder 6"/>
          <p:cNvSpPr>
            <a:spLocks noGrp="1"/>
          </p:cNvSpPr>
          <p:nvPr>
            <p:ph type="dt" idx="12"/>
          </p:nvPr>
        </p:nvSpPr>
        <p:spPr/>
        <p:txBody>
          <a:bodyPr/>
          <a:p>
            <a:r>
              <a:rPr lang="pt-B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54A8344-023A-45F9-8498-AF30AE5494B3}" type="slidenum">
              <a:t>&lt;#&gt;</a:t>
            </a:fld>
          </a:p>
        </p:txBody>
      </p:sp>
      <p:sp>
        <p:nvSpPr>
          <p:cNvPr id="5" name="PlaceHolder 4"/>
          <p:cNvSpPr>
            <a:spLocks noGrp="1"/>
          </p:cNvSpPr>
          <p:nvPr>
            <p:ph type="dt" idx="12"/>
          </p:nvPr>
        </p:nvSpPr>
        <p:spPr/>
        <p:txBody>
          <a:bodyPr/>
          <a:p>
            <a:r>
              <a:rPr lang="pt-B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25CB2BA-5B5A-46F6-87D4-0F4EB63162FC}" type="slidenum">
              <a:t>&lt;#&gt;</a:t>
            </a:fld>
          </a:p>
        </p:txBody>
      </p:sp>
      <p:sp>
        <p:nvSpPr>
          <p:cNvPr id="5" name="PlaceHolder 4"/>
          <p:cNvSpPr>
            <a:spLocks noGrp="1"/>
          </p:cNvSpPr>
          <p:nvPr>
            <p:ph type="dt" idx="12"/>
          </p:nvPr>
        </p:nvSpPr>
        <p:spPr/>
        <p:txBody>
          <a:bodyPr/>
          <a:p>
            <a:r>
              <a:rPr lang="pt-B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FEE9B27-4D6E-426D-9000-583DAEA798F7}"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8CBC7E7-66D1-4A7A-B9B3-A1DF31761AE6}"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38B9270-C950-476B-BCFD-101D63DE3316}" type="slidenum">
              <a:t>&lt;#&gt;</a:t>
            </a:fld>
          </a:p>
        </p:txBody>
      </p:sp>
      <p:sp>
        <p:nvSpPr>
          <p:cNvPr id="8" name="PlaceHolder 7"/>
          <p:cNvSpPr>
            <a:spLocks noGrp="1"/>
          </p:cNvSpPr>
          <p:nvPr>
            <p:ph type="dt" idx="12"/>
          </p:nvPr>
        </p:nvSpPr>
        <p:spPr/>
        <p:txBody>
          <a:bodyPr/>
          <a:p>
            <a:r>
              <a:rPr lang="pt-B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4F0312B-5657-4F89-8334-1B1213099A4D}" type="slidenum">
              <a:t>&lt;#&gt;</a:t>
            </a:fld>
          </a:p>
        </p:txBody>
      </p:sp>
      <p:sp>
        <p:nvSpPr>
          <p:cNvPr id="7" name="PlaceHolder 6"/>
          <p:cNvSpPr>
            <a:spLocks noGrp="1"/>
          </p:cNvSpPr>
          <p:nvPr>
            <p:ph type="dt" idx="12"/>
          </p:nvPr>
        </p:nvSpPr>
        <p:spPr/>
        <p:txBody>
          <a:bodyPr/>
          <a:p>
            <a:r>
              <a:rPr lang="pt-B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6521647A-5E65-45C5-980E-9BBFAB6D5045}" type="slidenum">
              <a:t>&lt;#&gt;</a:t>
            </a:fld>
          </a:p>
        </p:txBody>
      </p:sp>
      <p:sp>
        <p:nvSpPr>
          <p:cNvPr id="9" name="PlaceHolder 8"/>
          <p:cNvSpPr>
            <a:spLocks noGrp="1"/>
          </p:cNvSpPr>
          <p:nvPr>
            <p:ph type="dt" idx="12"/>
          </p:nvPr>
        </p:nvSpPr>
        <p:spPr/>
        <p:txBody>
          <a:bodyPr/>
          <a:p>
            <a:r>
              <a:rPr lang="pt-B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F9729AA3-64E9-4464-8A46-CEFB753D3C58}" type="slidenum">
              <a:t>&lt;#&gt;</a:t>
            </a:fld>
          </a:p>
        </p:txBody>
      </p:sp>
      <p:sp>
        <p:nvSpPr>
          <p:cNvPr id="11" name="PlaceHolder 10"/>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22BD137-E489-40FD-B2DF-C453AEE129C7}"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1895230-D631-495B-8E8D-7F066302DA9F}"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0D23848-9E49-456F-916E-0DAB54D01C49}"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203F1A0-F661-451E-8E87-B05C563793BF}"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E46950-4B8B-4C75-A330-15181E4BD357}" type="slidenum">
              <a:t>&lt;#&gt;</a:t>
            </a:fld>
          </a:p>
        </p:txBody>
      </p:sp>
      <p:sp>
        <p:nvSpPr>
          <p:cNvPr id="8" name="PlaceHolder 7"/>
          <p:cNvSpPr>
            <a:spLocks noGrp="1"/>
          </p:cNvSpPr>
          <p:nvPr>
            <p:ph type="dt" idx="3"/>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1" name="bg object 17" hidden="1"/>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2" name="bg object 18" hidden="1"/>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3" name="bg object 19" hidden="1"/>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pic>
        <p:nvPicPr>
          <p:cNvPr id="4" name="bg object 16" descr=""/>
          <p:cNvPicPr/>
          <p:nvPr/>
        </p:nvPicPr>
        <p:blipFill>
          <a:blip r:embed="rId2"/>
          <a:stretch/>
        </p:blipFill>
        <p:spPr>
          <a:xfrm>
            <a:off x="0" y="0"/>
            <a:ext cx="9143280" cy="5142600"/>
          </a:xfrm>
          <a:prstGeom prst="rect">
            <a:avLst/>
          </a:prstGeom>
          <a:ln w="0">
            <a:noFill/>
          </a:ln>
        </p:spPr>
      </p:pic>
      <p:sp>
        <p:nvSpPr>
          <p:cNvPr id="5" name="bg object 17"/>
          <p:cNvSpPr/>
          <p:nvPr/>
        </p:nvSpPr>
        <p:spPr>
          <a:xfrm>
            <a:off x="6441120" y="0"/>
            <a:ext cx="1213560" cy="1492200"/>
          </a:xfrm>
          <a:custGeom>
            <a:avLst/>
            <a:gdLst/>
            <a:ahLst/>
            <a:rect l="l" t="t" r="r" b="b"/>
            <a:pathLst>
              <a:path w="1214120" h="1492885">
                <a:moveTo>
                  <a:pt x="1213499" y="1492499"/>
                </a:moveTo>
                <a:lnTo>
                  <a:pt x="0" y="1492499"/>
                </a:lnTo>
                <a:lnTo>
                  <a:pt x="0" y="0"/>
                </a:lnTo>
                <a:lnTo>
                  <a:pt x="1213499" y="0"/>
                </a:lnTo>
                <a:lnTo>
                  <a:pt x="1213499" y="1492499"/>
                </a:lnTo>
                <a:close/>
              </a:path>
            </a:pathLst>
          </a:custGeom>
          <a:solidFill>
            <a:srgbClr val="f1de06"/>
          </a:solidFill>
          <a:ln w="0">
            <a:noFill/>
          </a:ln>
        </p:spPr>
        <p:style>
          <a:lnRef idx="0"/>
          <a:fillRef idx="0"/>
          <a:effectRef idx="0"/>
          <a:fontRef idx="minor"/>
        </p:style>
      </p:sp>
      <p:sp>
        <p:nvSpPr>
          <p:cNvPr id="6" name="bg object 18"/>
          <p:cNvSpPr/>
          <p:nvPr/>
        </p:nvSpPr>
        <p:spPr>
          <a:xfrm>
            <a:off x="6441120" y="0"/>
            <a:ext cx="1213560" cy="1492200"/>
          </a:xfrm>
          <a:custGeom>
            <a:avLst/>
            <a:gdLst/>
            <a:ahLst/>
            <a:rect l="l" t="t" r="r" b="b"/>
            <a:pathLst>
              <a:path w="1214120" h="1492885">
                <a:moveTo>
                  <a:pt x="0" y="0"/>
                </a:moveTo>
                <a:lnTo>
                  <a:pt x="1213499" y="0"/>
                </a:lnTo>
                <a:lnTo>
                  <a:pt x="1213499" y="1492499"/>
                </a:lnTo>
                <a:lnTo>
                  <a:pt x="0" y="1492499"/>
                </a:lnTo>
                <a:lnTo>
                  <a:pt x="0" y="0"/>
                </a:lnTo>
                <a:close/>
              </a:path>
            </a:pathLst>
          </a:custGeom>
          <a:noFill/>
          <a:ln w="9524">
            <a:solidFill>
              <a:srgbClr val="f1de06"/>
            </a:solidFill>
            <a:round/>
          </a:ln>
        </p:spPr>
        <p:style>
          <a:lnRef idx="0"/>
          <a:fillRef idx="0"/>
          <a:effectRef idx="0"/>
          <a:fontRef idx="minor"/>
        </p:style>
      </p:sp>
      <p:sp>
        <p:nvSpPr>
          <p:cNvPr id="7" name="PlaceHolder 1"/>
          <p:cNvSpPr>
            <a:spLocks noGrp="1"/>
          </p:cNvSpPr>
          <p:nvPr>
            <p:ph type="ftr" idx="1"/>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 </a:t>
            </a:r>
            <a:endParaRPr b="0" lang="pt-BR" sz="1400" spc="-1" strike="noStrike">
              <a:latin typeface="Times New Roman"/>
            </a:endParaRPr>
          </a:p>
        </p:txBody>
      </p:sp>
      <p:sp>
        <p:nvSpPr>
          <p:cNvPr id="8" name="PlaceHolder 2"/>
          <p:cNvSpPr>
            <a:spLocks noGrp="1"/>
          </p:cNvSpPr>
          <p:nvPr>
            <p:ph type="sldNum" idx="2"/>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4BA79305-969B-4077-9497-BBD71BC7ED3D}" type="slidenum">
              <a:rPr b="0" lang="pt-BR" sz="2400" spc="-1" strike="noStrike">
                <a:latin typeface="Times New Roman"/>
              </a:rPr>
              <a:t>39</a:t>
            </a:fld>
            <a:endParaRPr b="0" lang="pt-BR" sz="2400" spc="-1" strike="noStrike">
              <a:latin typeface="Times New Roman"/>
            </a:endParaRPr>
          </a:p>
        </p:txBody>
      </p:sp>
      <p:sp>
        <p:nvSpPr>
          <p:cNvPr id="9" name="PlaceHolder 3"/>
          <p:cNvSpPr>
            <a:spLocks noGrp="1"/>
          </p:cNvSpPr>
          <p:nvPr>
            <p:ph type="dt" idx="3"/>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 </a:t>
            </a:r>
            <a:endParaRPr b="0" lang="pt-BR" sz="1400" spc="-1" strike="noStrike">
              <a:latin typeface="Times New Roman"/>
            </a:endParaRPr>
          </a:p>
        </p:txBody>
      </p:sp>
      <p:sp>
        <p:nvSpPr>
          <p:cNvPr id="10"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49"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50"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51"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52" name="PlaceHolder 1"/>
          <p:cNvSpPr>
            <a:spLocks noGrp="1"/>
          </p:cNvSpPr>
          <p:nvPr>
            <p:ph type="ftr" idx="4"/>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53" name="PlaceHolder 2"/>
          <p:cNvSpPr>
            <a:spLocks noGrp="1"/>
          </p:cNvSpPr>
          <p:nvPr>
            <p:ph type="sldNum" idx="5"/>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2001BBC6-3074-4306-A62D-C5251CC4F209}" type="slidenum">
              <a:rPr b="0" lang="pt-BR" sz="2400" spc="-1" strike="noStrike">
                <a:latin typeface="Times New Roman"/>
              </a:rPr>
              <a:t>&lt;número&gt;</a:t>
            </a:fld>
            <a:endParaRPr b="0" lang="pt-BR" sz="2400" spc="-1" strike="noStrike">
              <a:latin typeface="Times New Roman"/>
            </a:endParaRPr>
          </a:p>
        </p:txBody>
      </p:sp>
      <p:sp>
        <p:nvSpPr>
          <p:cNvPr id="54" name="PlaceHolder 3"/>
          <p:cNvSpPr>
            <a:spLocks noGrp="1"/>
          </p:cNvSpPr>
          <p:nvPr>
            <p:ph type="dt" idx="6"/>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5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5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94"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95"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96"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97" name="PlaceHolder 1"/>
          <p:cNvSpPr>
            <a:spLocks noGrp="1"/>
          </p:cNvSpPr>
          <p:nvPr>
            <p:ph type="ftr" idx="7"/>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98" name="PlaceHolder 2"/>
          <p:cNvSpPr>
            <a:spLocks noGrp="1"/>
          </p:cNvSpPr>
          <p:nvPr>
            <p:ph type="sldNum" idx="8"/>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CE89E5A3-B44B-45F1-86C5-CB2A0871E08D}" type="slidenum">
              <a:rPr b="0" lang="pt-BR" sz="2400" spc="-1" strike="noStrike">
                <a:latin typeface="Times New Roman"/>
              </a:rPr>
              <a:t>&lt;número&gt;</a:t>
            </a:fld>
            <a:endParaRPr b="0" lang="pt-BR" sz="2400" spc="-1" strike="noStrike">
              <a:latin typeface="Times New Roman"/>
            </a:endParaRPr>
          </a:p>
        </p:txBody>
      </p:sp>
      <p:sp>
        <p:nvSpPr>
          <p:cNvPr id="99" name="PlaceHolder 3"/>
          <p:cNvSpPr>
            <a:spLocks noGrp="1"/>
          </p:cNvSpPr>
          <p:nvPr>
            <p:ph type="dt" idx="9"/>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100"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0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bg object 16"/>
          <p:cNvSpPr/>
          <p:nvPr/>
        </p:nvSpPr>
        <p:spPr>
          <a:xfrm>
            <a:off x="7776360" y="0"/>
            <a:ext cx="1366920" cy="1916280"/>
          </a:xfrm>
          <a:custGeom>
            <a:avLst/>
            <a:gdLst/>
            <a:ahLst/>
            <a:rect l="l" t="t" r="r" b="b"/>
            <a:pathLst>
              <a:path w="1367790" h="1917064">
                <a:moveTo>
                  <a:pt x="1367724" y="1916824"/>
                </a:moveTo>
                <a:lnTo>
                  <a:pt x="0" y="0"/>
                </a:lnTo>
                <a:lnTo>
                  <a:pt x="412493" y="0"/>
                </a:lnTo>
                <a:lnTo>
                  <a:pt x="1367724" y="1338727"/>
                </a:lnTo>
                <a:lnTo>
                  <a:pt x="1367724" y="1916824"/>
                </a:lnTo>
                <a:close/>
              </a:path>
            </a:pathLst>
          </a:custGeom>
          <a:solidFill>
            <a:srgbClr val="f1de06"/>
          </a:solidFill>
          <a:ln w="0">
            <a:noFill/>
          </a:ln>
        </p:spPr>
        <p:style>
          <a:lnRef idx="0"/>
          <a:fillRef idx="0"/>
          <a:effectRef idx="0"/>
          <a:fontRef idx="minor"/>
        </p:style>
      </p:sp>
      <p:sp>
        <p:nvSpPr>
          <p:cNvPr id="139" name="bg object 17"/>
          <p:cNvSpPr/>
          <p:nvPr/>
        </p:nvSpPr>
        <p:spPr>
          <a:xfrm>
            <a:off x="8488080" y="0"/>
            <a:ext cx="655200" cy="876960"/>
          </a:xfrm>
          <a:custGeom>
            <a:avLst/>
            <a:gdLst/>
            <a:ahLst/>
            <a:rect l="l" t="t" r="r" b="b"/>
            <a:pathLst>
              <a:path w="655954" h="877569">
                <a:moveTo>
                  <a:pt x="0" y="0"/>
                </a:moveTo>
                <a:lnTo>
                  <a:pt x="655839" y="877078"/>
                </a:lnTo>
              </a:path>
            </a:pathLst>
          </a:custGeom>
          <a:noFill/>
          <a:ln w="9524">
            <a:solidFill>
              <a:srgbClr val="000000"/>
            </a:solidFill>
            <a:round/>
          </a:ln>
        </p:spPr>
        <p:style>
          <a:lnRef idx="0"/>
          <a:fillRef idx="0"/>
          <a:effectRef idx="0"/>
          <a:fontRef idx="minor"/>
        </p:style>
      </p:sp>
      <p:sp>
        <p:nvSpPr>
          <p:cNvPr id="140" name="bg object 18"/>
          <p:cNvSpPr/>
          <p:nvPr/>
        </p:nvSpPr>
        <p:spPr>
          <a:xfrm>
            <a:off x="0" y="3862800"/>
            <a:ext cx="913680" cy="1280160"/>
          </a:xfrm>
          <a:custGeom>
            <a:avLst/>
            <a:gdLst/>
            <a:ahLst/>
            <a:rect l="l" t="t" r="r" b="b"/>
            <a:pathLst>
              <a:path w="914400" h="1280795">
                <a:moveTo>
                  <a:pt x="913888" y="1280786"/>
                </a:moveTo>
                <a:lnTo>
                  <a:pt x="501394" y="1280786"/>
                </a:lnTo>
                <a:lnTo>
                  <a:pt x="0" y="578097"/>
                </a:lnTo>
                <a:lnTo>
                  <a:pt x="0" y="0"/>
                </a:lnTo>
                <a:lnTo>
                  <a:pt x="913888" y="1280786"/>
                </a:lnTo>
                <a:close/>
              </a:path>
            </a:pathLst>
          </a:custGeom>
          <a:solidFill>
            <a:srgbClr val="f1de06"/>
          </a:solidFill>
          <a:ln w="0">
            <a:noFill/>
          </a:ln>
        </p:spPr>
        <p:style>
          <a:lnRef idx="0"/>
          <a:fillRef idx="0"/>
          <a:effectRef idx="0"/>
          <a:fontRef idx="minor"/>
        </p:style>
      </p:sp>
      <p:sp>
        <p:nvSpPr>
          <p:cNvPr id="141" name="bg object 19"/>
          <p:cNvSpPr/>
          <p:nvPr/>
        </p:nvSpPr>
        <p:spPr>
          <a:xfrm>
            <a:off x="0" y="4890240"/>
            <a:ext cx="189000" cy="253440"/>
          </a:xfrm>
          <a:custGeom>
            <a:avLst/>
            <a:gdLst/>
            <a:ahLst/>
            <a:rect l="l" t="t" r="r" b="b"/>
            <a:pathLst>
              <a:path w="189865" h="254000">
                <a:moveTo>
                  <a:pt x="189474" y="253390"/>
                </a:moveTo>
                <a:lnTo>
                  <a:pt x="0" y="0"/>
                </a:lnTo>
              </a:path>
            </a:pathLst>
          </a:custGeom>
          <a:noFill/>
          <a:ln w="9524">
            <a:solidFill>
              <a:srgbClr val="000000"/>
            </a:solidFill>
            <a:round/>
          </a:ln>
        </p:spPr>
        <p:style>
          <a:lnRef idx="0"/>
          <a:fillRef idx="0"/>
          <a:effectRef idx="0"/>
          <a:fontRef idx="minor"/>
        </p:style>
      </p:sp>
      <p:sp>
        <p:nvSpPr>
          <p:cNvPr id="142" name="PlaceHolder 1"/>
          <p:cNvSpPr>
            <a:spLocks noGrp="1"/>
          </p:cNvSpPr>
          <p:nvPr>
            <p:ph type="ftr" idx="10"/>
          </p:nvPr>
        </p:nvSpPr>
        <p:spPr>
          <a:xfrm>
            <a:off x="3108960" y="4783320"/>
            <a:ext cx="2925360" cy="256320"/>
          </a:xfrm>
          <a:prstGeom prst="rect">
            <a:avLst/>
          </a:prstGeom>
          <a:noFill/>
          <a:ln w="0">
            <a:noFill/>
          </a:ln>
        </p:spPr>
        <p:txBody>
          <a:bodyPr lIns="0" rIns="0" tIns="0" bIns="0" anchor="t">
            <a:noAutofit/>
          </a:bodyPr>
          <a:lstStyle>
            <a:lvl1pPr algn="ctr">
              <a:lnSpc>
                <a:spcPct val="100000"/>
              </a:lnSpc>
              <a:buNone/>
              <a:defRPr b="0" lang="pt-BR" sz="1400" spc="-1" strike="noStrike">
                <a:latin typeface="Times New Roman"/>
              </a:defRPr>
            </a:lvl1pPr>
          </a:lstStyle>
          <a:p>
            <a:pPr algn="ctr">
              <a:lnSpc>
                <a:spcPct val="100000"/>
              </a:lnSpc>
              <a:buNone/>
            </a:pPr>
            <a:r>
              <a:rPr b="0" lang="pt-BR" sz="1400" spc="-1" strike="noStrike">
                <a:latin typeface="Times New Roman"/>
              </a:rPr>
              <a:t>&lt;rodapé&gt;</a:t>
            </a:r>
            <a:endParaRPr b="0" lang="pt-BR" sz="1400" spc="-1" strike="noStrike">
              <a:latin typeface="Times New Roman"/>
            </a:endParaRPr>
          </a:p>
        </p:txBody>
      </p:sp>
      <p:sp>
        <p:nvSpPr>
          <p:cNvPr id="143" name="PlaceHolder 2"/>
          <p:cNvSpPr>
            <a:spLocks noGrp="1"/>
          </p:cNvSpPr>
          <p:nvPr>
            <p:ph type="sldNum" idx="11"/>
          </p:nvPr>
        </p:nvSpPr>
        <p:spPr>
          <a:xfrm>
            <a:off x="6583680" y="4783320"/>
            <a:ext cx="2102400" cy="256320"/>
          </a:xfrm>
          <a:prstGeom prst="rect">
            <a:avLst/>
          </a:prstGeom>
          <a:noFill/>
          <a:ln w="0">
            <a:noFill/>
          </a:ln>
        </p:spPr>
        <p:txBody>
          <a:bodyPr lIns="0" rIns="0" tIns="0" bIns="0" anchor="t">
            <a:noAutofit/>
          </a:bodyPr>
          <a:lstStyle>
            <a:lvl1pPr>
              <a:lnSpc>
                <a:spcPct val="100000"/>
              </a:lnSpc>
              <a:buNone/>
              <a:defRPr b="0" lang="pt-BR" sz="2400" spc="-1" strike="noStrike">
                <a:latin typeface="Times New Roman"/>
              </a:defRPr>
            </a:lvl1pPr>
          </a:lstStyle>
          <a:p>
            <a:pPr>
              <a:lnSpc>
                <a:spcPct val="100000"/>
              </a:lnSpc>
              <a:buNone/>
            </a:pPr>
            <a:fld id="{65641198-60DD-4050-9E05-8B0B6BD33B32}" type="slidenum">
              <a:rPr b="0" lang="pt-BR" sz="2400" spc="-1" strike="noStrike">
                <a:latin typeface="Times New Roman"/>
              </a:rPr>
              <a:t>&lt;número&gt;</a:t>
            </a:fld>
            <a:endParaRPr b="0" lang="pt-BR" sz="2400" spc="-1" strike="noStrike">
              <a:latin typeface="Times New Roman"/>
            </a:endParaRPr>
          </a:p>
        </p:txBody>
      </p:sp>
      <p:sp>
        <p:nvSpPr>
          <p:cNvPr id="144" name="PlaceHolder 3"/>
          <p:cNvSpPr>
            <a:spLocks noGrp="1"/>
          </p:cNvSpPr>
          <p:nvPr>
            <p:ph type="dt" idx="12"/>
          </p:nvPr>
        </p:nvSpPr>
        <p:spPr>
          <a:xfrm>
            <a:off x="457200" y="4783320"/>
            <a:ext cx="2102400" cy="25632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145"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46"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hyperlink" Target="https://www.kaggle.com/harlfoxem/housesalesprediction" TargetMode="External"/><Relationship Id="rId2" Type="http://schemas.openxmlformats.org/officeDocument/2006/relationships/hyperlink" Target="https://www.kaggle.com/harlfoxem/housesalesprediction" TargetMode="External"/><Relationship Id="rId3" Type="http://schemas.openxmlformats.org/officeDocument/2006/relationships/hyperlink" Target="https://geodacenter.github.io/data-and-lab/KingCounty-HouseSales2015/" TargetMode="External"/><Relationship Id="rId4" Type="http://schemas.openxmlformats.org/officeDocument/2006/relationships/hyperlink" Target="https://geodacenter.github.io/data-and-lab/KingCounty-HouseSales2015/" TargetMode="External"/><Relationship Id="rId5"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hyperlink" Target="https://pt.wikipedia.org/wiki/Condado_de_King_(Washington)" TargetMode="External"/><Relationship Id="rId2" Type="http://schemas.openxmlformats.org/officeDocument/2006/relationships/hyperlink" Target="https://pt.wikipedia.org/wiki/Condado_de_King_(Washington)" TargetMode="External"/><Relationship Id="rId3" Type="http://schemas.openxmlformats.org/officeDocument/2006/relationships/hyperlink" Target="https://www.kaggle.com/harlfoxem/housesalesprediction" TargetMode="External"/><Relationship Id="rId4" Type="http://schemas.openxmlformats.org/officeDocument/2006/relationships/hyperlink" Target="https://geodacenter.github.io/data-and-lab/KingCounty-HouseSales2015/" TargetMode="External"/><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068560" y="2376360"/>
            <a:ext cx="5005800" cy="871200"/>
          </a:xfrm>
          <a:prstGeom prst="rect">
            <a:avLst/>
          </a:prstGeom>
          <a:noFill/>
          <a:ln w="0">
            <a:noFill/>
          </a:ln>
        </p:spPr>
        <p:txBody>
          <a:bodyPr lIns="0" rIns="0" tIns="12600" bIns="0" anchor="t">
            <a:noAutofit/>
          </a:bodyPr>
          <a:p>
            <a:pPr marL="157320">
              <a:lnSpc>
                <a:spcPct val="100000"/>
              </a:lnSpc>
              <a:spcBef>
                <a:spcPts val="99"/>
              </a:spcBef>
              <a:buNone/>
            </a:pPr>
            <a:r>
              <a:rPr b="1" lang="pt-BR" sz="2600" spc="-26" strike="noStrike">
                <a:solidFill>
                  <a:srgbClr val="ffffff"/>
                </a:solidFill>
                <a:latin typeface="Verdana"/>
              </a:rPr>
              <a:t>Mini</a:t>
            </a:r>
            <a:r>
              <a:rPr b="1" lang="pt-BR" sz="2600" spc="-111" strike="noStrike">
                <a:solidFill>
                  <a:srgbClr val="ffffff"/>
                </a:solidFill>
                <a:latin typeface="Verdana"/>
              </a:rPr>
              <a:t> </a:t>
            </a:r>
            <a:r>
              <a:rPr b="1" lang="pt-BR" sz="2600" spc="-52" strike="noStrike">
                <a:solidFill>
                  <a:srgbClr val="ffffff"/>
                </a:solidFill>
                <a:latin typeface="Verdana"/>
              </a:rPr>
              <a:t>Pr</a:t>
            </a:r>
            <a:r>
              <a:rPr b="1" lang="pt-BR" sz="2600" spc="-60" strike="noStrike">
                <a:solidFill>
                  <a:srgbClr val="ffffff"/>
                </a:solidFill>
                <a:latin typeface="Verdana"/>
              </a:rPr>
              <a:t>oje</a:t>
            </a:r>
            <a:r>
              <a:rPr b="1" lang="pt-BR" sz="2600" spc="-86" strike="noStrike">
                <a:solidFill>
                  <a:srgbClr val="ffffff"/>
                </a:solidFill>
                <a:latin typeface="Verdana"/>
              </a:rPr>
              <a:t>t</a:t>
            </a:r>
            <a:r>
              <a:rPr b="1" lang="pt-BR" sz="2600" spc="-26" strike="noStrike">
                <a:solidFill>
                  <a:srgbClr val="ffffff"/>
                </a:solidFill>
                <a:latin typeface="Verdana"/>
              </a:rPr>
              <a:t>o</a:t>
            </a:r>
            <a:r>
              <a:rPr b="1" lang="pt-BR" sz="2600" spc="-111" strike="noStrike">
                <a:solidFill>
                  <a:srgbClr val="ffffff"/>
                </a:solidFill>
                <a:latin typeface="Verdana"/>
              </a:rPr>
              <a:t> </a:t>
            </a:r>
            <a:r>
              <a:rPr b="1" lang="pt-BR" sz="2600" spc="-236" strike="noStrike">
                <a:solidFill>
                  <a:srgbClr val="ffffff"/>
                </a:solidFill>
                <a:latin typeface="Verdana"/>
              </a:rPr>
              <a:t>-</a:t>
            </a:r>
            <a:r>
              <a:rPr b="1" lang="pt-BR" sz="2600" spc="-111" strike="noStrike">
                <a:solidFill>
                  <a:srgbClr val="ffffff"/>
                </a:solidFill>
                <a:latin typeface="Verdana"/>
              </a:rPr>
              <a:t> </a:t>
            </a:r>
            <a:r>
              <a:rPr b="1" lang="pt-BR" sz="2600" spc="-35" strike="noStrike">
                <a:solidFill>
                  <a:srgbClr val="ffffff"/>
                </a:solidFill>
                <a:latin typeface="Verdana"/>
              </a:rPr>
              <a:t>Roof</a:t>
            </a:r>
            <a:r>
              <a:rPr b="1" lang="pt-BR" sz="2600" spc="-111" strike="noStrike">
                <a:solidFill>
                  <a:srgbClr val="ffffff"/>
                </a:solidFill>
                <a:latin typeface="Verdana"/>
              </a:rPr>
              <a:t> </a:t>
            </a:r>
            <a:r>
              <a:rPr b="1" lang="pt-BR" sz="2600" spc="-191" strike="noStrike">
                <a:solidFill>
                  <a:srgbClr val="ffffff"/>
                </a:solidFill>
                <a:latin typeface="Verdana"/>
              </a:rPr>
              <a:t>I</a:t>
            </a:r>
            <a:r>
              <a:rPr b="1" lang="pt-BR" sz="2600" spc="-347" strike="noStrike">
                <a:solidFill>
                  <a:srgbClr val="ffffff"/>
                </a:solidFill>
                <a:latin typeface="Verdana"/>
              </a:rPr>
              <a:t>m</a:t>
            </a:r>
            <a:r>
              <a:rPr b="1" lang="pt-BR" sz="2600" spc="-66" strike="noStrike">
                <a:solidFill>
                  <a:srgbClr val="ffffff"/>
                </a:solidFill>
                <a:latin typeface="Verdana"/>
              </a:rPr>
              <a:t>ó</a:t>
            </a:r>
            <a:r>
              <a:rPr b="1" lang="pt-BR" sz="2600" spc="-60" strike="noStrike">
                <a:solidFill>
                  <a:srgbClr val="ffffff"/>
                </a:solidFill>
                <a:latin typeface="Verdana"/>
              </a:rPr>
              <a:t>v</a:t>
            </a:r>
            <a:r>
              <a:rPr b="1" lang="pt-BR" sz="2600" spc="-52" strike="noStrike">
                <a:solidFill>
                  <a:srgbClr val="ffffff"/>
                </a:solidFill>
                <a:latin typeface="Verdana"/>
              </a:rPr>
              <a:t>eis</a:t>
            </a:r>
            <a:endParaRPr b="0" lang="pt-BR" sz="2600" spc="-1" strike="noStrike">
              <a:latin typeface="Arial"/>
            </a:endParaRPr>
          </a:p>
        </p:txBody>
      </p:sp>
      <p:grpSp>
        <p:nvGrpSpPr>
          <p:cNvPr id="184" name="object 3"/>
          <p:cNvGrpSpPr/>
          <p:nvPr/>
        </p:nvGrpSpPr>
        <p:grpSpPr>
          <a:xfrm>
            <a:off x="102960" y="100440"/>
            <a:ext cx="7548120" cy="3003840"/>
            <a:chOff x="102960" y="100440"/>
            <a:chExt cx="7548120" cy="3003840"/>
          </a:xfrm>
        </p:grpSpPr>
        <p:sp>
          <p:nvSpPr>
            <p:cNvPr id="185" name="object 4"/>
            <p:cNvSpPr/>
            <p:nvPr/>
          </p:nvSpPr>
          <p:spPr>
            <a:xfrm>
              <a:off x="2468880" y="3094200"/>
              <a:ext cx="4348440" cy="10080"/>
            </a:xfrm>
            <a:custGeom>
              <a:avLst/>
              <a:gdLst/>
              <a:ahLst/>
              <a:rect l="l" t="t" r="r" b="b"/>
              <a:pathLst>
                <a:path w="4349115" h="10794">
                  <a:moveTo>
                    <a:pt x="0" y="0"/>
                  </a:moveTo>
                  <a:lnTo>
                    <a:pt x="4348500" y="10199"/>
                  </a:lnTo>
                </a:path>
              </a:pathLst>
            </a:custGeom>
            <a:noFill/>
            <a:ln w="28574">
              <a:solidFill>
                <a:srgbClr val="f6d959"/>
              </a:solidFill>
              <a:round/>
            </a:ln>
          </p:spPr>
          <p:style>
            <a:lnRef idx="0"/>
            <a:fillRef idx="0"/>
            <a:effectRef idx="0"/>
            <a:fontRef idx="minor"/>
          </p:style>
        </p:sp>
        <p:pic>
          <p:nvPicPr>
            <p:cNvPr id="186" name="object 5" descr=""/>
            <p:cNvPicPr/>
            <p:nvPr/>
          </p:nvPicPr>
          <p:blipFill>
            <a:blip r:embed="rId1"/>
            <a:stretch/>
          </p:blipFill>
          <p:spPr>
            <a:xfrm>
              <a:off x="102960" y="100440"/>
              <a:ext cx="900720" cy="619200"/>
            </a:xfrm>
            <a:prstGeom prst="rect">
              <a:avLst/>
            </a:prstGeom>
            <a:ln w="0">
              <a:noFill/>
            </a:ln>
          </p:spPr>
        </p:pic>
        <p:pic>
          <p:nvPicPr>
            <p:cNvPr id="187" name="object 6" descr=""/>
            <p:cNvPicPr/>
            <p:nvPr/>
          </p:nvPicPr>
          <p:blipFill>
            <a:blip r:embed="rId2"/>
            <a:stretch/>
          </p:blipFill>
          <p:spPr>
            <a:xfrm>
              <a:off x="6443640" y="767880"/>
              <a:ext cx="1207440" cy="516960"/>
            </a:xfrm>
            <a:prstGeom prst="rect">
              <a:avLst/>
            </a:prstGeom>
            <a:ln w="0">
              <a:noFill/>
            </a:ln>
          </p:spPr>
        </p:pic>
      </p:grpSp>
      <p:sp>
        <p:nvSpPr>
          <p:cNvPr id="188" name="object 7"/>
          <p:cNvSpPr/>
          <p:nvPr/>
        </p:nvSpPr>
        <p:spPr>
          <a:xfrm>
            <a:off x="3378600" y="3369960"/>
            <a:ext cx="2529720" cy="6220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0" lang="pt-BR" sz="2000" spc="41" strike="noStrike">
                <a:solidFill>
                  <a:srgbClr val="ffffff"/>
                </a:solidFill>
                <a:latin typeface="Verdana"/>
                <a:ea typeface="DejaVu Sans"/>
              </a:rPr>
              <a:t>Ent</a:t>
            </a:r>
            <a:r>
              <a:rPr b="0" lang="pt-BR" sz="2000" spc="7" strike="noStrike">
                <a:solidFill>
                  <a:srgbClr val="ffffff"/>
                </a:solidFill>
                <a:latin typeface="Verdana"/>
                <a:ea typeface="DejaVu Sans"/>
              </a:rPr>
              <a:t>r</a:t>
            </a:r>
            <a:r>
              <a:rPr b="0" lang="pt-BR" sz="2000" spc="46" strike="noStrike">
                <a:solidFill>
                  <a:srgbClr val="ffffff"/>
                </a:solidFill>
                <a:latin typeface="Verdana"/>
                <a:ea typeface="DejaVu Sans"/>
              </a:rPr>
              <a:t>ega</a:t>
            </a:r>
            <a:r>
              <a:rPr b="0" lang="pt-BR" sz="2000" spc="-171" strike="noStrike">
                <a:solidFill>
                  <a:srgbClr val="ffffff"/>
                </a:solidFill>
                <a:latin typeface="Verdana"/>
                <a:ea typeface="DejaVu Sans"/>
              </a:rPr>
              <a:t> </a:t>
            </a:r>
            <a:r>
              <a:rPr b="0" lang="pt-BR" sz="2000" spc="-236" strike="noStrike">
                <a:solidFill>
                  <a:srgbClr val="ffffff"/>
                </a:solidFill>
                <a:latin typeface="Verdana"/>
                <a:ea typeface="DejaVu Sans"/>
              </a:rPr>
              <a:t>01</a:t>
            </a:r>
            <a:r>
              <a:rPr b="0" lang="pt-BR" sz="2000" spc="-171" strike="noStrike">
                <a:solidFill>
                  <a:srgbClr val="ffffff"/>
                </a:solidFill>
                <a:latin typeface="Verdana"/>
                <a:ea typeface="DejaVu Sans"/>
              </a:rPr>
              <a:t> </a:t>
            </a:r>
            <a:r>
              <a:rPr b="0" lang="pt-BR" sz="2000" spc="-145" strike="noStrike">
                <a:solidFill>
                  <a:srgbClr val="ffffff"/>
                </a:solidFill>
                <a:latin typeface="Verdana"/>
                <a:ea typeface="DejaVu Sans"/>
              </a:rPr>
              <a:t>-</a:t>
            </a:r>
            <a:r>
              <a:rPr b="0" lang="pt-BR" sz="2000" spc="-177" strike="noStrike">
                <a:solidFill>
                  <a:srgbClr val="ffffff"/>
                </a:solidFill>
                <a:latin typeface="Verdana"/>
                <a:ea typeface="DejaVu Sans"/>
              </a:rPr>
              <a:t> </a:t>
            </a:r>
            <a:r>
              <a:rPr b="1" lang="pt-BR" sz="2000" spc="-86" strike="noStrike">
                <a:solidFill>
                  <a:srgbClr val="ffffff"/>
                </a:solidFill>
                <a:latin typeface="Verdana"/>
                <a:ea typeface="DejaVu Sans"/>
              </a:rPr>
              <a:t>Slot</a:t>
            </a:r>
            <a:r>
              <a:rPr b="1" lang="pt-BR" sz="2000" spc="-120" strike="noStrike">
                <a:solidFill>
                  <a:srgbClr val="ffffff"/>
                </a:solidFill>
                <a:latin typeface="Verdana"/>
                <a:ea typeface="DejaVu Sans"/>
              </a:rPr>
              <a:t> </a:t>
            </a:r>
            <a:r>
              <a:rPr b="1" lang="pt-BR" sz="2000" spc="-86" strike="noStrike">
                <a:solidFill>
                  <a:srgbClr val="ffffff"/>
                </a:solidFill>
                <a:latin typeface="Verdana"/>
                <a:ea typeface="DejaVu Sans"/>
              </a:rPr>
              <a:t>0</a:t>
            </a:r>
            <a:r>
              <a:rPr b="1" lang="pt-BR" sz="2000" spc="-242" strike="noStrike">
                <a:solidFill>
                  <a:srgbClr val="ffffff"/>
                </a:solidFill>
                <a:latin typeface="Verdana"/>
                <a:ea typeface="DejaVu Sans"/>
              </a:rPr>
              <a:t>3</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295720" y="341640"/>
            <a:ext cx="3299400" cy="871200"/>
          </a:xfrm>
          <a:prstGeom prst="rect">
            <a:avLst/>
          </a:prstGeom>
          <a:noFill/>
          <a:ln w="0">
            <a:noFill/>
          </a:ln>
        </p:spPr>
        <p:txBody>
          <a:bodyPr lIns="0" rIns="0" tIns="12600" bIns="0" anchor="t">
            <a:noAutofit/>
          </a:bodyPr>
          <a:p>
            <a:pPr marL="12600">
              <a:lnSpc>
                <a:spcPct val="100000"/>
              </a:lnSpc>
              <a:spcBef>
                <a:spcPts val="99"/>
              </a:spcBef>
              <a:buNone/>
            </a:pPr>
            <a:r>
              <a:rPr b="1" lang="pt-BR" sz="3000" spc="-7" strike="noStrike">
                <a:solidFill>
                  <a:srgbClr val="000000"/>
                </a:solidFill>
                <a:latin typeface="Verdana"/>
              </a:rPr>
              <a:t>Regras</a:t>
            </a:r>
            <a:r>
              <a:rPr b="1" lang="pt-BR" sz="3000" spc="-52" strike="noStrike">
                <a:solidFill>
                  <a:srgbClr val="000000"/>
                </a:solidFill>
                <a:latin typeface="Verdana"/>
              </a:rPr>
              <a:t> </a:t>
            </a:r>
            <a:r>
              <a:rPr b="1" lang="pt-BR" sz="3000" spc="-7" strike="noStrike">
                <a:solidFill>
                  <a:srgbClr val="000000"/>
                </a:solidFill>
                <a:latin typeface="Verdana"/>
              </a:rPr>
              <a:t>do</a:t>
            </a:r>
            <a:r>
              <a:rPr b="1" lang="pt-BR" sz="3000" spc="-46" strike="noStrike">
                <a:solidFill>
                  <a:srgbClr val="000000"/>
                </a:solidFill>
                <a:latin typeface="Verdana"/>
              </a:rPr>
              <a:t> </a:t>
            </a:r>
            <a:r>
              <a:rPr b="1" lang="pt-BR" sz="3000" spc="-7" strike="noStrike">
                <a:solidFill>
                  <a:srgbClr val="000000"/>
                </a:solidFill>
                <a:latin typeface="Verdana"/>
              </a:rPr>
              <a:t>Jogo</a:t>
            </a:r>
            <a:endParaRPr b="0" lang="pt-BR" sz="3000" spc="-1" strike="noStrike">
              <a:latin typeface="Arial"/>
            </a:endParaRPr>
          </a:p>
        </p:txBody>
      </p:sp>
      <p:sp>
        <p:nvSpPr>
          <p:cNvPr id="210" name="object 3"/>
          <p:cNvSpPr/>
          <p:nvPr/>
        </p:nvSpPr>
        <p:spPr>
          <a:xfrm>
            <a:off x="1367280" y="1536840"/>
            <a:ext cx="5604480" cy="742320"/>
          </a:xfrm>
          <a:prstGeom prst="rect">
            <a:avLst/>
          </a:prstGeom>
          <a:noFill/>
          <a:ln w="0">
            <a:noFill/>
          </a:ln>
        </p:spPr>
        <p:style>
          <a:lnRef idx="0"/>
          <a:fillRef idx="0"/>
          <a:effectRef idx="0"/>
          <a:fontRef idx="minor"/>
        </p:style>
        <p:txBody>
          <a:bodyPr lIns="0" rIns="0" tIns="12600" bIns="0" anchor="t">
            <a:spAutoFit/>
          </a:bodyPr>
          <a:p>
            <a:pPr marL="332640" indent="-320760">
              <a:lnSpc>
                <a:spcPct val="100000"/>
              </a:lnSpc>
              <a:spcBef>
                <a:spcPts val="99"/>
              </a:spcBef>
              <a:buClr>
                <a:srgbClr val="000000"/>
              </a:buClr>
              <a:buFont typeface="Arial MT"/>
              <a:buChar char="●"/>
              <a:tabLst>
                <a:tab algn="l" pos="332640"/>
                <a:tab algn="l" pos="333360"/>
              </a:tabLst>
            </a:pPr>
            <a:r>
              <a:rPr b="1" lang="pt-BR" sz="1200" spc="-7" strike="noStrike">
                <a:solidFill>
                  <a:srgbClr val="000000"/>
                </a:solidFill>
                <a:latin typeface="Arial"/>
                <a:ea typeface="DejaVu Sans"/>
              </a:rPr>
              <a:t>Prazo</a:t>
            </a:r>
            <a:r>
              <a:rPr b="1" lang="pt-BR" sz="1200" spc="-12" strike="noStrike">
                <a:solidFill>
                  <a:srgbClr val="000000"/>
                </a:solidFill>
                <a:latin typeface="Arial"/>
                <a:ea typeface="DejaVu Sans"/>
              </a:rPr>
              <a:t> </a:t>
            </a:r>
            <a:r>
              <a:rPr b="1" lang="pt-BR" sz="1200" spc="-7" strike="noStrike">
                <a:solidFill>
                  <a:srgbClr val="000000"/>
                </a:solidFill>
                <a:latin typeface="Arial"/>
                <a:ea typeface="DejaVu Sans"/>
              </a:rPr>
              <a:t>máximo</a:t>
            </a:r>
            <a:r>
              <a:rPr b="1" lang="pt-BR" sz="1200" spc="-12" strike="noStrike">
                <a:solidFill>
                  <a:srgbClr val="000000"/>
                </a:solidFill>
                <a:latin typeface="Arial"/>
                <a:ea typeface="DejaVu Sans"/>
              </a:rPr>
              <a:t> </a:t>
            </a:r>
            <a:r>
              <a:rPr b="1" lang="pt-BR" sz="1200" spc="-7" strike="noStrike">
                <a:solidFill>
                  <a:srgbClr val="000000"/>
                </a:solidFill>
                <a:latin typeface="Arial"/>
                <a:ea typeface="DejaVu Sans"/>
              </a:rPr>
              <a:t>para</a:t>
            </a:r>
            <a:r>
              <a:rPr b="1" lang="pt-BR" sz="1200" spc="-12" strike="noStrike">
                <a:solidFill>
                  <a:srgbClr val="000000"/>
                </a:solidFill>
                <a:latin typeface="Arial"/>
                <a:ea typeface="DejaVu Sans"/>
              </a:rPr>
              <a:t> </a:t>
            </a:r>
            <a:r>
              <a:rPr b="1" lang="pt-BR" sz="1200" spc="-7" strike="noStrike">
                <a:solidFill>
                  <a:srgbClr val="000000"/>
                </a:solidFill>
                <a:latin typeface="Arial"/>
                <a:ea typeface="DejaVu Sans"/>
              </a:rPr>
              <a:t>entrega:</a:t>
            </a:r>
            <a:r>
              <a:rPr b="1" lang="pt-BR" sz="1200" spc="15" strike="noStrike">
                <a:solidFill>
                  <a:srgbClr val="000000"/>
                </a:solidFill>
                <a:latin typeface="Arial"/>
                <a:ea typeface="DejaVu Sans"/>
              </a:rPr>
              <a:t> </a:t>
            </a:r>
            <a:r>
              <a:rPr b="1" lang="pt-BR" sz="1200" spc="-7" strike="noStrike">
                <a:solidFill>
                  <a:srgbClr val="000000"/>
                </a:solidFill>
                <a:latin typeface="Arial"/>
                <a:ea typeface="DejaVu Sans"/>
              </a:rPr>
              <a:t>Sexta-feira</a:t>
            </a:r>
            <a:r>
              <a:rPr b="1" lang="pt-BR" sz="1200" spc="-12" strike="noStrike">
                <a:solidFill>
                  <a:srgbClr val="000000"/>
                </a:solidFill>
                <a:latin typeface="Arial"/>
                <a:ea typeface="DejaVu Sans"/>
              </a:rPr>
              <a:t> </a:t>
            </a:r>
            <a:r>
              <a:rPr b="1" lang="pt-BR" sz="1200" spc="-7" strike="noStrike">
                <a:solidFill>
                  <a:srgbClr val="000000"/>
                </a:solidFill>
                <a:latin typeface="Arial"/>
                <a:ea typeface="DejaVu Sans"/>
              </a:rPr>
              <a:t>23h59h</a:t>
            </a:r>
            <a:r>
              <a:rPr b="1" lang="pt-BR" sz="1200" spc="15" strike="noStrike">
                <a:solidFill>
                  <a:srgbClr val="000000"/>
                </a:solidFill>
                <a:latin typeface="Arial"/>
                <a:ea typeface="DejaVu Sans"/>
              </a:rPr>
              <a:t> </a:t>
            </a:r>
            <a:r>
              <a:rPr b="0" lang="pt-BR" sz="1200" spc="-7" strike="noStrike">
                <a:solidFill>
                  <a:srgbClr val="000000"/>
                </a:solidFill>
                <a:latin typeface="Arial MT"/>
                <a:ea typeface="DejaVu Sans"/>
              </a:rPr>
              <a:t>antes do</a:t>
            </a:r>
            <a:r>
              <a:rPr b="0" lang="pt-BR" sz="1200" spc="-12" strike="noStrike">
                <a:solidFill>
                  <a:srgbClr val="000000"/>
                </a:solidFill>
                <a:latin typeface="Arial MT"/>
                <a:ea typeface="DejaVu Sans"/>
              </a:rPr>
              <a:t> </a:t>
            </a:r>
            <a:r>
              <a:rPr b="0" lang="pt-BR" sz="1200" spc="-7" strike="noStrike">
                <a:solidFill>
                  <a:srgbClr val="000000"/>
                </a:solidFill>
                <a:latin typeface="Arial MT"/>
                <a:ea typeface="DejaVu Sans"/>
              </a:rPr>
              <a:t>encontro</a:t>
            </a:r>
            <a:r>
              <a:rPr b="0" lang="pt-BR" sz="1200" spc="-12" strike="noStrike">
                <a:solidFill>
                  <a:srgbClr val="000000"/>
                </a:solidFill>
                <a:latin typeface="Arial MT"/>
                <a:ea typeface="DejaVu Sans"/>
              </a:rPr>
              <a:t> </a:t>
            </a:r>
            <a:r>
              <a:rPr b="0" lang="pt-BR" sz="1200" spc="-7" strike="noStrike">
                <a:solidFill>
                  <a:srgbClr val="000000"/>
                </a:solidFill>
                <a:latin typeface="Arial MT"/>
                <a:ea typeface="DejaVu Sans"/>
              </a:rPr>
              <a:t>ao</a:t>
            </a:r>
            <a:r>
              <a:rPr b="0" lang="pt-BR" sz="1200" spc="316" strike="noStrike">
                <a:solidFill>
                  <a:srgbClr val="000000"/>
                </a:solidFill>
                <a:latin typeface="Arial MT"/>
                <a:ea typeface="DejaVu Sans"/>
              </a:rPr>
              <a:t> </a:t>
            </a:r>
            <a:r>
              <a:rPr b="0" lang="pt-BR" sz="1200" spc="-1" strike="noStrike">
                <a:solidFill>
                  <a:srgbClr val="000000"/>
                </a:solidFill>
                <a:latin typeface="Arial MT"/>
                <a:ea typeface="DejaVu Sans"/>
              </a:rPr>
              <a:t>vivo</a:t>
            </a:r>
            <a:endParaRPr b="0" lang="pt-BR" sz="1200" spc="-1" strike="noStrike">
              <a:latin typeface="Arial"/>
            </a:endParaRPr>
          </a:p>
          <a:p>
            <a:pPr marL="332640" indent="-320760">
              <a:lnSpc>
                <a:spcPct val="100000"/>
              </a:lnSpc>
              <a:buClr>
                <a:srgbClr val="000000"/>
              </a:buClr>
              <a:buFont typeface="Arial MT"/>
              <a:buChar char="●"/>
              <a:tabLst>
                <a:tab algn="l" pos="332640"/>
                <a:tab algn="l" pos="333360"/>
              </a:tabLst>
            </a:pPr>
            <a:r>
              <a:rPr b="1" lang="pt-BR" sz="1200" spc="-7" strike="noStrike">
                <a:solidFill>
                  <a:srgbClr val="000000"/>
                </a:solidFill>
                <a:latin typeface="Arial"/>
                <a:ea typeface="DejaVu Sans"/>
              </a:rPr>
              <a:t>Correção: </a:t>
            </a:r>
            <a:r>
              <a:rPr b="0" lang="pt-BR" sz="1200" spc="-21" strike="noStrike">
                <a:solidFill>
                  <a:srgbClr val="000000"/>
                </a:solidFill>
                <a:latin typeface="Roboto"/>
                <a:ea typeface="DejaVu Sans"/>
              </a:rPr>
              <a:t>Será</a:t>
            </a:r>
            <a:r>
              <a:rPr b="0" lang="pt-BR" sz="1200" spc="-7" strike="noStrike">
                <a:solidFill>
                  <a:srgbClr val="000000"/>
                </a:solidFill>
                <a:latin typeface="Roboto"/>
                <a:ea typeface="DejaVu Sans"/>
              </a:rPr>
              <a:t> </a:t>
            </a:r>
            <a:r>
              <a:rPr b="0" lang="pt-BR" sz="1200" spc="-15" strike="noStrike">
                <a:solidFill>
                  <a:srgbClr val="000000"/>
                </a:solidFill>
                <a:latin typeface="Roboto"/>
                <a:ea typeface="DejaVu Sans"/>
              </a:rPr>
              <a:t>entregue</a:t>
            </a:r>
            <a:r>
              <a:rPr b="0" lang="pt-BR" sz="1200" spc="-12" strike="noStrike">
                <a:solidFill>
                  <a:srgbClr val="000000"/>
                </a:solidFill>
                <a:latin typeface="Roboto"/>
                <a:ea typeface="DejaVu Sans"/>
              </a:rPr>
              <a:t> até</a:t>
            </a:r>
            <a:r>
              <a:rPr b="0" lang="pt-BR" sz="1200" spc="-7" strike="noStrike">
                <a:solidFill>
                  <a:srgbClr val="000000"/>
                </a:solidFill>
                <a:latin typeface="Roboto"/>
                <a:ea typeface="DejaVu Sans"/>
              </a:rPr>
              <a:t> </a:t>
            </a:r>
            <a:r>
              <a:rPr b="0" lang="pt-BR" sz="1200" spc="-12" strike="noStrike">
                <a:solidFill>
                  <a:srgbClr val="000000"/>
                </a:solidFill>
                <a:latin typeface="Roboto"/>
                <a:ea typeface="DejaVu Sans"/>
              </a:rPr>
              <a:t>a</a:t>
            </a:r>
            <a:r>
              <a:rPr b="0" lang="pt-BR" sz="1200" spc="-7" strike="noStrike">
                <a:solidFill>
                  <a:srgbClr val="000000"/>
                </a:solidFill>
                <a:latin typeface="Roboto"/>
                <a:ea typeface="DejaVu Sans"/>
              </a:rPr>
              <a:t> </a:t>
            </a:r>
            <a:r>
              <a:rPr b="0" lang="pt-BR" sz="1200" spc="-15" strike="noStrike">
                <a:solidFill>
                  <a:srgbClr val="000000"/>
                </a:solidFill>
                <a:latin typeface="Roboto"/>
                <a:ea typeface="DejaVu Sans"/>
              </a:rPr>
              <a:t>data</a:t>
            </a:r>
            <a:r>
              <a:rPr b="0" lang="pt-BR" sz="1200" spc="-12" strike="noStrike">
                <a:solidFill>
                  <a:srgbClr val="000000"/>
                </a:solidFill>
                <a:latin typeface="Roboto"/>
                <a:ea typeface="DejaVu Sans"/>
              </a:rPr>
              <a:t> </a:t>
            </a:r>
            <a:r>
              <a:rPr b="0" lang="pt-BR" sz="1200" spc="-7" strike="noStrike">
                <a:solidFill>
                  <a:srgbClr val="000000"/>
                </a:solidFill>
                <a:latin typeface="Roboto"/>
                <a:ea typeface="DejaVu Sans"/>
              </a:rPr>
              <a:t>do </a:t>
            </a:r>
            <a:r>
              <a:rPr b="0" lang="pt-BR" sz="1200" spc="-15" strike="noStrike">
                <a:solidFill>
                  <a:srgbClr val="000000"/>
                </a:solidFill>
                <a:latin typeface="Roboto"/>
                <a:ea typeface="DejaVu Sans"/>
              </a:rPr>
              <a:t>próximo</a:t>
            </a:r>
            <a:endParaRPr b="0" lang="pt-BR" sz="1200" spc="-1" strike="noStrike">
              <a:latin typeface="Arial"/>
            </a:endParaRPr>
          </a:p>
          <a:p>
            <a:pPr marL="332640" indent="-320760">
              <a:lnSpc>
                <a:spcPct val="100000"/>
              </a:lnSpc>
              <a:buClr>
                <a:srgbClr val="000000"/>
              </a:buClr>
              <a:buFont typeface="Arial MT"/>
              <a:buChar char="●"/>
              <a:tabLst>
                <a:tab algn="l" pos="332640"/>
                <a:tab algn="l" pos="333360"/>
              </a:tabLst>
            </a:pPr>
            <a:r>
              <a:rPr b="1" lang="pt-BR" sz="1200" spc="-7" strike="noStrike">
                <a:solidFill>
                  <a:srgbClr val="000000"/>
                </a:solidFill>
                <a:latin typeface="Arial"/>
                <a:ea typeface="DejaVu Sans"/>
              </a:rPr>
              <a:t>Nota</a:t>
            </a:r>
            <a:r>
              <a:rPr b="1" lang="pt-BR" sz="1200" spc="-32" strike="noStrike">
                <a:solidFill>
                  <a:srgbClr val="000000"/>
                </a:solidFill>
                <a:latin typeface="Arial"/>
                <a:ea typeface="DejaVu Sans"/>
              </a:rPr>
              <a:t> </a:t>
            </a:r>
            <a:r>
              <a:rPr b="1" lang="pt-BR" sz="1200" spc="-1" strike="noStrike">
                <a:solidFill>
                  <a:srgbClr val="000000"/>
                </a:solidFill>
                <a:latin typeface="Arial"/>
                <a:ea typeface="DejaVu Sans"/>
              </a:rPr>
              <a:t>Máxima:</a:t>
            </a:r>
            <a:r>
              <a:rPr b="1" lang="pt-BR" sz="1200" spc="-21" strike="noStrike">
                <a:solidFill>
                  <a:srgbClr val="000000"/>
                </a:solidFill>
                <a:latin typeface="Arial"/>
                <a:ea typeface="DejaVu Sans"/>
              </a:rPr>
              <a:t> </a:t>
            </a:r>
            <a:r>
              <a:rPr b="0" lang="pt-BR" sz="1200" spc="-7" strike="noStrike">
                <a:solidFill>
                  <a:srgbClr val="000000"/>
                </a:solidFill>
                <a:latin typeface="Roboto"/>
                <a:ea typeface="DejaVu Sans"/>
              </a:rPr>
              <a:t>50</a:t>
            </a:r>
            <a:r>
              <a:rPr b="0" lang="pt-BR" sz="1200" spc="-26" strike="noStrike">
                <a:solidFill>
                  <a:srgbClr val="000000"/>
                </a:solidFill>
                <a:latin typeface="Roboto"/>
                <a:ea typeface="DejaVu Sans"/>
              </a:rPr>
              <a:t> </a:t>
            </a:r>
            <a:r>
              <a:rPr b="0" lang="pt-BR" sz="1200" spc="-15" strike="noStrike">
                <a:solidFill>
                  <a:srgbClr val="000000"/>
                </a:solidFill>
                <a:latin typeface="Roboto"/>
                <a:ea typeface="DejaVu Sans"/>
              </a:rPr>
              <a:t>Pontos</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2664000" y="261000"/>
            <a:ext cx="3815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BR" sz="2500" spc="-86" strike="noStrike">
                <a:solidFill>
                  <a:srgbClr val="1c1b1c"/>
                </a:solidFill>
                <a:latin typeface="Verdana"/>
              </a:rPr>
              <a:t>Quest</a:t>
            </a:r>
            <a:r>
              <a:rPr b="1" lang="pt-BR" sz="2500" spc="-80" strike="noStrike">
                <a:solidFill>
                  <a:srgbClr val="1c1b1c"/>
                </a:solidFill>
                <a:latin typeface="Verdana"/>
              </a:rPr>
              <a:t>ão</a:t>
            </a:r>
            <a:r>
              <a:rPr b="1" lang="pt-BR" sz="2500" spc="-151" strike="noStrike">
                <a:solidFill>
                  <a:srgbClr val="1c1b1c"/>
                </a:solidFill>
                <a:latin typeface="Verdana"/>
              </a:rPr>
              <a:t> </a:t>
            </a:r>
            <a:r>
              <a:rPr b="1" lang="pt-BR" sz="2500" spc="-55" strike="noStrike">
                <a:solidFill>
                  <a:srgbClr val="1c1b1c"/>
                </a:solidFill>
                <a:latin typeface="Verdana"/>
              </a:rPr>
              <a:t>de</a:t>
            </a:r>
            <a:r>
              <a:rPr b="1" lang="pt-BR" sz="2500" spc="-151" strike="noStrike">
                <a:solidFill>
                  <a:srgbClr val="1c1b1c"/>
                </a:solidFill>
                <a:latin typeface="Verdana"/>
              </a:rPr>
              <a:t> </a:t>
            </a:r>
            <a:r>
              <a:rPr b="1" lang="pt-BR" sz="2500" spc="-55" strike="noStrike">
                <a:solidFill>
                  <a:srgbClr val="1c1b1c"/>
                </a:solidFill>
                <a:latin typeface="Verdana"/>
              </a:rPr>
              <a:t>Negóc</a:t>
            </a:r>
            <a:r>
              <a:rPr b="1" lang="pt-BR" sz="2500" spc="-182" strike="noStrike">
                <a:solidFill>
                  <a:srgbClr val="1c1b1c"/>
                </a:solidFill>
                <a:latin typeface="Verdana"/>
              </a:rPr>
              <a:t>io:</a:t>
            </a:r>
            <a:endParaRPr b="0" lang="pt-BR" sz="2500" spc="-1" strike="noStrike">
              <a:latin typeface="Arial"/>
            </a:endParaRPr>
          </a:p>
        </p:txBody>
      </p:sp>
      <p:sp>
        <p:nvSpPr>
          <p:cNvPr id="212" name="object 3"/>
          <p:cNvSpPr/>
          <p:nvPr/>
        </p:nvSpPr>
        <p:spPr>
          <a:xfrm>
            <a:off x="685800" y="895320"/>
            <a:ext cx="7726680" cy="5471640"/>
          </a:xfrm>
          <a:prstGeom prst="rect">
            <a:avLst/>
          </a:prstGeom>
          <a:noFill/>
          <a:ln w="0">
            <a:noFill/>
          </a:ln>
        </p:spPr>
        <p:style>
          <a:lnRef idx="0"/>
          <a:fillRef idx="0"/>
          <a:effectRef idx="0"/>
          <a:fontRef idx="minor"/>
        </p:style>
        <p:txBody>
          <a:bodyPr lIns="0" rIns="0" tIns="12600" bIns="0" anchor="t">
            <a:spAutoFit/>
          </a:bodyPr>
          <a:p>
            <a:pPr marL="104760">
              <a:lnSpc>
                <a:spcPct val="100000"/>
              </a:lnSpc>
              <a:spcBef>
                <a:spcPts val="255"/>
              </a:spcBef>
              <a:buNone/>
              <a:tabLst>
                <a:tab algn="l" pos="0"/>
              </a:tabLst>
            </a:pPr>
            <a:r>
              <a:rPr b="0" lang="pt-PT" sz="1800" spc="26" strike="noStrike">
                <a:solidFill>
                  <a:srgbClr val="1c1b1c"/>
                </a:solidFill>
                <a:latin typeface="Verdana"/>
                <a:ea typeface="DejaVu Sans"/>
              </a:rPr>
              <a:t>O negócio refere-se à tomada de decisão para investimento em ativos imobiliários no Condado de King, um dos maiores dos estados unidos. A empresa Roof, precisa investir em 5 imóveis que possam ser lucrativos para eles. A Roof pretende expandir seus negócios imobiliários para outros países, e escolheu para iniciar, os Estados unidos.</a:t>
            </a:r>
            <a:endParaRPr b="0" lang="pt-BR" sz="1800" spc="-1" strike="noStrike">
              <a:latin typeface="Arial"/>
            </a:endParaRPr>
          </a:p>
          <a:p>
            <a:pPr marL="104760">
              <a:lnSpc>
                <a:spcPct val="100000"/>
              </a:lnSpc>
              <a:spcBef>
                <a:spcPts val="255"/>
              </a:spcBef>
              <a:buNone/>
              <a:tabLst>
                <a:tab algn="l" pos="0"/>
              </a:tabLst>
            </a:pPr>
            <a:r>
              <a:rPr b="0" lang="pt-BR" sz="1800" spc="26" strike="noStrike">
                <a:solidFill>
                  <a:srgbClr val="1c1b1c"/>
                </a:solidFill>
                <a:latin typeface="Verdana"/>
                <a:ea typeface="DejaVu Sans"/>
              </a:rPr>
              <a:t>A minha meta </a:t>
            </a:r>
            <a:r>
              <a:rPr b="0" lang="pt-PT" sz="1800" spc="26" strike="noStrike">
                <a:solidFill>
                  <a:srgbClr val="1c1b1c"/>
                </a:solidFill>
                <a:latin typeface="Verdana"/>
                <a:ea typeface="DejaVu Sans"/>
              </a:rPr>
              <a:t>é alem de fornecer os dados solicitados pela empresa </a:t>
            </a:r>
            <a:r>
              <a:rPr b="0" lang="pt-PT" sz="1800" spc="15" strike="noStrike">
                <a:solidFill>
                  <a:srgbClr val="000000"/>
                </a:solidFill>
                <a:latin typeface="Verdana"/>
                <a:ea typeface="DejaVu Sans"/>
              </a:rPr>
              <a:t>Roof</a:t>
            </a:r>
            <a:r>
              <a:rPr b="0" lang="pt-PT" sz="1800" spc="-137" strike="noStrike">
                <a:solidFill>
                  <a:srgbClr val="000000"/>
                </a:solidFill>
                <a:latin typeface="Verdana"/>
                <a:ea typeface="DejaVu Sans"/>
              </a:rPr>
              <a:t> </a:t>
            </a:r>
            <a:r>
              <a:rPr b="0" lang="pt-PT" sz="1800" spc="-32" strike="noStrike">
                <a:solidFill>
                  <a:srgbClr val="000000"/>
                </a:solidFill>
                <a:latin typeface="Verdana"/>
                <a:ea typeface="DejaVu Sans"/>
              </a:rPr>
              <a:t>Imóveis</a:t>
            </a:r>
            <a:r>
              <a:rPr b="0" lang="pt-PT" sz="1800" spc="26" strike="noStrike">
                <a:solidFill>
                  <a:srgbClr val="1c1b1c"/>
                </a:solidFill>
                <a:latin typeface="Verdana"/>
                <a:ea typeface="DejaVu Sans"/>
              </a:rPr>
              <a:t>, é verificar quais imóveis podem ser negociados no futuro. Buscar nos dados, informações que possam visualizar um padrão de negociação e assim entender se no futuro, outros imóveis na região podem dar um lucro maior</a:t>
            </a:r>
            <a:endParaRPr b="0" lang="pt-BR" sz="1800" spc="-1" strike="noStrike">
              <a:latin typeface="Arial"/>
            </a:endParaRPr>
          </a:p>
          <a:p>
            <a:pPr marL="104760">
              <a:lnSpc>
                <a:spcPct val="100000"/>
              </a:lnSpc>
              <a:spcBef>
                <a:spcPts val="249"/>
              </a:spcBef>
              <a:buNone/>
              <a:tabLst>
                <a:tab algn="l" pos="0"/>
              </a:tabLst>
            </a:pPr>
            <a:r>
              <a:rPr b="0" lang="pt-PT" sz="1800" spc="26" strike="noStrike">
                <a:solidFill>
                  <a:srgbClr val="1c1b1c"/>
                </a:solidFill>
                <a:latin typeface="Verdana"/>
                <a:ea typeface="DejaVu Sans"/>
              </a:rPr>
              <a:t>Para chegar ao resultado esperado, além de cruzar informações ja disponibilizadas e buscando outras informações da região através de outras fontes se for necessário. Utilizarei neste processo, as bibliotecas do python como: pandas, seaborn, plotly e demais ferramentas estatísticas.</a:t>
            </a:r>
            <a:endParaRPr b="0" lang="pt-BR" sz="1800" spc="-1" strike="noStrike">
              <a:latin typeface="Arial"/>
            </a:endParaRPr>
          </a:p>
          <a:p>
            <a:pPr marL="104760">
              <a:lnSpc>
                <a:spcPct val="100000"/>
              </a:lnSpc>
              <a:spcBef>
                <a:spcPts val="54"/>
              </a:spcBef>
              <a:buNone/>
              <a:tabLst>
                <a:tab algn="l" pos="0"/>
              </a:tabLst>
            </a:pPr>
            <a:endParaRPr b="0" lang="pt-BR" sz="1750" spc="-1" strike="noStrike">
              <a:latin typeface="Arial"/>
            </a:endParaRPr>
          </a:p>
          <a:p>
            <a:pPr marL="12240">
              <a:lnSpc>
                <a:spcPct val="100000"/>
              </a:lnSpc>
              <a:buNone/>
              <a:tabLst>
                <a:tab algn="l" pos="0"/>
              </a:tabLst>
            </a:pPr>
            <a:endParaRPr b="0" lang="pt-BR" sz="1400" spc="-1" strike="noStrike">
              <a:latin typeface="Arial"/>
            </a:endParaRPr>
          </a:p>
          <a:p>
            <a:pPr marL="12240">
              <a:lnSpc>
                <a:spcPct val="100000"/>
              </a:lnSpc>
              <a:spcBef>
                <a:spcPts val="255"/>
              </a:spcBef>
              <a:buNone/>
              <a:tabLst>
                <a:tab algn="l" pos="220320"/>
              </a:tabLst>
            </a:pP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2148840" y="337320"/>
            <a:ext cx="48463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21" strike="noStrike">
                <a:solidFill>
                  <a:srgbClr val="1c1b1c"/>
                </a:solidFill>
                <a:latin typeface="Verdana"/>
              </a:rPr>
              <a:t>O</a:t>
            </a:r>
            <a:r>
              <a:rPr b="1" lang="pt-BR" sz="2500" spc="-151" strike="noStrike">
                <a:solidFill>
                  <a:srgbClr val="1c1b1c"/>
                </a:solidFill>
                <a:latin typeface="Verdana"/>
              </a:rPr>
              <a:t> </a:t>
            </a:r>
            <a:r>
              <a:rPr b="1" lang="pt-BR" sz="2500" spc="-55" strike="noStrike">
                <a:solidFill>
                  <a:srgbClr val="1c1b1c"/>
                </a:solidFill>
                <a:latin typeface="Verdana"/>
              </a:rPr>
              <a:t>En</a:t>
            </a:r>
            <a:r>
              <a:rPr b="1" lang="pt-BR" sz="2500" spc="-75" strike="noStrike">
                <a:solidFill>
                  <a:srgbClr val="1c1b1c"/>
                </a:solidFill>
                <a:latin typeface="Verdana"/>
              </a:rPr>
              <a:t>t</a:t>
            </a:r>
            <a:r>
              <a:rPr b="1" lang="pt-BR" sz="2500" spc="-72" strike="noStrike">
                <a:solidFill>
                  <a:srgbClr val="1c1b1c"/>
                </a:solidFill>
                <a:latin typeface="Verdana"/>
              </a:rPr>
              <a:t>en</a:t>
            </a:r>
            <a:r>
              <a:rPr b="1" lang="pt-BR" sz="2500" spc="-41" strike="noStrike">
                <a:solidFill>
                  <a:srgbClr val="1c1b1c"/>
                </a:solidFill>
                <a:latin typeface="Verdana"/>
              </a:rPr>
              <a:t>di</a:t>
            </a:r>
            <a:r>
              <a:rPr b="1" lang="pt-BR" sz="2500" spc="-72" strike="noStrike">
                <a:solidFill>
                  <a:srgbClr val="1c1b1c"/>
                </a:solidFill>
                <a:latin typeface="Verdana"/>
              </a:rPr>
              <a:t>m</a:t>
            </a:r>
            <a:r>
              <a:rPr b="1" lang="pt-BR" sz="2500" spc="-75" strike="noStrike">
                <a:solidFill>
                  <a:srgbClr val="1c1b1c"/>
                </a:solidFill>
                <a:latin typeface="Verdana"/>
              </a:rPr>
              <a:t>en</a:t>
            </a:r>
            <a:r>
              <a:rPr b="1" lang="pt-BR" sz="2500" spc="-92" strike="noStrike">
                <a:solidFill>
                  <a:srgbClr val="1c1b1c"/>
                </a:solidFill>
                <a:latin typeface="Verdana"/>
              </a:rPr>
              <a:t>t</a:t>
            </a:r>
            <a:r>
              <a:rPr b="1" lang="pt-BR" sz="2500" spc="-80" strike="noStrike">
                <a:solidFill>
                  <a:srgbClr val="1c1b1c"/>
                </a:solidFill>
                <a:latin typeface="Verdana"/>
              </a:rPr>
              <a:t>o</a:t>
            </a:r>
            <a:r>
              <a:rPr b="1" lang="pt-BR" sz="2500" spc="-151" strike="noStrike">
                <a:solidFill>
                  <a:srgbClr val="1c1b1c"/>
                </a:solidFill>
                <a:latin typeface="Verdana"/>
              </a:rPr>
              <a:t> </a:t>
            </a:r>
            <a:r>
              <a:rPr b="1" lang="pt-BR" sz="2500" spc="-52" strike="noStrike">
                <a:solidFill>
                  <a:srgbClr val="1c1b1c"/>
                </a:solidFill>
                <a:latin typeface="Verdana"/>
              </a:rPr>
              <a:t>do</a:t>
            </a:r>
            <a:r>
              <a:rPr b="1" lang="pt-BR" sz="2500" spc="-151" strike="noStrike">
                <a:solidFill>
                  <a:srgbClr val="1c1b1c"/>
                </a:solidFill>
                <a:latin typeface="Verdana"/>
              </a:rPr>
              <a:t> </a:t>
            </a:r>
            <a:r>
              <a:rPr b="1" lang="pt-BR" sz="2500" spc="-55" strike="noStrike">
                <a:solidFill>
                  <a:srgbClr val="1c1b1c"/>
                </a:solidFill>
                <a:latin typeface="Verdana"/>
              </a:rPr>
              <a:t>Negóc</a:t>
            </a:r>
            <a:r>
              <a:rPr b="1" lang="pt-BR" sz="2500" spc="-182" strike="noStrike">
                <a:solidFill>
                  <a:srgbClr val="1c1b1c"/>
                </a:solidFill>
                <a:latin typeface="Verdana"/>
              </a:rPr>
              <a:t>io:</a:t>
            </a:r>
            <a:endParaRPr b="0" lang="pt-BR" sz="2500" spc="-1" strike="noStrike">
              <a:latin typeface="Arial"/>
            </a:endParaRPr>
          </a:p>
        </p:txBody>
      </p:sp>
      <p:sp>
        <p:nvSpPr>
          <p:cNvPr id="214" name="Text Box 2"/>
          <p:cNvSpPr/>
          <p:nvPr/>
        </p:nvSpPr>
        <p:spPr>
          <a:xfrm>
            <a:off x="533520" y="895320"/>
            <a:ext cx="8122320" cy="4268520"/>
          </a:xfrm>
          <a:prstGeom prst="rect">
            <a:avLst/>
          </a:prstGeom>
          <a:noFill/>
          <a:ln w="0">
            <a:noFill/>
          </a:ln>
        </p:spPr>
        <p:style>
          <a:lnRef idx="0"/>
          <a:fillRef idx="0"/>
          <a:effectRef idx="0"/>
          <a:fontRef idx="minor"/>
        </p:style>
        <p:txBody>
          <a:bodyPr lIns="90000" rIns="90000" tIns="45000" bIns="45000" anchor="t">
            <a:spAutoFit/>
          </a:bodyPr>
          <a:p>
            <a:pPr marL="65520">
              <a:lnSpc>
                <a:spcPct val="100000"/>
              </a:lnSpc>
              <a:buNone/>
            </a:pPr>
            <a:r>
              <a:rPr b="0" lang="pt-PT" sz="1800" spc="-1" strike="noStrike">
                <a:solidFill>
                  <a:srgbClr val="000000"/>
                </a:solidFill>
                <a:latin typeface="Verdana"/>
                <a:ea typeface="DejaVu Sans"/>
              </a:rPr>
              <a:t>Eu tenho um DataSet CSV contendo mais 21 mil linhas de dados, todas preenchidas corretamente, contendo informações relevantes sobre o negócio. Existem informações importantes que o dataset não traz, tais com: Tipo de rsidência se é bungalows e casas modernas, ou seja o estilo arqutetônico do imóvel, que é importante para os americanos. Outra informação que falta é se a residência possui ar-condicionado, internet e etc. esses dados foram colhidos na internet: </a:t>
            </a:r>
            <a:r>
              <a:rPr b="1" lang="pt-PT" sz="1800" spc="-72" strike="noStrike">
                <a:solidFill>
                  <a:srgbClr val="000000"/>
                </a:solidFill>
                <a:latin typeface="Verdana"/>
                <a:ea typeface="DejaVu Sans"/>
              </a:rPr>
              <a:t>Dataset:</a:t>
            </a:r>
            <a:r>
              <a:rPr b="1" lang="pt-PT" sz="1800" spc="-86" strike="noStrike">
                <a:solidFill>
                  <a:srgbClr val="000000"/>
                </a:solidFill>
                <a:latin typeface="Verdana"/>
                <a:ea typeface="DejaVu Sans"/>
              </a:rPr>
              <a:t> </a:t>
            </a:r>
            <a:r>
              <a:rPr b="0" lang="pt-PT" sz="1800" spc="-15" strike="noStrike" u="heavy">
                <a:solidFill>
                  <a:srgbClr val="435d73"/>
                </a:solidFill>
                <a:uFill>
                  <a:solidFill>
                    <a:srgbClr val="435d73"/>
                  </a:solidFill>
                </a:uFill>
                <a:latin typeface="Verdana"/>
                <a:ea typeface="DejaVu Sans"/>
                <a:hlinkClick r:id="rId1"/>
              </a:rPr>
              <a:t>https://www.kaggle.com/harlfoxem/housesalesprediction</a:t>
            </a:r>
            <a:r>
              <a:rPr b="0" lang="pt-PT" sz="1800" spc="-15" strike="noStrike" u="heavy">
                <a:solidFill>
                  <a:srgbClr val="435d73"/>
                </a:solidFill>
                <a:uFill>
                  <a:solidFill>
                    <a:srgbClr val="435d73"/>
                  </a:solidFill>
                </a:uFill>
                <a:latin typeface="Verdana"/>
                <a:ea typeface="DejaVu Sans"/>
                <a:hlinkClick r:id="rId2"/>
              </a:rPr>
              <a:t>,</a:t>
            </a:r>
            <a:r>
              <a:rPr b="0" lang="pt-PT" sz="1800" spc="-15" strike="noStrike" u="heavy">
                <a:solidFill>
                  <a:srgbClr val="435d73"/>
                </a:solidFill>
                <a:uFill>
                  <a:solidFill>
                    <a:srgbClr val="435d73"/>
                  </a:solidFill>
                </a:uFill>
                <a:latin typeface="Verdana"/>
                <a:ea typeface="DejaVu Sans"/>
              </a:rPr>
              <a:t> </a:t>
            </a:r>
            <a:r>
              <a:rPr b="1" lang="pt-PT" sz="1800" spc="-52" strike="noStrike">
                <a:solidFill>
                  <a:srgbClr val="000000"/>
                </a:solidFill>
                <a:latin typeface="Verdana"/>
                <a:ea typeface="DejaVu Sans"/>
              </a:rPr>
              <a:t>Dataset</a:t>
            </a:r>
            <a:r>
              <a:rPr b="1" lang="pt-PT" sz="1800" spc="-86" strike="noStrike">
                <a:solidFill>
                  <a:srgbClr val="000000"/>
                </a:solidFill>
                <a:latin typeface="Verdana"/>
                <a:ea typeface="DejaVu Sans"/>
              </a:rPr>
              <a:t> </a:t>
            </a:r>
            <a:r>
              <a:rPr b="1" lang="pt-PT" sz="1800" spc="-46" strike="noStrike">
                <a:solidFill>
                  <a:srgbClr val="000000"/>
                </a:solidFill>
                <a:latin typeface="Verdana"/>
                <a:ea typeface="DejaVu Sans"/>
              </a:rPr>
              <a:t>detalha</a:t>
            </a:r>
            <a:r>
              <a:rPr b="1" lang="pt-PT" sz="1800" spc="-86" strike="noStrike">
                <a:solidFill>
                  <a:srgbClr val="000000"/>
                </a:solidFill>
                <a:latin typeface="Verdana"/>
                <a:ea typeface="DejaVu Sans"/>
              </a:rPr>
              <a:t>do:</a:t>
            </a:r>
            <a:endParaRPr b="0" lang="pt-BR" sz="1800" spc="-1" strike="noStrike">
              <a:latin typeface="Arial"/>
            </a:endParaRPr>
          </a:p>
          <a:p>
            <a:pPr marL="65520">
              <a:lnSpc>
                <a:spcPct val="100000"/>
              </a:lnSpc>
              <a:spcBef>
                <a:spcPts val="255"/>
              </a:spcBef>
              <a:buNone/>
            </a:pPr>
            <a:r>
              <a:rPr b="0" lang="pt-PT" sz="1800" spc="-26" strike="noStrike" u="heavy">
                <a:solidFill>
                  <a:srgbClr val="435d73"/>
                </a:solidFill>
                <a:uFill>
                  <a:solidFill>
                    <a:srgbClr val="435d73"/>
                  </a:solidFill>
                </a:uFill>
                <a:latin typeface="Verdana"/>
                <a:ea typeface="DejaVu Sans"/>
                <a:hlinkClick r:id="rId3"/>
              </a:rPr>
              <a:t>https://geodacenter.github.io/data-and-lab/KingCounty-HouseSales2015/</a:t>
            </a:r>
            <a:r>
              <a:rPr b="0" lang="pt-PT" sz="1800" spc="-26" strike="noStrike" u="heavy">
                <a:solidFill>
                  <a:srgbClr val="435d73"/>
                </a:solidFill>
                <a:uFill>
                  <a:solidFill>
                    <a:srgbClr val="435d73"/>
                  </a:solidFill>
                </a:uFill>
                <a:latin typeface="Verdana"/>
                <a:ea typeface="DejaVu Sans"/>
                <a:hlinkClick r:id="rId4"/>
              </a:rPr>
              <a:t>.</a:t>
            </a:r>
            <a:endParaRPr b="0" lang="pt-BR" sz="1800" spc="-1" strike="noStrike">
              <a:latin typeface="Arial"/>
            </a:endParaRPr>
          </a:p>
          <a:p>
            <a:pPr marL="104760">
              <a:lnSpc>
                <a:spcPct val="100000"/>
              </a:lnSpc>
              <a:spcBef>
                <a:spcPts val="249"/>
              </a:spcBef>
              <a:buNone/>
              <a:tabLst>
                <a:tab algn="l" pos="0"/>
              </a:tabLst>
            </a:pPr>
            <a:r>
              <a:rPr b="0" lang="pt-PT" sz="1800" spc="-1" strike="noStrike">
                <a:solidFill>
                  <a:srgbClr val="000000"/>
                </a:solidFill>
                <a:latin typeface="Verdana"/>
                <a:ea typeface="DejaVu Sans"/>
              </a:rPr>
              <a:t>Os dados que tenho em mãos, são relevantes, poderiam ter mais informações para o atendimento de minhas metas, mais já dá uma boa dimensão para iniciar o trabalho. </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148840" y="337320"/>
            <a:ext cx="484632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21" strike="noStrike">
                <a:solidFill>
                  <a:srgbClr val="1c1b1c"/>
                </a:solidFill>
                <a:latin typeface="Verdana"/>
              </a:rPr>
              <a:t>O</a:t>
            </a:r>
            <a:r>
              <a:rPr b="1" lang="pt-BR" sz="2500" spc="-151" strike="noStrike">
                <a:solidFill>
                  <a:srgbClr val="1c1b1c"/>
                </a:solidFill>
                <a:latin typeface="Verdana"/>
              </a:rPr>
              <a:t> </a:t>
            </a:r>
            <a:r>
              <a:rPr b="1" lang="pt-BR" sz="2500" spc="-55" strike="noStrike">
                <a:solidFill>
                  <a:srgbClr val="1c1b1c"/>
                </a:solidFill>
                <a:latin typeface="Verdana"/>
              </a:rPr>
              <a:t>En</a:t>
            </a:r>
            <a:r>
              <a:rPr b="1" lang="pt-BR" sz="2500" spc="-75" strike="noStrike">
                <a:solidFill>
                  <a:srgbClr val="1c1b1c"/>
                </a:solidFill>
                <a:latin typeface="Verdana"/>
              </a:rPr>
              <a:t>t</a:t>
            </a:r>
            <a:r>
              <a:rPr b="1" lang="pt-BR" sz="2500" spc="-72" strike="noStrike">
                <a:solidFill>
                  <a:srgbClr val="1c1b1c"/>
                </a:solidFill>
                <a:latin typeface="Verdana"/>
              </a:rPr>
              <a:t>en</a:t>
            </a:r>
            <a:r>
              <a:rPr b="1" lang="pt-BR" sz="2500" spc="-41" strike="noStrike">
                <a:solidFill>
                  <a:srgbClr val="1c1b1c"/>
                </a:solidFill>
                <a:latin typeface="Verdana"/>
              </a:rPr>
              <a:t>di</a:t>
            </a:r>
            <a:r>
              <a:rPr b="1" lang="pt-BR" sz="2500" spc="-72" strike="noStrike">
                <a:solidFill>
                  <a:srgbClr val="1c1b1c"/>
                </a:solidFill>
                <a:latin typeface="Verdana"/>
              </a:rPr>
              <a:t>m</a:t>
            </a:r>
            <a:r>
              <a:rPr b="1" lang="pt-BR" sz="2500" spc="-75" strike="noStrike">
                <a:solidFill>
                  <a:srgbClr val="1c1b1c"/>
                </a:solidFill>
                <a:latin typeface="Verdana"/>
              </a:rPr>
              <a:t>en</a:t>
            </a:r>
            <a:r>
              <a:rPr b="1" lang="pt-BR" sz="2500" spc="-92" strike="noStrike">
                <a:solidFill>
                  <a:srgbClr val="1c1b1c"/>
                </a:solidFill>
                <a:latin typeface="Verdana"/>
              </a:rPr>
              <a:t>t</a:t>
            </a:r>
            <a:r>
              <a:rPr b="1" lang="pt-BR" sz="2500" spc="-80" strike="noStrike">
                <a:solidFill>
                  <a:srgbClr val="1c1b1c"/>
                </a:solidFill>
                <a:latin typeface="Verdana"/>
              </a:rPr>
              <a:t>o</a:t>
            </a:r>
            <a:r>
              <a:rPr b="1" lang="pt-BR" sz="2500" spc="-151" strike="noStrike">
                <a:solidFill>
                  <a:srgbClr val="1c1b1c"/>
                </a:solidFill>
                <a:latin typeface="Verdana"/>
              </a:rPr>
              <a:t> </a:t>
            </a:r>
            <a:r>
              <a:rPr b="1" lang="pt-BR" sz="2500" spc="-52" strike="noStrike">
                <a:solidFill>
                  <a:srgbClr val="1c1b1c"/>
                </a:solidFill>
                <a:latin typeface="Verdana"/>
              </a:rPr>
              <a:t>do</a:t>
            </a:r>
            <a:r>
              <a:rPr b="1" lang="pt-BR" sz="2500" spc="-151" strike="noStrike">
                <a:solidFill>
                  <a:srgbClr val="1c1b1c"/>
                </a:solidFill>
                <a:latin typeface="Verdana"/>
              </a:rPr>
              <a:t> </a:t>
            </a:r>
            <a:r>
              <a:rPr b="1" lang="pt-BR" sz="2500" spc="-55" strike="noStrike">
                <a:solidFill>
                  <a:srgbClr val="1c1b1c"/>
                </a:solidFill>
                <a:latin typeface="Verdana"/>
              </a:rPr>
              <a:t>Negóc</a:t>
            </a:r>
            <a:r>
              <a:rPr b="1" lang="pt-BR" sz="2500" spc="-182" strike="noStrike">
                <a:solidFill>
                  <a:srgbClr val="1c1b1c"/>
                </a:solidFill>
                <a:latin typeface="Verdana"/>
              </a:rPr>
              <a:t>io:</a:t>
            </a:r>
            <a:endParaRPr b="0" lang="pt-BR" sz="2500" spc="-1" strike="noStrike">
              <a:latin typeface="Arial"/>
            </a:endParaRPr>
          </a:p>
        </p:txBody>
      </p:sp>
      <p:sp>
        <p:nvSpPr>
          <p:cNvPr id="216" name="Text Box 2"/>
          <p:cNvSpPr/>
          <p:nvPr/>
        </p:nvSpPr>
        <p:spPr>
          <a:xfrm>
            <a:off x="510480" y="895320"/>
            <a:ext cx="8122320" cy="47566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255"/>
              </a:spcBef>
              <a:buNone/>
              <a:tabLst>
                <a:tab algn="l" pos="0"/>
              </a:tabLst>
            </a:pPr>
            <a:r>
              <a:rPr b="0" lang="pt-PT" sz="1800" spc="-1" strike="noStrike">
                <a:solidFill>
                  <a:srgbClr val="000000"/>
                </a:solidFill>
                <a:latin typeface="Verdana"/>
                <a:ea typeface="DejaVu Sans"/>
              </a:rPr>
              <a:t>Algumas informações da empresa </a:t>
            </a:r>
            <a:r>
              <a:rPr b="0" lang="pt-PT" sz="1800" spc="15" strike="noStrike">
                <a:solidFill>
                  <a:srgbClr val="000000"/>
                </a:solidFill>
                <a:latin typeface="Verdana"/>
                <a:ea typeface="DejaVu Sans"/>
              </a:rPr>
              <a:t>Roof</a:t>
            </a:r>
            <a:r>
              <a:rPr b="0" lang="pt-PT" sz="1800" spc="-137" strike="noStrike">
                <a:solidFill>
                  <a:srgbClr val="000000"/>
                </a:solidFill>
                <a:latin typeface="Verdana"/>
                <a:ea typeface="DejaVu Sans"/>
              </a:rPr>
              <a:t> </a:t>
            </a:r>
            <a:r>
              <a:rPr b="0" lang="pt-PT" sz="1800" spc="-32" strike="noStrike">
                <a:solidFill>
                  <a:srgbClr val="000000"/>
                </a:solidFill>
                <a:latin typeface="Verdana"/>
                <a:ea typeface="DejaVu Sans"/>
              </a:rPr>
              <a:t>Imóveis, seriam importante, tal como o valor estimado a ser investido, mas considerando alguns interesses dos norte-americanos na aquisição ou aluguel de imóveis, defini um valor máximo para a aquisição de uma residência. Falta também nos dados, informações de área que possa indicar um elemento de valorização, tais como aeroporto, cinema, segurança na região, parques e etc., desta forma me valho de dois indicadores, que é qualidade da vista do local e próximidade de beira-mar.</a:t>
            </a:r>
            <a:endParaRPr b="0" lang="pt-BR" sz="1800" spc="-1" strike="noStrike">
              <a:latin typeface="Arial"/>
            </a:endParaRPr>
          </a:p>
          <a:p>
            <a:pPr>
              <a:lnSpc>
                <a:spcPct val="100000"/>
              </a:lnSpc>
              <a:spcBef>
                <a:spcPts val="255"/>
              </a:spcBef>
              <a:buNone/>
              <a:tabLst>
                <a:tab algn="l" pos="0"/>
              </a:tabLst>
            </a:pPr>
            <a:r>
              <a:rPr b="0" lang="pt-PT" sz="1800" spc="-1" strike="noStrike">
                <a:solidFill>
                  <a:srgbClr val="000000"/>
                </a:solidFill>
                <a:latin typeface="Verdana"/>
                <a:ea typeface="DejaVu Sans"/>
              </a:rPr>
              <a:t>Os dados não trazem soluções diretas, será necessário processar e cruzar informações até chegar um ponto aceitável, legivel e apresentável. </a:t>
            </a:r>
            <a:r>
              <a:rPr b="0" lang="pt-PT" sz="1800" spc="-1" strike="noStrike">
                <a:solidFill>
                  <a:srgbClr val="000000"/>
                </a:solidFill>
                <a:latin typeface="Verdana"/>
                <a:ea typeface="Noto Sans CJK HK"/>
              </a:rPr>
              <a:t>A minha área de atuação é Análise de dados, não domino o ramo imobiliário, mas estou estudando informações úteis para desenvolver uma análise de excelência. Consegui fazer diversas pesquisas, inclusive o que os americanos exigem na hora de adquirir um imóvel. No arquivo do colab, apresento mais detalhes.</a:t>
            </a:r>
            <a:endParaRPr b="0" lang="pt-BR" sz="1800" spc="-1" strike="noStrike">
              <a:latin typeface="Arial"/>
            </a:endParaRPr>
          </a:p>
          <a:p>
            <a:pPr marL="104760">
              <a:lnSpc>
                <a:spcPct val="100000"/>
              </a:lnSpc>
              <a:spcBef>
                <a:spcPts val="255"/>
              </a:spcBef>
              <a:buNone/>
              <a:tabLst>
                <a:tab algn="l" pos="0"/>
              </a:tabLst>
            </a:pP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18" name="Text Box 3"/>
          <p:cNvSpPr/>
          <p:nvPr/>
        </p:nvSpPr>
        <p:spPr>
          <a:xfrm>
            <a:off x="380880" y="971640"/>
            <a:ext cx="8415000" cy="4753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1800" spc="-1" strike="noStrike">
                <a:solidFill>
                  <a:srgbClr val="000000"/>
                </a:solidFill>
                <a:latin typeface="Verdana"/>
                <a:ea typeface="DejaVu Sans"/>
              </a:rPr>
              <a:t>De posse dos dados do arquivo kc_house_data.csv, do qual traduzi seus atributos para português e nomeei o dataset gerado como house.csv, percebi a ausência de informações que melhorasse a qualidade da análise, resolvi pesquisar dados faltantes como as preferências dos norte-americanos na hora de se decidir por um imóvel. Os resultados obitidos são os seguintes:</a:t>
            </a:r>
            <a:endParaRPr b="0" lang="pt-BR" sz="1800" spc="-1" strike="noStrike">
              <a:latin typeface="Arial"/>
            </a:endParaRPr>
          </a:p>
          <a:p>
            <a:pPr>
              <a:lnSpc>
                <a:spcPct val="100000"/>
              </a:lnSpc>
              <a:buNone/>
            </a:pPr>
            <a:r>
              <a:rPr b="0" lang="pt-PT" sz="1800" spc="-1" strike="noStrike">
                <a:solidFill>
                  <a:srgbClr val="000000"/>
                </a:solidFill>
                <a:latin typeface="Verdana"/>
                <a:ea typeface="DejaVu Sans"/>
              </a:rPr>
              <a:t>1. Localização: A localização é muitas vezes considerada a característica mais importante na escolha de um imóvel nos Estados Unidos. As pessoas geralmente procuram por imóveis em bairros seguros e próximos a escolas, comércio, transporte público e outros serviços.</a:t>
            </a:r>
            <a:endParaRPr b="0" lang="pt-BR" sz="1800" spc="-1" strike="noStrike">
              <a:latin typeface="Arial"/>
            </a:endParaRPr>
          </a:p>
          <a:p>
            <a:pPr>
              <a:lnSpc>
                <a:spcPct val="100000"/>
              </a:lnSpc>
              <a:buNone/>
            </a:pPr>
            <a:r>
              <a:rPr b="0" lang="pt-PT" sz="1800" spc="-1" strike="noStrike">
                <a:solidFill>
                  <a:srgbClr val="000000"/>
                </a:solidFill>
                <a:latin typeface="Verdana"/>
                <a:ea typeface="DejaVu Sans"/>
              </a:rPr>
              <a:t>2. Preço: O preço é sempre um fator importante na compra de um imóvel. Os norte-americanos geralmente têm um orçamento definido para sua compra e procuram encontrar a melhor relação entre preço e qualidade.</a:t>
            </a:r>
            <a:endParaRPr b="0" lang="pt-BR" sz="1800" spc="-1" strike="noStrike">
              <a:latin typeface="Arial"/>
            </a:endParaRPr>
          </a:p>
          <a:p>
            <a:pPr>
              <a:lnSpc>
                <a:spcPct val="100000"/>
              </a:lnSpc>
              <a:buNone/>
            </a:pPr>
            <a:endParaRPr b="0" lang="pt-BR" sz="1800" spc="-1" strike="noStrike">
              <a:latin typeface="Arial"/>
            </a:endParaRPr>
          </a:p>
          <a:p>
            <a:pPr>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388520" y="285840"/>
            <a:ext cx="629028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0" name="Text Box 3"/>
          <p:cNvSpPr/>
          <p:nvPr/>
        </p:nvSpPr>
        <p:spPr>
          <a:xfrm>
            <a:off x="380880" y="971640"/>
            <a:ext cx="8415000" cy="3559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arial"/>
                <a:ea typeface="DejaVu Sans"/>
              </a:rPr>
              <a:t>3. Tamanho: O tamanho da propriedade também é uma consideração importante. As necessidades variam dependendo do tamanho da família e da finalidade do imóvel (por exemplo, se será uma casa para morar ou uma propriedade de investimento).</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4. Condição da propriedade: A condição da propriedade é um fator importante na hora de decidir comprar uma casa ou apartamento. As pessoas geralmente preferem imóveis em boas condições, com poucas ou nenhuma reforma necessária.</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5. Comodidades: Os norte-americanos também valorizam as comodidades oferecidas pelo imóvel, como ar-condicionado, aquecedores, piscinas, áreas externas, entre outros.</a:t>
            </a:r>
            <a:endParaRPr b="0" lang="pt-BR" sz="1600" spc="-1" strike="noStrike">
              <a:latin typeface="Arial"/>
            </a:endParaRPr>
          </a:p>
          <a:p>
            <a:pPr algn="just">
              <a:lnSpc>
                <a:spcPct val="100000"/>
              </a:lnSpc>
              <a:buNone/>
            </a:pPr>
            <a:r>
              <a:rPr b="0" lang="pt-PT" sz="1600" spc="-1" strike="noStrike">
                <a:solidFill>
                  <a:srgbClr val="000000"/>
                </a:solidFill>
                <a:latin typeface="arial"/>
                <a:ea typeface="DejaVu Sans"/>
              </a:rPr>
              <a:t>6. História do imóvel: Para alguns compradores, a história do imóvel também pode ser um fator importante na decisão de compra. Isso pode incluir coisas como a idade da propriedade, sua história arquitetônica e sua história como um local importante na comunidade.</a:t>
            </a:r>
            <a:endParaRPr b="0" lang="pt-BR" sz="1600" spc="-1" strike="noStrike">
              <a:latin typeface="Arial"/>
            </a:endParaRPr>
          </a:p>
          <a:p>
            <a:pPr>
              <a:lnSpc>
                <a:spcPct val="100000"/>
              </a:lnSpc>
              <a:buNone/>
            </a:pPr>
            <a:endParaRPr b="0" lang="pt-BR" sz="1800" spc="-1" strike="noStrike">
              <a:latin typeface="Arial"/>
            </a:endParaRPr>
          </a:p>
          <a:p>
            <a:pPr>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208520" y="141840"/>
            <a:ext cx="61650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2" name="Text Box 7"/>
          <p:cNvSpPr/>
          <p:nvPr/>
        </p:nvSpPr>
        <p:spPr>
          <a:xfrm>
            <a:off x="380880" y="751320"/>
            <a:ext cx="8415000" cy="3010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600" spc="-1" strike="noStrike">
                <a:solidFill>
                  <a:srgbClr val="000000"/>
                </a:solidFill>
                <a:latin typeface="Verdana"/>
                <a:ea typeface="DejaVu Sans"/>
              </a:rPr>
              <a:t>7. A </a:t>
            </a:r>
            <a:r>
              <a:rPr b="0" lang="pt-PT" sz="1600" spc="-1" strike="noStrike">
                <a:solidFill>
                  <a:srgbClr val="000000"/>
                </a:solidFill>
                <a:latin typeface="Verdana"/>
                <a:ea typeface="DejaVu Sans"/>
              </a:rPr>
              <a:t>localiza</a:t>
            </a:r>
            <a:r>
              <a:rPr b="0" lang="pt-PT" sz="1600" spc="-1" strike="noStrike">
                <a:solidFill>
                  <a:srgbClr val="000000"/>
                </a:solidFill>
                <a:latin typeface="Verdana"/>
                <a:ea typeface="DejaVu Sans"/>
              </a:rPr>
              <a:t>ção </a:t>
            </a:r>
            <a:r>
              <a:rPr b="0" lang="pt-PT" sz="1600" spc="-1" strike="noStrike">
                <a:solidFill>
                  <a:srgbClr val="000000"/>
                </a:solidFill>
                <a:latin typeface="Verdana"/>
                <a:ea typeface="DejaVu Sans"/>
              </a:rPr>
              <a:t>costeira </a:t>
            </a:r>
            <a:r>
              <a:rPr b="0" lang="pt-PT" sz="1600" spc="-1" strike="noStrike">
                <a:solidFill>
                  <a:srgbClr val="000000"/>
                </a:solidFill>
                <a:latin typeface="Verdana"/>
                <a:ea typeface="DejaVu Sans"/>
              </a:rPr>
              <a:t>pode </a:t>
            </a:r>
            <a:r>
              <a:rPr b="0" lang="pt-PT" sz="1600" spc="-1" strike="noStrike">
                <a:solidFill>
                  <a:srgbClr val="000000"/>
                </a:solidFill>
                <a:latin typeface="Verdana"/>
                <a:ea typeface="DejaVu Sans"/>
              </a:rPr>
              <a:t>oferecer </a:t>
            </a:r>
            <a:r>
              <a:rPr b="0" lang="pt-PT" sz="1600" spc="-1" strike="noStrike">
                <a:solidFill>
                  <a:srgbClr val="000000"/>
                </a:solidFill>
                <a:latin typeface="Verdana"/>
                <a:ea typeface="DejaVu Sans"/>
              </a:rPr>
              <a:t>vistas </a:t>
            </a:r>
            <a:r>
              <a:rPr b="0" lang="pt-PT" sz="1600" spc="-1" strike="noStrike">
                <a:solidFill>
                  <a:srgbClr val="000000"/>
                </a:solidFill>
                <a:latin typeface="Verdana"/>
                <a:ea typeface="DejaVu Sans"/>
              </a:rPr>
              <a:t>deslumb</a:t>
            </a:r>
            <a:r>
              <a:rPr b="0" lang="pt-PT" sz="1600" spc="-1" strike="noStrike">
                <a:solidFill>
                  <a:srgbClr val="000000"/>
                </a:solidFill>
                <a:latin typeface="Verdana"/>
                <a:ea typeface="DejaVu Sans"/>
              </a:rPr>
              <a:t>rantes, </a:t>
            </a:r>
            <a:r>
              <a:rPr b="0" lang="pt-PT" sz="1600" spc="-1" strike="noStrike">
                <a:solidFill>
                  <a:srgbClr val="000000"/>
                </a:solidFill>
                <a:latin typeface="Verdana"/>
                <a:ea typeface="DejaVu Sans"/>
              </a:rPr>
              <a:t>acesso </a:t>
            </a:r>
            <a:r>
              <a:rPr b="0" lang="pt-PT" sz="1600" spc="-1" strike="noStrike">
                <a:solidFill>
                  <a:srgbClr val="000000"/>
                </a:solidFill>
                <a:latin typeface="Verdana"/>
                <a:ea typeface="DejaVu Sans"/>
              </a:rPr>
              <a:t>a praias </a:t>
            </a:r>
            <a:r>
              <a:rPr b="0" lang="pt-PT" sz="1600" spc="-1" strike="noStrike">
                <a:solidFill>
                  <a:srgbClr val="000000"/>
                </a:solidFill>
                <a:latin typeface="Verdana"/>
                <a:ea typeface="DejaVu Sans"/>
              </a:rPr>
              <a:t>e </a:t>
            </a:r>
            <a:r>
              <a:rPr b="0" lang="pt-PT" sz="1600" spc="-1" strike="noStrike">
                <a:solidFill>
                  <a:srgbClr val="000000"/>
                </a:solidFill>
                <a:latin typeface="Verdana"/>
                <a:ea typeface="DejaVu Sans"/>
              </a:rPr>
              <a:t>atividad</a:t>
            </a:r>
            <a:r>
              <a:rPr b="0" lang="pt-PT" sz="1600" spc="-1" strike="noStrike">
                <a:solidFill>
                  <a:srgbClr val="000000"/>
                </a:solidFill>
                <a:latin typeface="Verdana"/>
                <a:ea typeface="DejaVu Sans"/>
              </a:rPr>
              <a:t>es ao ar </a:t>
            </a:r>
            <a:r>
              <a:rPr b="0" lang="pt-PT" sz="1600" spc="-1" strike="noStrike">
                <a:solidFill>
                  <a:srgbClr val="000000"/>
                </a:solidFill>
                <a:latin typeface="Verdana"/>
                <a:ea typeface="DejaVu Sans"/>
              </a:rPr>
              <a:t>livre, </a:t>
            </a:r>
            <a:r>
              <a:rPr b="0" lang="pt-PT" sz="1600" spc="-1" strike="noStrike">
                <a:solidFill>
                  <a:srgbClr val="000000"/>
                </a:solidFill>
                <a:latin typeface="Verdana"/>
                <a:ea typeface="DejaVu Sans"/>
              </a:rPr>
              <a:t>além de </a:t>
            </a:r>
            <a:r>
              <a:rPr b="0" lang="pt-PT" sz="1600" spc="-1" strike="noStrike">
                <a:solidFill>
                  <a:srgbClr val="000000"/>
                </a:solidFill>
                <a:latin typeface="Verdana"/>
                <a:ea typeface="DejaVu Sans"/>
              </a:rPr>
              <a:t>um </a:t>
            </a:r>
            <a:r>
              <a:rPr b="0" lang="pt-PT" sz="1600" spc="-1" strike="noStrike">
                <a:solidFill>
                  <a:srgbClr val="000000"/>
                </a:solidFill>
                <a:latin typeface="Verdana"/>
                <a:ea typeface="DejaVu Sans"/>
              </a:rPr>
              <a:t>estilo </a:t>
            </a:r>
            <a:r>
              <a:rPr b="0" lang="pt-PT" sz="1600" spc="-1" strike="noStrike">
                <a:solidFill>
                  <a:srgbClr val="000000"/>
                </a:solidFill>
                <a:latin typeface="Verdana"/>
                <a:ea typeface="DejaVu Sans"/>
              </a:rPr>
              <a:t>de vida </a:t>
            </a:r>
            <a:r>
              <a:rPr b="0" lang="pt-PT" sz="1600" spc="-1" strike="noStrike">
                <a:solidFill>
                  <a:srgbClr val="000000"/>
                </a:solidFill>
                <a:latin typeface="Verdana"/>
                <a:ea typeface="DejaVu Sans"/>
              </a:rPr>
              <a:t>tranquil</a:t>
            </a:r>
            <a:r>
              <a:rPr b="0" lang="pt-PT" sz="1600" spc="-1" strike="noStrike">
                <a:solidFill>
                  <a:srgbClr val="000000"/>
                </a:solidFill>
                <a:latin typeface="Verdana"/>
                <a:ea typeface="DejaVu Sans"/>
              </a:rPr>
              <a:t>o. No </a:t>
            </a:r>
            <a:r>
              <a:rPr b="0" lang="pt-PT" sz="1600" spc="-1" strike="noStrike">
                <a:solidFill>
                  <a:srgbClr val="000000"/>
                </a:solidFill>
                <a:latin typeface="Verdana"/>
                <a:ea typeface="DejaVu Sans"/>
              </a:rPr>
              <a:t>entanto, </a:t>
            </a:r>
            <a:r>
              <a:rPr b="0" lang="pt-PT" sz="1600" spc="-1" strike="noStrike">
                <a:solidFill>
                  <a:srgbClr val="000000"/>
                </a:solidFill>
                <a:latin typeface="Verdana"/>
                <a:ea typeface="DejaVu Sans"/>
              </a:rPr>
              <a:t>a </a:t>
            </a:r>
            <a:r>
              <a:rPr b="0" lang="pt-PT" sz="1600" spc="-1" strike="noStrike">
                <a:solidFill>
                  <a:srgbClr val="000000"/>
                </a:solidFill>
                <a:latin typeface="Verdana"/>
                <a:ea typeface="DejaVu Sans"/>
              </a:rPr>
              <a:t>proximi</a:t>
            </a:r>
            <a:r>
              <a:rPr b="0" lang="pt-PT" sz="1600" spc="-1" strike="noStrike">
                <a:solidFill>
                  <a:srgbClr val="000000"/>
                </a:solidFill>
                <a:latin typeface="Verdana"/>
                <a:ea typeface="DejaVu Sans"/>
              </a:rPr>
              <a:t>dade ao </a:t>
            </a:r>
            <a:r>
              <a:rPr b="0" lang="pt-PT" sz="1600" spc="-1" strike="noStrike">
                <a:solidFill>
                  <a:srgbClr val="000000"/>
                </a:solidFill>
                <a:latin typeface="Verdana"/>
                <a:ea typeface="DejaVu Sans"/>
              </a:rPr>
              <a:t>mar </a:t>
            </a:r>
            <a:r>
              <a:rPr b="0" lang="pt-PT" sz="1600" spc="-1" strike="noStrike">
                <a:solidFill>
                  <a:srgbClr val="000000"/>
                </a:solidFill>
                <a:latin typeface="Verdana"/>
                <a:ea typeface="DejaVu Sans"/>
              </a:rPr>
              <a:t>pode </a:t>
            </a:r>
            <a:r>
              <a:rPr b="0" lang="pt-PT" sz="1600" spc="-1" strike="noStrike">
                <a:solidFill>
                  <a:srgbClr val="000000"/>
                </a:solidFill>
                <a:latin typeface="Verdana"/>
                <a:ea typeface="DejaVu Sans"/>
              </a:rPr>
              <a:t>influenci</a:t>
            </a:r>
            <a:r>
              <a:rPr b="0" lang="pt-PT" sz="1600" spc="-1" strike="noStrike">
                <a:solidFill>
                  <a:srgbClr val="000000"/>
                </a:solidFill>
                <a:latin typeface="Verdana"/>
                <a:ea typeface="DejaVu Sans"/>
              </a:rPr>
              <a:t>ar no </a:t>
            </a:r>
            <a:r>
              <a:rPr b="0" lang="pt-PT" sz="1600" spc="-1" strike="noStrike">
                <a:solidFill>
                  <a:srgbClr val="000000"/>
                </a:solidFill>
                <a:latin typeface="Verdana"/>
                <a:ea typeface="DejaVu Sans"/>
              </a:rPr>
              <a:t>preço </a:t>
            </a:r>
            <a:r>
              <a:rPr b="0" lang="pt-PT" sz="1600" spc="-1" strike="noStrike">
                <a:solidFill>
                  <a:srgbClr val="000000"/>
                </a:solidFill>
                <a:latin typeface="Verdana"/>
                <a:ea typeface="DejaVu Sans"/>
              </a:rPr>
              <a:t>do </a:t>
            </a:r>
            <a:r>
              <a:rPr b="0" lang="pt-PT" sz="1600" spc="-1" strike="noStrike">
                <a:solidFill>
                  <a:srgbClr val="000000"/>
                </a:solidFill>
                <a:latin typeface="Verdana"/>
                <a:ea typeface="DejaVu Sans"/>
              </a:rPr>
              <a:t>imóvel, </a:t>
            </a:r>
            <a:r>
              <a:rPr b="0" lang="pt-PT" sz="1600" spc="-1" strike="noStrike">
                <a:solidFill>
                  <a:srgbClr val="000000"/>
                </a:solidFill>
                <a:latin typeface="Verdana"/>
                <a:ea typeface="DejaVu Sans"/>
              </a:rPr>
              <a:t>então </a:t>
            </a:r>
            <a:r>
              <a:rPr b="0" lang="pt-PT" sz="1600" spc="-1" strike="noStrike">
                <a:solidFill>
                  <a:srgbClr val="000000"/>
                </a:solidFill>
                <a:latin typeface="Verdana"/>
                <a:ea typeface="DejaVu Sans"/>
              </a:rPr>
              <a:t>os </a:t>
            </a:r>
            <a:r>
              <a:rPr b="0" lang="pt-PT" sz="1600" spc="-1" strike="noStrike">
                <a:solidFill>
                  <a:srgbClr val="000000"/>
                </a:solidFill>
                <a:latin typeface="Verdana"/>
                <a:ea typeface="DejaVu Sans"/>
              </a:rPr>
              <a:t>compra</a:t>
            </a:r>
            <a:r>
              <a:rPr b="0" lang="pt-PT" sz="1600" spc="-1" strike="noStrike">
                <a:solidFill>
                  <a:srgbClr val="000000"/>
                </a:solidFill>
                <a:latin typeface="Verdana"/>
                <a:ea typeface="DejaVu Sans"/>
              </a:rPr>
              <a:t>dores </a:t>
            </a:r>
            <a:r>
              <a:rPr b="0" lang="pt-PT" sz="1600" spc="-1" strike="noStrike">
                <a:solidFill>
                  <a:srgbClr val="000000"/>
                </a:solidFill>
                <a:latin typeface="Verdana"/>
                <a:ea typeface="DejaVu Sans"/>
              </a:rPr>
              <a:t>devem </a:t>
            </a:r>
            <a:r>
              <a:rPr b="0" lang="pt-PT" sz="1600" spc="-1" strike="noStrike">
                <a:solidFill>
                  <a:srgbClr val="000000"/>
                </a:solidFill>
                <a:latin typeface="Verdana"/>
                <a:ea typeface="DejaVu Sans"/>
              </a:rPr>
              <a:t>estar </a:t>
            </a:r>
            <a:r>
              <a:rPr b="0" lang="pt-PT" sz="1600" spc="-1" strike="noStrike">
                <a:solidFill>
                  <a:srgbClr val="000000"/>
                </a:solidFill>
                <a:latin typeface="Verdana"/>
                <a:ea typeface="DejaVu Sans"/>
              </a:rPr>
              <a:t>prepara</a:t>
            </a:r>
            <a:r>
              <a:rPr b="0" lang="pt-PT" sz="1600" spc="-1" strike="noStrike">
                <a:solidFill>
                  <a:srgbClr val="000000"/>
                </a:solidFill>
                <a:latin typeface="Verdana"/>
                <a:ea typeface="DejaVu Sans"/>
              </a:rPr>
              <a:t>dos </a:t>
            </a:r>
            <a:r>
              <a:rPr b="0" lang="pt-PT" sz="1600" spc="-1" strike="noStrike">
                <a:solidFill>
                  <a:srgbClr val="000000"/>
                </a:solidFill>
                <a:latin typeface="Verdana"/>
                <a:ea typeface="DejaVu Sans"/>
              </a:rPr>
              <a:t>para </a:t>
            </a:r>
            <a:r>
              <a:rPr b="0" lang="pt-PT" sz="1600" spc="-1" strike="noStrike">
                <a:solidFill>
                  <a:srgbClr val="000000"/>
                </a:solidFill>
                <a:latin typeface="Verdana"/>
                <a:ea typeface="DejaVu Sans"/>
              </a:rPr>
              <a:t>pagar </a:t>
            </a:r>
            <a:r>
              <a:rPr b="0" lang="pt-PT" sz="1600" spc="-1" strike="noStrike">
                <a:solidFill>
                  <a:srgbClr val="000000"/>
                </a:solidFill>
                <a:latin typeface="Verdana"/>
                <a:ea typeface="DejaVu Sans"/>
              </a:rPr>
              <a:t>um </a:t>
            </a:r>
            <a:r>
              <a:rPr b="0" lang="pt-PT" sz="1600" spc="-1" strike="noStrike">
                <a:solidFill>
                  <a:srgbClr val="000000"/>
                </a:solidFill>
                <a:latin typeface="Verdana"/>
                <a:ea typeface="DejaVu Sans"/>
              </a:rPr>
              <a:t>valor </a:t>
            </a:r>
            <a:r>
              <a:rPr b="0" lang="pt-PT" sz="1600" spc="-1" strike="noStrike">
                <a:solidFill>
                  <a:srgbClr val="000000"/>
                </a:solidFill>
                <a:latin typeface="Verdana"/>
                <a:ea typeface="DejaVu Sans"/>
              </a:rPr>
              <a:t>mais </a:t>
            </a:r>
            <a:r>
              <a:rPr b="0" lang="pt-PT" sz="1600" spc="-1" strike="noStrike">
                <a:solidFill>
                  <a:srgbClr val="000000"/>
                </a:solidFill>
                <a:latin typeface="Verdana"/>
                <a:ea typeface="DejaVu Sans"/>
              </a:rPr>
              <a:t>elevado </a:t>
            </a:r>
            <a:r>
              <a:rPr b="0" lang="pt-PT" sz="1600" spc="-1" strike="noStrike">
                <a:solidFill>
                  <a:srgbClr val="000000"/>
                </a:solidFill>
                <a:latin typeface="Verdana"/>
                <a:ea typeface="DejaVu Sans"/>
              </a:rPr>
              <a:t>nesses </a:t>
            </a:r>
            <a:r>
              <a:rPr b="0" lang="pt-PT" sz="1600" spc="-1" strike="noStrike">
                <a:solidFill>
                  <a:srgbClr val="000000"/>
                </a:solidFill>
                <a:latin typeface="Verdana"/>
                <a:ea typeface="DejaVu Sans"/>
              </a:rPr>
              <a:t>casos. É </a:t>
            </a:r>
            <a:r>
              <a:rPr b="0" lang="pt-PT" sz="1600" spc="-1" strike="noStrike">
                <a:solidFill>
                  <a:srgbClr val="000000"/>
                </a:solidFill>
                <a:latin typeface="Verdana"/>
                <a:ea typeface="DejaVu Sans"/>
              </a:rPr>
              <a:t>importa</a:t>
            </a:r>
            <a:r>
              <a:rPr b="0" lang="pt-PT" sz="1600" spc="-1" strike="noStrike">
                <a:solidFill>
                  <a:srgbClr val="000000"/>
                </a:solidFill>
                <a:latin typeface="Verdana"/>
                <a:ea typeface="DejaVu Sans"/>
              </a:rPr>
              <a:t>nte </a:t>
            </a:r>
            <a:r>
              <a:rPr b="0" lang="pt-PT" sz="1600" spc="-1" strike="noStrike">
                <a:solidFill>
                  <a:srgbClr val="000000"/>
                </a:solidFill>
                <a:latin typeface="Verdana"/>
                <a:ea typeface="DejaVu Sans"/>
              </a:rPr>
              <a:t>lembrar </a:t>
            </a:r>
            <a:r>
              <a:rPr b="0" lang="pt-PT" sz="1600" spc="-1" strike="noStrike">
                <a:solidFill>
                  <a:srgbClr val="000000"/>
                </a:solidFill>
                <a:latin typeface="Verdana"/>
                <a:ea typeface="DejaVu Sans"/>
              </a:rPr>
              <a:t>que a </a:t>
            </a:r>
            <a:r>
              <a:rPr b="0" lang="pt-PT" sz="1600" spc="-1" strike="noStrike">
                <a:solidFill>
                  <a:srgbClr val="000000"/>
                </a:solidFill>
                <a:latin typeface="Verdana"/>
                <a:ea typeface="DejaVu Sans"/>
              </a:rPr>
              <a:t>localiza</a:t>
            </a:r>
            <a:r>
              <a:rPr b="0" lang="pt-PT" sz="1600" spc="-1" strike="noStrike">
                <a:solidFill>
                  <a:srgbClr val="000000"/>
                </a:solidFill>
                <a:latin typeface="Verdana"/>
                <a:ea typeface="DejaVu Sans"/>
              </a:rPr>
              <a:t>ção é </a:t>
            </a:r>
            <a:r>
              <a:rPr b="0" lang="pt-PT" sz="1600" spc="-1" strike="noStrike">
                <a:solidFill>
                  <a:srgbClr val="000000"/>
                </a:solidFill>
                <a:latin typeface="Verdana"/>
                <a:ea typeface="DejaVu Sans"/>
              </a:rPr>
              <a:t>um </a:t>
            </a:r>
            <a:r>
              <a:rPr b="0" lang="pt-PT" sz="1600" spc="-1" strike="noStrike">
                <a:solidFill>
                  <a:srgbClr val="000000"/>
                </a:solidFill>
                <a:latin typeface="Verdana"/>
                <a:ea typeface="DejaVu Sans"/>
              </a:rPr>
              <a:t>fator </a:t>
            </a:r>
            <a:r>
              <a:rPr b="0" lang="pt-PT" sz="1600" spc="-1" strike="noStrike">
                <a:solidFill>
                  <a:srgbClr val="000000"/>
                </a:solidFill>
                <a:latin typeface="Verdana"/>
                <a:ea typeface="DejaVu Sans"/>
              </a:rPr>
              <a:t>pessoal </a:t>
            </a:r>
            <a:r>
              <a:rPr b="0" lang="pt-PT" sz="1600" spc="-1" strike="noStrike">
                <a:solidFill>
                  <a:srgbClr val="000000"/>
                </a:solidFill>
                <a:latin typeface="Verdana"/>
                <a:ea typeface="DejaVu Sans"/>
              </a:rPr>
              <a:t>e </a:t>
            </a:r>
            <a:r>
              <a:rPr b="0" lang="pt-PT" sz="1600" spc="-1" strike="noStrike">
                <a:solidFill>
                  <a:srgbClr val="000000"/>
                </a:solidFill>
                <a:latin typeface="Verdana"/>
                <a:ea typeface="DejaVu Sans"/>
              </a:rPr>
              <a:t>depend</a:t>
            </a:r>
            <a:r>
              <a:rPr b="0" lang="pt-PT" sz="1600" spc="-1" strike="noStrike">
                <a:solidFill>
                  <a:srgbClr val="000000"/>
                </a:solidFill>
                <a:latin typeface="Verdana"/>
                <a:ea typeface="DejaVu Sans"/>
              </a:rPr>
              <a:t>e das </a:t>
            </a:r>
            <a:r>
              <a:rPr b="0" lang="pt-PT" sz="1600" spc="-1" strike="noStrike">
                <a:solidFill>
                  <a:srgbClr val="000000"/>
                </a:solidFill>
                <a:latin typeface="Verdana"/>
                <a:ea typeface="DejaVu Sans"/>
              </a:rPr>
              <a:t>preferên</a:t>
            </a:r>
            <a:r>
              <a:rPr b="0" lang="pt-PT" sz="1600" spc="-1" strike="noStrike">
                <a:solidFill>
                  <a:srgbClr val="000000"/>
                </a:solidFill>
                <a:latin typeface="Verdana"/>
                <a:ea typeface="DejaVu Sans"/>
              </a:rPr>
              <a:t>cias de </a:t>
            </a:r>
            <a:r>
              <a:rPr b="0" lang="pt-PT" sz="1600" spc="-1" strike="noStrike">
                <a:solidFill>
                  <a:srgbClr val="000000"/>
                </a:solidFill>
                <a:latin typeface="Verdana"/>
                <a:ea typeface="DejaVu Sans"/>
              </a:rPr>
              <a:t>cada </a:t>
            </a:r>
            <a:r>
              <a:rPr b="0" lang="pt-PT" sz="1600" spc="-1" strike="noStrike">
                <a:solidFill>
                  <a:srgbClr val="000000"/>
                </a:solidFill>
                <a:latin typeface="Verdana"/>
                <a:ea typeface="DejaVu Sans"/>
              </a:rPr>
              <a:t>indivídu</a:t>
            </a:r>
            <a:r>
              <a:rPr b="0" lang="pt-PT" sz="1600" spc="-1" strike="noStrike">
                <a:solidFill>
                  <a:srgbClr val="000000"/>
                </a:solidFill>
                <a:latin typeface="Verdana"/>
                <a:ea typeface="DejaVu Sans"/>
              </a:rPr>
              <a:t>o ou </a:t>
            </a:r>
            <a:r>
              <a:rPr b="0" lang="pt-PT" sz="1600" spc="-1" strike="noStrike">
                <a:solidFill>
                  <a:srgbClr val="000000"/>
                </a:solidFill>
                <a:latin typeface="Verdana"/>
                <a:ea typeface="DejaVu Sans"/>
              </a:rPr>
              <a:t>família </a:t>
            </a:r>
            <a:r>
              <a:rPr b="0" lang="pt-PT" sz="1600" spc="-1" strike="noStrike">
                <a:solidFill>
                  <a:srgbClr val="000000"/>
                </a:solidFill>
                <a:latin typeface="Verdana"/>
                <a:ea typeface="DejaVu Sans"/>
              </a:rPr>
              <a:t>que </a:t>
            </a:r>
            <a:r>
              <a:rPr b="0" lang="pt-PT" sz="1600" spc="-1" strike="noStrike">
                <a:solidFill>
                  <a:srgbClr val="000000"/>
                </a:solidFill>
                <a:latin typeface="Verdana"/>
                <a:ea typeface="DejaVu Sans"/>
              </a:rPr>
              <a:t>está </a:t>
            </a:r>
            <a:r>
              <a:rPr b="0" lang="pt-PT" sz="1600" spc="-1" strike="noStrike">
                <a:solidFill>
                  <a:srgbClr val="000000"/>
                </a:solidFill>
                <a:latin typeface="Verdana"/>
                <a:ea typeface="DejaVu Sans"/>
              </a:rPr>
              <a:t>procura</a:t>
            </a:r>
            <a:r>
              <a:rPr b="0" lang="pt-PT" sz="1600" spc="-1" strike="noStrike">
                <a:solidFill>
                  <a:srgbClr val="000000"/>
                </a:solidFill>
                <a:latin typeface="Verdana"/>
                <a:ea typeface="DejaVu Sans"/>
              </a:rPr>
              <a:t>ndo </a:t>
            </a:r>
            <a:r>
              <a:rPr b="0" lang="pt-PT" sz="1600" spc="-1" strike="noStrike">
                <a:solidFill>
                  <a:srgbClr val="000000"/>
                </a:solidFill>
                <a:latin typeface="Verdana"/>
                <a:ea typeface="DejaVu Sans"/>
              </a:rPr>
              <a:t>comprar </a:t>
            </a:r>
            <a:r>
              <a:rPr b="0" lang="pt-PT" sz="1600" spc="-1" strike="noStrike">
                <a:solidFill>
                  <a:srgbClr val="000000"/>
                </a:solidFill>
                <a:latin typeface="Verdana"/>
                <a:ea typeface="DejaVu Sans"/>
              </a:rPr>
              <a:t>um </a:t>
            </a:r>
            <a:r>
              <a:rPr b="0" lang="pt-PT" sz="1600" spc="-1" strike="noStrike">
                <a:solidFill>
                  <a:srgbClr val="000000"/>
                </a:solidFill>
                <a:latin typeface="Verdana"/>
                <a:ea typeface="DejaVu Sans"/>
              </a:rPr>
              <a:t>imóvel.</a:t>
            </a:r>
            <a:endParaRPr b="0" lang="pt-BR" sz="1600" spc="-1" strike="noStrike">
              <a:latin typeface="Arial"/>
            </a:endParaRPr>
          </a:p>
          <a:p>
            <a:pPr algn="just">
              <a:lnSpc>
                <a:spcPct val="100000"/>
              </a:lnSpc>
              <a:buNone/>
            </a:pPr>
            <a:r>
              <a:rPr b="0" lang="pt-PT" sz="1600" spc="-1" strike="noStrike">
                <a:solidFill>
                  <a:srgbClr val="000000"/>
                </a:solidFill>
                <a:latin typeface="Verdana"/>
                <a:ea typeface="DejaVu Sans"/>
              </a:rPr>
              <a:t>Tendo </a:t>
            </a:r>
            <a:r>
              <a:rPr b="0" lang="pt-PT" sz="1600" spc="-1" strike="noStrike">
                <a:solidFill>
                  <a:srgbClr val="000000"/>
                </a:solidFill>
                <a:latin typeface="Verdana"/>
                <a:ea typeface="DejaVu Sans"/>
              </a:rPr>
              <a:t>estas </a:t>
            </a:r>
            <a:r>
              <a:rPr b="0" lang="pt-PT" sz="1600" spc="-1" strike="noStrike">
                <a:solidFill>
                  <a:srgbClr val="000000"/>
                </a:solidFill>
                <a:latin typeface="Verdana"/>
                <a:ea typeface="DejaVu Sans"/>
              </a:rPr>
              <a:t>informa</a:t>
            </a:r>
            <a:r>
              <a:rPr b="0" lang="pt-PT" sz="1600" spc="-1" strike="noStrike">
                <a:solidFill>
                  <a:srgbClr val="000000"/>
                </a:solidFill>
                <a:latin typeface="Verdana"/>
                <a:ea typeface="DejaVu Sans"/>
              </a:rPr>
              <a:t>ções, </a:t>
            </a:r>
            <a:r>
              <a:rPr b="0" lang="pt-PT" sz="1600" spc="-1" strike="noStrike">
                <a:solidFill>
                  <a:srgbClr val="000000"/>
                </a:solidFill>
                <a:latin typeface="Verdana"/>
                <a:ea typeface="DejaVu Sans"/>
              </a:rPr>
              <a:t>inicio o </a:t>
            </a:r>
            <a:r>
              <a:rPr b="0" lang="pt-PT" sz="1600" spc="-1" strike="noStrike">
                <a:solidFill>
                  <a:srgbClr val="000000"/>
                </a:solidFill>
                <a:latin typeface="Verdana"/>
                <a:ea typeface="DejaVu Sans"/>
              </a:rPr>
              <a:t>process</a:t>
            </a:r>
            <a:r>
              <a:rPr b="0" lang="pt-PT" sz="1600" spc="-1" strike="noStrike">
                <a:solidFill>
                  <a:srgbClr val="000000"/>
                </a:solidFill>
                <a:latin typeface="Verdana"/>
                <a:ea typeface="DejaVu Sans"/>
              </a:rPr>
              <a:t>o </a:t>
            </a:r>
            <a:r>
              <a:rPr b="0" lang="pt-PT" sz="1600" spc="-1" strike="noStrike">
                <a:solidFill>
                  <a:srgbClr val="000000"/>
                </a:solidFill>
                <a:latin typeface="Verdana"/>
                <a:ea typeface="DejaVu Sans"/>
              </a:rPr>
              <a:t>explorat</a:t>
            </a:r>
            <a:r>
              <a:rPr b="0" lang="pt-PT" sz="1600" spc="-1" strike="noStrike">
                <a:solidFill>
                  <a:srgbClr val="000000"/>
                </a:solidFill>
                <a:latin typeface="Verdana"/>
                <a:ea typeface="DejaVu Sans"/>
              </a:rPr>
              <a:t>ório </a:t>
            </a:r>
            <a:r>
              <a:rPr b="0" lang="pt-PT" sz="1600" spc="-1" strike="noStrike">
                <a:solidFill>
                  <a:srgbClr val="000000"/>
                </a:solidFill>
                <a:latin typeface="Verdana"/>
                <a:ea typeface="DejaVu Sans"/>
              </a:rPr>
              <a:t>verifica</a:t>
            </a:r>
            <a:r>
              <a:rPr b="0" lang="pt-PT" sz="1600" spc="-1" strike="noStrike">
                <a:solidFill>
                  <a:srgbClr val="000000"/>
                </a:solidFill>
                <a:latin typeface="Verdana"/>
                <a:ea typeface="DejaVu Sans"/>
              </a:rPr>
              <a:t>ndo a </a:t>
            </a:r>
            <a:r>
              <a:rPr b="0" lang="pt-PT" sz="1600" spc="-1" strike="noStrike">
                <a:solidFill>
                  <a:srgbClr val="000000"/>
                </a:solidFill>
                <a:latin typeface="Verdana"/>
                <a:ea typeface="DejaVu Sans"/>
              </a:rPr>
              <a:t>consistê</a:t>
            </a:r>
            <a:r>
              <a:rPr b="0" lang="pt-PT" sz="1600" spc="-1" strike="noStrike">
                <a:solidFill>
                  <a:srgbClr val="000000"/>
                </a:solidFill>
                <a:latin typeface="Verdana"/>
                <a:ea typeface="DejaVu Sans"/>
              </a:rPr>
              <a:t>ncia dos </a:t>
            </a:r>
            <a:r>
              <a:rPr b="0" lang="pt-PT" sz="1600" spc="-1" strike="noStrike">
                <a:solidFill>
                  <a:srgbClr val="000000"/>
                </a:solidFill>
                <a:latin typeface="Verdana"/>
                <a:ea typeface="DejaVu Sans"/>
              </a:rPr>
              <a:t>dados </a:t>
            </a:r>
            <a:r>
              <a:rPr b="0" lang="pt-PT" sz="1600" spc="-1" strike="noStrike">
                <a:solidFill>
                  <a:srgbClr val="000000"/>
                </a:solidFill>
                <a:latin typeface="Verdana"/>
                <a:ea typeface="DejaVu Sans"/>
              </a:rPr>
              <a:t>do </a:t>
            </a:r>
            <a:r>
              <a:rPr b="0" lang="pt-PT" sz="1600" spc="-1" strike="noStrike">
                <a:solidFill>
                  <a:srgbClr val="000000"/>
                </a:solidFill>
                <a:latin typeface="Verdana"/>
                <a:ea typeface="DejaVu Sans"/>
              </a:rPr>
              <a:t>DataSet</a:t>
            </a:r>
            <a:r>
              <a:rPr b="0" lang="pt-PT" sz="1600" spc="-1" strike="noStrike">
                <a:solidFill>
                  <a:srgbClr val="000000"/>
                </a:solidFill>
                <a:latin typeface="Verdana"/>
                <a:ea typeface="DejaVu Sans"/>
              </a:rPr>
              <a:t>: Faço </a:t>
            </a:r>
            <a:r>
              <a:rPr b="0" lang="pt-PT" sz="1600" spc="-1" strike="noStrike">
                <a:solidFill>
                  <a:srgbClr val="000000"/>
                </a:solidFill>
                <a:latin typeface="Verdana"/>
                <a:ea typeface="DejaVu Sans"/>
              </a:rPr>
              <a:t>um IF </a:t>
            </a:r>
            <a:r>
              <a:rPr b="0" lang="pt-PT" sz="1600" spc="-1" strike="noStrike">
                <a:solidFill>
                  <a:srgbClr val="000000"/>
                </a:solidFill>
                <a:latin typeface="Verdana"/>
                <a:ea typeface="DejaVu Sans"/>
              </a:rPr>
              <a:t>para </a:t>
            </a:r>
            <a:r>
              <a:rPr b="0" lang="pt-PT" sz="1600" spc="-1" strike="noStrike">
                <a:solidFill>
                  <a:srgbClr val="000000"/>
                </a:solidFill>
                <a:latin typeface="Verdana"/>
                <a:ea typeface="DejaVu Sans"/>
              </a:rPr>
              <a:t>testar </a:t>
            </a:r>
            <a:r>
              <a:rPr b="0" lang="pt-PT" sz="1600" spc="-1" strike="noStrike">
                <a:solidFill>
                  <a:srgbClr val="000000"/>
                </a:solidFill>
                <a:latin typeface="Verdana"/>
                <a:ea typeface="DejaVu Sans"/>
              </a:rPr>
              <a:t>se exite </a:t>
            </a:r>
            <a:r>
              <a:rPr b="0" lang="pt-PT" sz="1600" spc="-1" strike="noStrike">
                <a:solidFill>
                  <a:srgbClr val="000000"/>
                </a:solidFill>
                <a:latin typeface="Verdana"/>
                <a:ea typeface="DejaVu Sans"/>
              </a:rPr>
              <a:t>valores </a:t>
            </a:r>
            <a:r>
              <a:rPr b="0" lang="pt-PT" sz="1600" spc="-1" strike="noStrike">
                <a:solidFill>
                  <a:srgbClr val="000000"/>
                </a:solidFill>
                <a:latin typeface="Verdana"/>
                <a:ea typeface="DejaVu Sans"/>
              </a:rPr>
              <a:t>nulos, </a:t>
            </a:r>
            <a:r>
              <a:rPr b="0" lang="pt-PT" sz="1600" spc="-1" strike="noStrike">
                <a:solidFill>
                  <a:srgbClr val="000000"/>
                </a:solidFill>
                <a:latin typeface="Verdana"/>
                <a:ea typeface="DejaVu Sans"/>
              </a:rPr>
              <a:t>aplicand</a:t>
            </a:r>
            <a:r>
              <a:rPr b="0" lang="pt-PT" sz="1600" spc="-1" strike="noStrike">
                <a:solidFill>
                  <a:srgbClr val="000000"/>
                </a:solidFill>
                <a:latin typeface="Verdana"/>
                <a:ea typeface="DejaVu Sans"/>
              </a:rPr>
              <a:t>o </a:t>
            </a:r>
            <a:r>
              <a:rPr b="0" lang="pt-PT" sz="1600" spc="-1" strike="noStrike">
                <a:solidFill>
                  <a:srgbClr val="000000"/>
                </a:solidFill>
                <a:latin typeface="Verdana"/>
                <a:ea typeface="DejaVu Sans"/>
              </a:rPr>
              <a:t>isna().a</a:t>
            </a:r>
            <a:r>
              <a:rPr b="0" lang="pt-PT" sz="1600" spc="-1" strike="noStrike">
                <a:solidFill>
                  <a:srgbClr val="000000"/>
                </a:solidFill>
                <a:latin typeface="Verdana"/>
                <a:ea typeface="DejaVu Sans"/>
              </a:rPr>
              <a:t>ny().any</a:t>
            </a:r>
            <a:r>
              <a:rPr b="0" lang="pt-PT" sz="1600" spc="-1" strike="noStrike">
                <a:solidFill>
                  <a:srgbClr val="000000"/>
                </a:solidFill>
                <a:latin typeface="Verdana"/>
                <a:ea typeface="DejaVu Sans"/>
              </a:rPr>
              <a:t>() para </a:t>
            </a:r>
            <a:r>
              <a:rPr b="0" lang="pt-PT" sz="1600" spc="-1" strike="noStrike">
                <a:solidFill>
                  <a:srgbClr val="000000"/>
                </a:solidFill>
                <a:latin typeface="Verdana"/>
                <a:ea typeface="DejaVu Sans"/>
              </a:rPr>
              <a:t>o teste. </a:t>
            </a:r>
            <a:r>
              <a:rPr b="0" lang="pt-PT" sz="1600" spc="-1" strike="noStrike">
                <a:solidFill>
                  <a:srgbClr val="000000"/>
                </a:solidFill>
                <a:latin typeface="Verdana"/>
                <a:ea typeface="DejaVu Sans"/>
              </a:rPr>
              <a:t>O </a:t>
            </a:r>
            <a:r>
              <a:rPr b="0" lang="pt-PT" sz="1600" spc="-1" strike="noStrike">
                <a:solidFill>
                  <a:srgbClr val="000000"/>
                </a:solidFill>
                <a:latin typeface="Verdana"/>
                <a:ea typeface="DejaVu Sans"/>
              </a:rPr>
              <a:t>Resulta</a:t>
            </a:r>
            <a:r>
              <a:rPr b="0" lang="pt-PT" sz="1600" spc="-1" strike="noStrike">
                <a:solidFill>
                  <a:srgbClr val="000000"/>
                </a:solidFill>
                <a:latin typeface="Verdana"/>
                <a:ea typeface="DejaVu Sans"/>
              </a:rPr>
              <a:t>do do </a:t>
            </a:r>
            <a:r>
              <a:rPr b="0" lang="pt-PT" sz="1600" spc="-1" strike="noStrike">
                <a:solidFill>
                  <a:srgbClr val="000000"/>
                </a:solidFill>
                <a:latin typeface="Verdana"/>
                <a:ea typeface="DejaVu Sans"/>
              </a:rPr>
              <a:t>teste foi </a:t>
            </a:r>
            <a:r>
              <a:rPr b="0" lang="pt-PT" sz="1600" spc="-1" strike="noStrike">
                <a:solidFill>
                  <a:srgbClr val="000000"/>
                </a:solidFill>
                <a:latin typeface="Verdana"/>
                <a:ea typeface="DejaVu Sans"/>
              </a:rPr>
              <a:t>negativ</a:t>
            </a:r>
            <a:r>
              <a:rPr b="0" lang="pt-PT" sz="1600" spc="-1" strike="noStrike">
                <a:solidFill>
                  <a:srgbClr val="000000"/>
                </a:solidFill>
                <a:latin typeface="Verdana"/>
                <a:ea typeface="DejaVu Sans"/>
              </a:rPr>
              <a:t>o, não </a:t>
            </a:r>
            <a:r>
              <a:rPr b="0" lang="pt-PT" sz="1600" spc="-1" strike="noStrike">
                <a:solidFill>
                  <a:srgbClr val="000000"/>
                </a:solidFill>
                <a:latin typeface="Verdana"/>
                <a:ea typeface="DejaVu Sans"/>
              </a:rPr>
              <a:t>foram </a:t>
            </a:r>
            <a:r>
              <a:rPr b="0" lang="pt-PT" sz="1600" spc="-1" strike="noStrike">
                <a:solidFill>
                  <a:srgbClr val="000000"/>
                </a:solidFill>
                <a:latin typeface="Verdana"/>
                <a:ea typeface="DejaVu Sans"/>
              </a:rPr>
              <a:t>encontr</a:t>
            </a:r>
            <a:r>
              <a:rPr b="0" lang="pt-PT" sz="1600" spc="-1" strike="noStrike">
                <a:solidFill>
                  <a:srgbClr val="000000"/>
                </a:solidFill>
                <a:latin typeface="Verdana"/>
                <a:ea typeface="DejaVu Sans"/>
              </a:rPr>
              <a:t>ado </a:t>
            </a:r>
            <a:r>
              <a:rPr b="0" lang="pt-PT" sz="1600" spc="-1" strike="noStrike">
                <a:solidFill>
                  <a:srgbClr val="000000"/>
                </a:solidFill>
                <a:latin typeface="Verdana"/>
                <a:ea typeface="DejaVu Sans"/>
              </a:rPr>
              <a:t>valores </a:t>
            </a:r>
            <a:r>
              <a:rPr b="0" lang="pt-PT" sz="1600" spc="-1" strike="noStrike">
                <a:solidFill>
                  <a:srgbClr val="000000"/>
                </a:solidFill>
                <a:latin typeface="Verdana"/>
                <a:ea typeface="DejaVu Sans"/>
              </a:rPr>
              <a:t>nulos.</a:t>
            </a:r>
            <a:endParaRPr b="0" lang="pt-BR" sz="1600" spc="-1" strike="noStrike">
              <a:latin typeface="Arial"/>
            </a:endParaRPr>
          </a:p>
          <a:p>
            <a:pPr>
              <a:lnSpc>
                <a:spcPct val="100000"/>
              </a:lnSpc>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208520" y="141840"/>
            <a:ext cx="61650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arial"/>
              </a:rPr>
              <a:t>A</a:t>
            </a:r>
            <a:r>
              <a:rPr b="1" lang="pt-BR" sz="2500" spc="-151" strike="noStrike">
                <a:solidFill>
                  <a:srgbClr val="1c1b1c"/>
                </a:solidFill>
                <a:latin typeface="arial"/>
              </a:rPr>
              <a:t> </a:t>
            </a:r>
            <a:r>
              <a:rPr b="1" lang="pt-PT" sz="2500" spc="-26" strike="noStrike">
                <a:solidFill>
                  <a:srgbClr val="1c1b1c"/>
                </a:solidFill>
                <a:latin typeface="arial"/>
              </a:rPr>
              <a:t>Preparação e Exploração</a:t>
            </a:r>
            <a:r>
              <a:rPr b="1" lang="pt-PT" sz="2500" spc="-151" strike="noStrike">
                <a:solidFill>
                  <a:srgbClr val="1c1b1c"/>
                </a:solidFill>
                <a:latin typeface="arial"/>
              </a:rPr>
              <a:t> </a:t>
            </a:r>
            <a:r>
              <a:rPr b="1" lang="pt-PT" sz="2500" spc="-55" strike="noStrike">
                <a:solidFill>
                  <a:srgbClr val="1c1b1c"/>
                </a:solidFill>
                <a:latin typeface="arial"/>
              </a:rPr>
              <a:t>dos</a:t>
            </a:r>
            <a:r>
              <a:rPr b="1" lang="pt-PT" sz="2500" spc="-151" strike="noStrike">
                <a:solidFill>
                  <a:srgbClr val="1c1b1c"/>
                </a:solidFill>
                <a:latin typeface="arial"/>
              </a:rPr>
              <a:t> </a:t>
            </a:r>
            <a:r>
              <a:rPr b="1" lang="pt-PT" sz="2500" spc="-80" strike="noStrike">
                <a:solidFill>
                  <a:srgbClr val="1c1b1c"/>
                </a:solidFill>
                <a:latin typeface="arial"/>
              </a:rPr>
              <a:t>D</a:t>
            </a:r>
            <a:r>
              <a:rPr b="1" lang="pt-PT" sz="2500" spc="-60" strike="noStrike">
                <a:solidFill>
                  <a:srgbClr val="1c1b1c"/>
                </a:solidFill>
                <a:latin typeface="arial"/>
              </a:rPr>
              <a:t>a</a:t>
            </a:r>
            <a:r>
              <a:rPr b="1" lang="pt-PT" sz="2500" spc="-157" strike="noStrike">
                <a:solidFill>
                  <a:srgbClr val="1c1b1c"/>
                </a:solidFill>
                <a:latin typeface="arial"/>
              </a:rPr>
              <a:t>dos:</a:t>
            </a:r>
            <a:endParaRPr b="0" lang="pt-BR" sz="2500" spc="-1" strike="noStrike">
              <a:latin typeface="arial"/>
            </a:endParaRPr>
          </a:p>
        </p:txBody>
      </p:sp>
      <p:sp>
        <p:nvSpPr>
          <p:cNvPr id="224" name="Text Box 8"/>
          <p:cNvSpPr/>
          <p:nvPr/>
        </p:nvSpPr>
        <p:spPr>
          <a:xfrm>
            <a:off x="272880" y="967320"/>
            <a:ext cx="8415000" cy="227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pt-PT" sz="1600" spc="-1" strike="noStrike">
                <a:solidFill>
                  <a:srgbClr val="000000"/>
                </a:solidFill>
                <a:latin typeface="arial"/>
                <a:ea typeface="DejaVu Sans"/>
              </a:rPr>
              <a:t>Na </a:t>
            </a:r>
            <a:r>
              <a:rPr b="0" lang="pt-PT" sz="1600" spc="-1" strike="noStrike">
                <a:solidFill>
                  <a:srgbClr val="000000"/>
                </a:solidFill>
                <a:latin typeface="arial"/>
                <a:ea typeface="DejaVu Sans"/>
              </a:rPr>
              <a:t>sequênci</a:t>
            </a:r>
            <a:r>
              <a:rPr b="0" lang="pt-PT" sz="1600" spc="-1" strike="noStrike">
                <a:solidFill>
                  <a:srgbClr val="000000"/>
                </a:solidFill>
                <a:latin typeface="arial"/>
                <a:ea typeface="DejaVu Sans"/>
              </a:rPr>
              <a:t>a busco </a:t>
            </a:r>
            <a:r>
              <a:rPr b="0" lang="pt-PT" sz="1600" spc="-1" strike="noStrike">
                <a:solidFill>
                  <a:srgbClr val="000000"/>
                </a:solidFill>
                <a:latin typeface="arial"/>
                <a:ea typeface="DejaVu Sans"/>
              </a:rPr>
              <a:t>os </a:t>
            </a:r>
            <a:r>
              <a:rPr b="0" lang="pt-PT" sz="1600" spc="-1" strike="noStrike">
                <a:solidFill>
                  <a:srgbClr val="000000"/>
                </a:solidFill>
                <a:latin typeface="arial"/>
                <a:ea typeface="DejaVu Sans"/>
              </a:rPr>
              <a:t>primeiros </a:t>
            </a:r>
            <a:r>
              <a:rPr b="0" lang="pt-PT" sz="1600" spc="-1" strike="noStrike">
                <a:solidFill>
                  <a:srgbClr val="000000"/>
                </a:solidFill>
                <a:latin typeface="arial"/>
                <a:ea typeface="DejaVu Sans"/>
              </a:rPr>
              <a:t>outliers </a:t>
            </a:r>
            <a:r>
              <a:rPr b="0" lang="pt-PT" sz="1600" spc="-1" strike="noStrike">
                <a:solidFill>
                  <a:srgbClr val="000000"/>
                </a:solidFill>
                <a:latin typeface="arial"/>
                <a:ea typeface="DejaVu Sans"/>
              </a:rPr>
              <a:t>observan</a:t>
            </a:r>
            <a:r>
              <a:rPr b="0" lang="pt-PT" sz="1600" spc="-1" strike="noStrike">
                <a:solidFill>
                  <a:srgbClr val="000000"/>
                </a:solidFill>
                <a:latin typeface="arial"/>
                <a:ea typeface="DejaVu Sans"/>
              </a:rPr>
              <a:t>do o </a:t>
            </a:r>
            <a:r>
              <a:rPr b="0" lang="pt-PT" sz="1600" spc="-1" strike="noStrike">
                <a:solidFill>
                  <a:srgbClr val="000000"/>
                </a:solidFill>
                <a:latin typeface="arial"/>
                <a:ea typeface="DejaVu Sans"/>
              </a:rPr>
              <a:t>desvio </a:t>
            </a:r>
            <a:r>
              <a:rPr b="0" lang="pt-PT" sz="1600" spc="-1" strike="noStrike">
                <a:solidFill>
                  <a:srgbClr val="000000"/>
                </a:solidFill>
                <a:latin typeface="arial"/>
                <a:ea typeface="DejaVu Sans"/>
              </a:rPr>
              <a:t>padrão </a:t>
            </a:r>
            <a:r>
              <a:rPr b="0" lang="pt-PT" sz="1600" spc="-1" strike="noStrike">
                <a:solidFill>
                  <a:srgbClr val="000000"/>
                </a:solidFill>
                <a:latin typeface="arial"/>
                <a:ea typeface="DejaVu Sans"/>
              </a:rPr>
              <a:t>de cada </a:t>
            </a:r>
            <a:r>
              <a:rPr b="0" lang="pt-PT" sz="1600" spc="-1" strike="noStrike">
                <a:solidFill>
                  <a:srgbClr val="000000"/>
                </a:solidFill>
                <a:latin typeface="arial"/>
                <a:ea typeface="DejaVu Sans"/>
              </a:rPr>
              <a:t>atributo </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comparo </a:t>
            </a:r>
            <a:r>
              <a:rPr b="0" lang="pt-PT" sz="1600" spc="-1" strike="noStrike">
                <a:solidFill>
                  <a:srgbClr val="000000"/>
                </a:solidFill>
                <a:latin typeface="arial"/>
                <a:ea typeface="DejaVu Sans"/>
              </a:rPr>
              <a:t>com </a:t>
            </a:r>
            <a:r>
              <a:rPr b="0" lang="pt-PT" sz="1600" spc="-1" strike="noStrike">
                <a:solidFill>
                  <a:srgbClr val="000000"/>
                </a:solidFill>
                <a:latin typeface="arial"/>
                <a:ea typeface="DejaVu Sans"/>
              </a:rPr>
              <a:t>média </a:t>
            </a:r>
            <a:r>
              <a:rPr b="0" lang="pt-PT" sz="1600" spc="-1" strike="noStrike">
                <a:solidFill>
                  <a:srgbClr val="000000"/>
                </a:solidFill>
                <a:latin typeface="arial"/>
                <a:ea typeface="DejaVu Sans"/>
              </a:rPr>
              <a:t>fornecida </a:t>
            </a:r>
            <a:r>
              <a:rPr b="0" lang="pt-PT" sz="1600" spc="-1" strike="noStrike">
                <a:solidFill>
                  <a:srgbClr val="000000"/>
                </a:solidFill>
                <a:latin typeface="arial"/>
                <a:ea typeface="DejaVu Sans"/>
              </a:rPr>
              <a:t>pelo </a:t>
            </a:r>
            <a:r>
              <a:rPr b="0" lang="pt-PT" sz="1600" spc="-1" strike="noStrike">
                <a:solidFill>
                  <a:srgbClr val="000000"/>
                </a:solidFill>
                <a:latin typeface="arial"/>
                <a:ea typeface="DejaVu Sans"/>
              </a:rPr>
              <a:t>describe(</a:t>
            </a:r>
            <a:r>
              <a:rPr b="0" lang="pt-PT" sz="1600" spc="-1" strike="noStrike">
                <a:solidFill>
                  <a:srgbClr val="000000"/>
                </a:solidFill>
                <a:latin typeface="arial"/>
                <a:ea typeface="DejaVu Sans"/>
              </a:rPr>
              <a:t>). </a:t>
            </a:r>
            <a:r>
              <a:rPr b="0" lang="pt-PT" sz="1600" spc="-1" strike="noStrike">
                <a:solidFill>
                  <a:srgbClr val="000000"/>
                </a:solidFill>
                <a:latin typeface="arial"/>
                <a:ea typeface="DejaVu Sans"/>
              </a:rPr>
              <a:t>Apesar </a:t>
            </a:r>
            <a:r>
              <a:rPr b="0" lang="pt-PT" sz="1600" spc="-1" strike="noStrike">
                <a:solidFill>
                  <a:srgbClr val="000000"/>
                </a:solidFill>
                <a:latin typeface="arial"/>
                <a:ea typeface="DejaVu Sans"/>
              </a:rPr>
              <a:t>de ter </a:t>
            </a:r>
            <a:r>
              <a:rPr b="0" lang="pt-PT" sz="1600" spc="-1" strike="noStrike">
                <a:solidFill>
                  <a:srgbClr val="000000"/>
                </a:solidFill>
                <a:latin typeface="arial"/>
                <a:ea typeface="DejaVu Sans"/>
              </a:rPr>
              <a:t>outliers, </a:t>
            </a:r>
            <a:r>
              <a:rPr b="0" lang="pt-PT" sz="1600" spc="-1" strike="noStrike">
                <a:solidFill>
                  <a:srgbClr val="000000"/>
                </a:solidFill>
                <a:latin typeface="arial"/>
                <a:ea typeface="DejaVu Sans"/>
              </a:rPr>
              <a:t>alguns </a:t>
            </a:r>
            <a:r>
              <a:rPr b="0" lang="pt-PT" sz="1600" spc="-1" strike="noStrike">
                <a:solidFill>
                  <a:srgbClr val="000000"/>
                </a:solidFill>
                <a:latin typeface="arial"/>
                <a:ea typeface="DejaVu Sans"/>
              </a:rPr>
              <a:t>deles </a:t>
            </a:r>
            <a:r>
              <a:rPr b="0" lang="pt-PT" sz="1600" spc="-1" strike="noStrike">
                <a:solidFill>
                  <a:srgbClr val="000000"/>
                </a:solidFill>
                <a:latin typeface="arial"/>
                <a:ea typeface="DejaVu Sans"/>
              </a:rPr>
              <a:t>podem </a:t>
            </a:r>
            <a:r>
              <a:rPr b="0" lang="pt-PT" sz="1600" spc="-1" strike="noStrike">
                <a:solidFill>
                  <a:srgbClr val="000000"/>
                </a:solidFill>
                <a:latin typeface="arial"/>
                <a:ea typeface="DejaVu Sans"/>
              </a:rPr>
              <a:t>ser </a:t>
            </a:r>
            <a:r>
              <a:rPr b="0" lang="pt-PT" sz="1600" spc="-1" strike="noStrike">
                <a:solidFill>
                  <a:srgbClr val="000000"/>
                </a:solidFill>
                <a:latin typeface="arial"/>
                <a:ea typeface="DejaVu Sans"/>
              </a:rPr>
              <a:t>justificad</a:t>
            </a:r>
            <a:r>
              <a:rPr b="0" lang="pt-PT" sz="1600" spc="-1" strike="noStrike">
                <a:solidFill>
                  <a:srgbClr val="000000"/>
                </a:solidFill>
                <a:latin typeface="arial"/>
                <a:ea typeface="DejaVu Sans"/>
              </a:rPr>
              <a:t>o, </a:t>
            </a:r>
            <a:r>
              <a:rPr b="0" lang="pt-PT" sz="1600" spc="-1" strike="noStrike">
                <a:solidFill>
                  <a:srgbClr val="000000"/>
                </a:solidFill>
                <a:latin typeface="arial"/>
                <a:ea typeface="DejaVu Sans"/>
              </a:rPr>
              <a:t>embora </a:t>
            </a:r>
            <a:r>
              <a:rPr b="0" lang="pt-PT" sz="1600" spc="-1" strike="noStrike">
                <a:solidFill>
                  <a:srgbClr val="000000"/>
                </a:solidFill>
                <a:latin typeface="arial"/>
                <a:ea typeface="DejaVu Sans"/>
              </a:rPr>
              <a:t>não haja </a:t>
            </a:r>
            <a:r>
              <a:rPr b="0" lang="pt-PT" sz="1600" spc="-1" strike="noStrike">
                <a:solidFill>
                  <a:srgbClr val="000000"/>
                </a:solidFill>
                <a:latin typeface="arial"/>
                <a:ea typeface="DejaVu Sans"/>
              </a:rPr>
              <a:t>informaç</a:t>
            </a:r>
            <a:r>
              <a:rPr b="0" lang="pt-PT" sz="1600" spc="-1" strike="noStrike">
                <a:solidFill>
                  <a:srgbClr val="000000"/>
                </a:solidFill>
                <a:latin typeface="arial"/>
                <a:ea typeface="DejaVu Sans"/>
              </a:rPr>
              <a:t>ões mais </a:t>
            </a:r>
            <a:r>
              <a:rPr b="0" lang="pt-PT" sz="1600" spc="-1" strike="noStrike">
                <a:solidFill>
                  <a:srgbClr val="000000"/>
                </a:solidFill>
                <a:latin typeface="arial"/>
                <a:ea typeface="DejaVu Sans"/>
              </a:rPr>
              <a:t>específic</a:t>
            </a:r>
            <a:r>
              <a:rPr b="0" lang="pt-PT" sz="1600" spc="-1" strike="noStrike">
                <a:solidFill>
                  <a:srgbClr val="000000"/>
                </a:solidFill>
                <a:latin typeface="arial"/>
                <a:ea typeface="DejaVu Sans"/>
              </a:rPr>
              <a:t>as sobre </a:t>
            </a:r>
            <a:r>
              <a:rPr b="0" lang="pt-PT" sz="1600" spc="-1" strike="noStrike">
                <a:solidFill>
                  <a:srgbClr val="000000"/>
                </a:solidFill>
                <a:latin typeface="arial"/>
                <a:ea typeface="DejaVu Sans"/>
              </a:rPr>
              <a:t>estas </a:t>
            </a:r>
            <a:r>
              <a:rPr b="0" lang="pt-PT" sz="1600" spc="-1" strike="noStrike">
                <a:solidFill>
                  <a:srgbClr val="000000"/>
                </a:solidFill>
                <a:latin typeface="arial"/>
                <a:ea typeface="DejaVu Sans"/>
              </a:rPr>
              <a:t>inconsist</a:t>
            </a:r>
            <a:r>
              <a:rPr b="0" lang="pt-PT" sz="1600" spc="-1" strike="noStrike">
                <a:solidFill>
                  <a:srgbClr val="000000"/>
                </a:solidFill>
                <a:latin typeface="arial"/>
                <a:ea typeface="DejaVu Sans"/>
              </a:rPr>
              <a:t>ências. </a:t>
            </a:r>
            <a:r>
              <a:rPr b="0" lang="pt-PT" sz="1600" spc="-1" strike="noStrike">
                <a:solidFill>
                  <a:srgbClr val="000000"/>
                </a:solidFill>
                <a:latin typeface="arial"/>
                <a:ea typeface="DejaVu Sans"/>
              </a:rPr>
              <a:t>Verifiquei </a:t>
            </a:r>
            <a:r>
              <a:rPr b="0" lang="pt-PT" sz="1600" spc="-1" strike="noStrike">
                <a:solidFill>
                  <a:srgbClr val="000000"/>
                </a:solidFill>
                <a:latin typeface="arial"/>
                <a:ea typeface="DejaVu Sans"/>
              </a:rPr>
              <a:t>que </a:t>
            </a:r>
            <a:r>
              <a:rPr b="0" lang="pt-PT" sz="1600" spc="-1" strike="noStrike">
                <a:solidFill>
                  <a:srgbClr val="000000"/>
                </a:solidFill>
                <a:latin typeface="arial"/>
                <a:ea typeface="DejaVu Sans"/>
              </a:rPr>
              <a:t>todos os </a:t>
            </a:r>
            <a:r>
              <a:rPr b="0" lang="pt-PT" sz="1600" spc="-1" strike="noStrike">
                <a:solidFill>
                  <a:srgbClr val="000000"/>
                </a:solidFill>
                <a:latin typeface="arial"/>
                <a:ea typeface="DejaVu Sans"/>
              </a:rPr>
              <a:t>atributos </a:t>
            </a:r>
            <a:r>
              <a:rPr b="0" lang="pt-PT" sz="1600" spc="-1" strike="noStrike">
                <a:solidFill>
                  <a:srgbClr val="000000"/>
                </a:solidFill>
                <a:latin typeface="arial"/>
                <a:ea typeface="DejaVu Sans"/>
              </a:rPr>
              <a:t>estão </a:t>
            </a:r>
            <a:r>
              <a:rPr b="0" lang="pt-PT" sz="1600" spc="-1" strike="noStrike">
                <a:solidFill>
                  <a:srgbClr val="000000"/>
                </a:solidFill>
                <a:latin typeface="arial"/>
                <a:ea typeface="DejaVu Sans"/>
              </a:rPr>
              <a:t>preenchi</a:t>
            </a:r>
            <a:r>
              <a:rPr b="0" lang="pt-PT" sz="1600" spc="-1" strike="noStrike">
                <a:solidFill>
                  <a:srgbClr val="000000"/>
                </a:solidFill>
                <a:latin typeface="arial"/>
                <a:ea typeface="DejaVu Sans"/>
              </a:rPr>
              <a:t>dos com </a:t>
            </a:r>
            <a:r>
              <a:rPr b="0" lang="pt-PT" sz="1600" spc="-1" strike="noStrike">
                <a:solidFill>
                  <a:srgbClr val="000000"/>
                </a:solidFill>
                <a:latin typeface="arial"/>
                <a:ea typeface="DejaVu Sans"/>
              </a:rPr>
              <a:t>valores </a:t>
            </a:r>
            <a:r>
              <a:rPr b="0" lang="pt-PT" sz="1600" spc="-1" strike="noStrike">
                <a:solidFill>
                  <a:srgbClr val="000000"/>
                </a:solidFill>
                <a:latin typeface="arial"/>
                <a:ea typeface="DejaVu Sans"/>
              </a:rPr>
              <a:t>corretos, </a:t>
            </a:r>
            <a:r>
              <a:rPr b="0" lang="pt-PT" sz="1600" spc="-1" strike="noStrike">
                <a:solidFill>
                  <a:srgbClr val="000000"/>
                </a:solidFill>
                <a:latin typeface="arial"/>
                <a:ea typeface="DejaVu Sans"/>
              </a:rPr>
              <a:t>como já </a:t>
            </a:r>
            <a:r>
              <a:rPr b="0" lang="pt-PT" sz="1600" spc="-1" strike="noStrike">
                <a:solidFill>
                  <a:srgbClr val="000000"/>
                </a:solidFill>
                <a:latin typeface="arial"/>
                <a:ea typeface="DejaVu Sans"/>
              </a:rPr>
              <a:t>citado, </a:t>
            </a:r>
            <a:r>
              <a:rPr b="0" lang="pt-PT" sz="1600" spc="-1" strike="noStrike">
                <a:solidFill>
                  <a:srgbClr val="000000"/>
                </a:solidFill>
                <a:latin typeface="arial"/>
                <a:ea typeface="DejaVu Sans"/>
              </a:rPr>
              <a:t>alguns </a:t>
            </a:r>
            <a:r>
              <a:rPr b="0" lang="pt-PT" sz="1600" spc="-1" strike="noStrike">
                <a:solidFill>
                  <a:srgbClr val="000000"/>
                </a:solidFill>
                <a:latin typeface="arial"/>
                <a:ea typeface="DejaVu Sans"/>
              </a:rPr>
              <a:t>com </a:t>
            </a:r>
            <a:r>
              <a:rPr b="0" lang="pt-PT" sz="1600" spc="-1" strike="noStrike">
                <a:solidFill>
                  <a:srgbClr val="000000"/>
                </a:solidFill>
                <a:latin typeface="arial"/>
                <a:ea typeface="DejaVu Sans"/>
              </a:rPr>
              <a:t>valor </a:t>
            </a:r>
            <a:r>
              <a:rPr b="0" lang="pt-PT" sz="1600" spc="-1" strike="noStrike">
                <a:solidFill>
                  <a:srgbClr val="000000"/>
                </a:solidFill>
                <a:latin typeface="arial"/>
                <a:ea typeface="DejaVu Sans"/>
              </a:rPr>
              <a:t>bastante </a:t>
            </a:r>
            <a:r>
              <a:rPr b="0" lang="pt-PT" sz="1600" spc="-1" strike="noStrike">
                <a:solidFill>
                  <a:srgbClr val="000000"/>
                </a:solidFill>
                <a:latin typeface="arial"/>
                <a:ea typeface="DejaVu Sans"/>
              </a:rPr>
              <a:t>acima da </a:t>
            </a:r>
            <a:r>
              <a:rPr b="0" lang="pt-PT" sz="1600" spc="-1" strike="noStrike">
                <a:solidFill>
                  <a:srgbClr val="000000"/>
                </a:solidFill>
                <a:latin typeface="arial"/>
                <a:ea typeface="DejaVu Sans"/>
              </a:rPr>
              <a:t>média </a:t>
            </a:r>
            <a:r>
              <a:rPr b="0" lang="pt-PT" sz="1600" spc="-1" strike="noStrike">
                <a:solidFill>
                  <a:srgbClr val="000000"/>
                </a:solidFill>
                <a:latin typeface="arial"/>
                <a:ea typeface="DejaVu Sans"/>
              </a:rPr>
              <a:t>( desvio </a:t>
            </a:r>
            <a:r>
              <a:rPr b="0" lang="pt-PT" sz="1600" spc="-1" strike="noStrike">
                <a:solidFill>
                  <a:srgbClr val="000000"/>
                </a:solidFill>
                <a:latin typeface="arial"/>
                <a:ea typeface="DejaVu Sans"/>
              </a:rPr>
              <a:t>padrão </a:t>
            </a:r>
            <a:r>
              <a:rPr b="0" lang="pt-PT" sz="1600" spc="-1" strike="noStrike">
                <a:solidFill>
                  <a:srgbClr val="000000"/>
                </a:solidFill>
                <a:latin typeface="arial"/>
                <a:ea typeface="DejaVu Sans"/>
              </a:rPr>
              <a:t>elevado )</a:t>
            </a:r>
            <a:r>
              <a:rPr b="0" lang="pt-PT" sz="1600" spc="-1" strike="noStrike">
                <a:solidFill>
                  <a:srgbClr val="000000"/>
                </a:solidFill>
                <a:latin typeface="arial"/>
                <a:ea typeface="DejaVu Sans"/>
              </a:rPr>
              <a:t>, não vi </a:t>
            </a:r>
            <a:r>
              <a:rPr b="0" lang="pt-PT" sz="1600" spc="-1" strike="noStrike">
                <a:solidFill>
                  <a:srgbClr val="000000"/>
                </a:solidFill>
                <a:latin typeface="arial"/>
                <a:ea typeface="DejaVu Sans"/>
              </a:rPr>
              <a:t>necessid</a:t>
            </a:r>
            <a:r>
              <a:rPr b="0" lang="pt-PT" sz="1600" spc="-1" strike="noStrike">
                <a:solidFill>
                  <a:srgbClr val="000000"/>
                </a:solidFill>
                <a:latin typeface="arial"/>
                <a:ea typeface="DejaVu Sans"/>
              </a:rPr>
              <a:t>ade de </a:t>
            </a:r>
            <a:r>
              <a:rPr b="0" lang="pt-PT" sz="1600" spc="-1" strike="noStrike">
                <a:solidFill>
                  <a:srgbClr val="000000"/>
                </a:solidFill>
                <a:latin typeface="arial"/>
                <a:ea typeface="DejaVu Sans"/>
              </a:rPr>
              <a:t>tratamen</a:t>
            </a:r>
            <a:r>
              <a:rPr b="0" lang="pt-PT" sz="1600" spc="-1" strike="noStrike">
                <a:solidFill>
                  <a:srgbClr val="000000"/>
                </a:solidFill>
                <a:latin typeface="arial"/>
                <a:ea typeface="DejaVu Sans"/>
              </a:rPr>
              <a:t>to pois </a:t>
            </a:r>
            <a:r>
              <a:rPr b="0" lang="pt-PT" sz="1600" spc="-1" strike="noStrike">
                <a:solidFill>
                  <a:srgbClr val="000000"/>
                </a:solidFill>
                <a:latin typeface="arial"/>
                <a:ea typeface="DejaVu Sans"/>
              </a:rPr>
              <a:t>os </a:t>
            </a:r>
            <a:r>
              <a:rPr b="0" lang="pt-PT" sz="1600" spc="-1" strike="noStrike">
                <a:solidFill>
                  <a:srgbClr val="000000"/>
                </a:solidFill>
                <a:latin typeface="arial"/>
                <a:ea typeface="DejaVu Sans"/>
              </a:rPr>
              <a:t>mesmos </a:t>
            </a:r>
            <a:r>
              <a:rPr b="0" lang="pt-PT" sz="1600" spc="-1" strike="noStrike">
                <a:solidFill>
                  <a:srgbClr val="000000"/>
                </a:solidFill>
                <a:latin typeface="arial"/>
                <a:ea typeface="DejaVu Sans"/>
              </a:rPr>
              <a:t>acabam </a:t>
            </a:r>
            <a:r>
              <a:rPr b="0" lang="pt-PT" sz="1600" spc="-1" strike="noStrike">
                <a:solidFill>
                  <a:srgbClr val="000000"/>
                </a:solidFill>
                <a:latin typeface="arial"/>
                <a:ea typeface="DejaVu Sans"/>
              </a:rPr>
              <a:t>por não </a:t>
            </a:r>
            <a:r>
              <a:rPr b="0" lang="pt-PT" sz="1600" spc="-1" strike="noStrike">
                <a:solidFill>
                  <a:srgbClr val="000000"/>
                </a:solidFill>
                <a:latin typeface="arial"/>
                <a:ea typeface="DejaVu Sans"/>
              </a:rPr>
              <a:t>correspo</a:t>
            </a:r>
            <a:r>
              <a:rPr b="0" lang="pt-PT" sz="1600" spc="-1" strike="noStrike">
                <a:solidFill>
                  <a:srgbClr val="000000"/>
                </a:solidFill>
                <a:latin typeface="arial"/>
                <a:ea typeface="DejaVu Sans"/>
              </a:rPr>
              <a:t>nder as </a:t>
            </a:r>
            <a:r>
              <a:rPr b="0" lang="pt-PT" sz="1600" spc="-1" strike="noStrike">
                <a:solidFill>
                  <a:srgbClr val="000000"/>
                </a:solidFill>
                <a:latin typeface="arial"/>
                <a:ea typeface="DejaVu Sans"/>
              </a:rPr>
              <a:t>critérios </a:t>
            </a:r>
            <a:r>
              <a:rPr b="0" lang="pt-PT" sz="1600" spc="-1" strike="noStrike">
                <a:solidFill>
                  <a:srgbClr val="000000"/>
                </a:solidFill>
                <a:latin typeface="arial"/>
                <a:ea typeface="DejaVu Sans"/>
              </a:rPr>
              <a:t>estabele</a:t>
            </a:r>
            <a:r>
              <a:rPr b="0" lang="pt-PT" sz="1600" spc="-1" strike="noStrike">
                <a:solidFill>
                  <a:srgbClr val="000000"/>
                </a:solidFill>
                <a:latin typeface="arial"/>
                <a:ea typeface="DejaVu Sans"/>
              </a:rPr>
              <a:t>cidos. </a:t>
            </a:r>
            <a:r>
              <a:rPr b="0" lang="pt-PT" sz="1600" spc="-1" strike="noStrike">
                <a:solidFill>
                  <a:srgbClr val="000000"/>
                </a:solidFill>
                <a:latin typeface="arial"/>
                <a:ea typeface="DejaVu Sans"/>
              </a:rPr>
              <a:t>Além </a:t>
            </a:r>
            <a:r>
              <a:rPr b="0" lang="pt-PT" sz="1600" spc="-1" strike="noStrike">
                <a:solidFill>
                  <a:srgbClr val="000000"/>
                </a:solidFill>
                <a:latin typeface="arial"/>
                <a:ea typeface="DejaVu Sans"/>
              </a:rPr>
              <a:t>disto, </a:t>
            </a:r>
            <a:r>
              <a:rPr b="0" lang="pt-PT" sz="1600" spc="-1" strike="noStrike">
                <a:solidFill>
                  <a:srgbClr val="000000"/>
                </a:solidFill>
                <a:latin typeface="arial"/>
                <a:ea typeface="DejaVu Sans"/>
              </a:rPr>
              <a:t>mapeei </a:t>
            </a:r>
            <a:r>
              <a:rPr b="0" lang="pt-PT" sz="1600" spc="-1" strike="noStrike">
                <a:solidFill>
                  <a:srgbClr val="000000"/>
                </a:solidFill>
                <a:latin typeface="arial"/>
                <a:ea typeface="DejaVu Sans"/>
              </a:rPr>
              <a:t>as </a:t>
            </a:r>
            <a:r>
              <a:rPr b="0" lang="pt-PT" sz="1600" spc="-1" strike="noStrike">
                <a:solidFill>
                  <a:srgbClr val="000000"/>
                </a:solidFill>
                <a:latin typeface="arial"/>
                <a:ea typeface="DejaVu Sans"/>
              </a:rPr>
              <a:t>principai</a:t>
            </a:r>
            <a:r>
              <a:rPr b="0" lang="pt-PT" sz="1600" spc="-1" strike="noStrike">
                <a:solidFill>
                  <a:srgbClr val="000000"/>
                </a:solidFill>
                <a:latin typeface="arial"/>
                <a:ea typeface="DejaVu Sans"/>
              </a:rPr>
              <a:t>s </a:t>
            </a:r>
            <a:r>
              <a:rPr b="0" lang="pt-PT" sz="1600" spc="-1" strike="noStrike">
                <a:solidFill>
                  <a:srgbClr val="000000"/>
                </a:solidFill>
                <a:latin typeface="arial"/>
                <a:ea typeface="DejaVu Sans"/>
              </a:rPr>
              <a:t>inconstâ</a:t>
            </a:r>
            <a:r>
              <a:rPr b="0" lang="pt-PT" sz="1600" spc="-1" strike="noStrike">
                <a:solidFill>
                  <a:srgbClr val="000000"/>
                </a:solidFill>
                <a:latin typeface="arial"/>
                <a:ea typeface="DejaVu Sans"/>
              </a:rPr>
              <a:t>ncias e </a:t>
            </a:r>
            <a:r>
              <a:rPr b="0" lang="pt-PT" sz="1600" spc="-1" strike="noStrike">
                <a:solidFill>
                  <a:srgbClr val="000000"/>
                </a:solidFill>
                <a:latin typeface="arial"/>
                <a:ea typeface="DejaVu Sans"/>
              </a:rPr>
              <a:t>verifiquei </a:t>
            </a:r>
            <a:r>
              <a:rPr b="0" lang="pt-PT" sz="1600" spc="-1" strike="noStrike">
                <a:solidFill>
                  <a:srgbClr val="000000"/>
                </a:solidFill>
                <a:latin typeface="arial"/>
                <a:ea typeface="DejaVu Sans"/>
              </a:rPr>
              <a:t>através </a:t>
            </a:r>
            <a:r>
              <a:rPr b="0" lang="pt-PT" sz="1600" spc="-1" strike="noStrike">
                <a:solidFill>
                  <a:srgbClr val="000000"/>
                </a:solidFill>
                <a:latin typeface="arial"/>
                <a:ea typeface="DejaVu Sans"/>
              </a:rPr>
              <a:t>de filtros </a:t>
            </a:r>
            <a:r>
              <a:rPr b="0" lang="pt-PT" sz="1600" spc="-1" strike="noStrike">
                <a:solidFill>
                  <a:srgbClr val="000000"/>
                </a:solidFill>
                <a:latin typeface="arial"/>
                <a:ea typeface="DejaVu Sans"/>
              </a:rPr>
              <a:t>e </a:t>
            </a:r>
            <a:r>
              <a:rPr b="0" lang="pt-PT" sz="1600" spc="-1" strike="noStrike">
                <a:solidFill>
                  <a:srgbClr val="000000"/>
                </a:solidFill>
                <a:latin typeface="arial"/>
                <a:ea typeface="DejaVu Sans"/>
              </a:rPr>
              <a:t>gráficos </a:t>
            </a:r>
            <a:r>
              <a:rPr b="0" lang="pt-PT" sz="1600" spc="-1" strike="noStrike">
                <a:solidFill>
                  <a:srgbClr val="000000"/>
                </a:solidFill>
                <a:latin typeface="arial"/>
                <a:ea typeface="DejaVu Sans"/>
              </a:rPr>
              <a:t>se </a:t>
            </a:r>
            <a:r>
              <a:rPr b="0" lang="pt-PT" sz="1600" spc="-1" strike="noStrike">
                <a:solidFill>
                  <a:srgbClr val="000000"/>
                </a:solidFill>
                <a:latin typeface="arial"/>
                <a:ea typeface="DejaVu Sans"/>
              </a:rPr>
              <a:t>poderia </a:t>
            </a:r>
            <a:r>
              <a:rPr b="0" lang="pt-PT" sz="1600" spc="-1" strike="noStrike">
                <a:solidFill>
                  <a:srgbClr val="000000"/>
                </a:solidFill>
                <a:latin typeface="arial"/>
                <a:ea typeface="DejaVu Sans"/>
              </a:rPr>
              <a:t>ser ou </a:t>
            </a:r>
            <a:r>
              <a:rPr b="0" lang="pt-PT" sz="1600" spc="-1" strike="noStrike">
                <a:solidFill>
                  <a:srgbClr val="000000"/>
                </a:solidFill>
                <a:latin typeface="arial"/>
                <a:ea typeface="DejaVu Sans"/>
              </a:rPr>
              <a:t>não uma </a:t>
            </a:r>
            <a:r>
              <a:rPr b="0" lang="pt-PT" sz="1600" spc="-1" strike="noStrike">
                <a:solidFill>
                  <a:srgbClr val="000000"/>
                </a:solidFill>
                <a:latin typeface="arial"/>
                <a:ea typeface="DejaVu Sans"/>
              </a:rPr>
              <a:t>oportuni</a:t>
            </a:r>
            <a:r>
              <a:rPr b="0" lang="pt-PT" sz="1600" spc="-1" strike="noStrike">
                <a:solidFill>
                  <a:srgbClr val="000000"/>
                </a:solidFill>
                <a:latin typeface="arial"/>
                <a:ea typeface="DejaVu Sans"/>
              </a:rPr>
              <a:t>dade, o </a:t>
            </a:r>
            <a:r>
              <a:rPr b="0" lang="pt-PT" sz="1600" spc="-1" strike="noStrike">
                <a:solidFill>
                  <a:srgbClr val="000000"/>
                </a:solidFill>
                <a:latin typeface="arial"/>
                <a:ea typeface="DejaVu Sans"/>
              </a:rPr>
              <a:t>resultado </a:t>
            </a:r>
            <a:r>
              <a:rPr b="0" lang="pt-PT" sz="1600" spc="-1" strike="noStrike">
                <a:solidFill>
                  <a:srgbClr val="000000"/>
                </a:solidFill>
                <a:latin typeface="arial"/>
                <a:ea typeface="DejaVu Sans"/>
              </a:rPr>
              <a:t>será </a:t>
            </a:r>
            <a:r>
              <a:rPr b="0" lang="pt-PT" sz="1600" spc="-1" strike="noStrike">
                <a:solidFill>
                  <a:srgbClr val="000000"/>
                </a:solidFill>
                <a:latin typeface="arial"/>
                <a:ea typeface="DejaVu Sans"/>
              </a:rPr>
              <a:t>visto </a:t>
            </a:r>
            <a:r>
              <a:rPr b="0" lang="pt-PT" sz="1600" spc="-1" strike="noStrike">
                <a:solidFill>
                  <a:srgbClr val="000000"/>
                </a:solidFill>
                <a:latin typeface="arial"/>
                <a:ea typeface="DejaVu Sans"/>
              </a:rPr>
              <a:t>mais </a:t>
            </a:r>
            <a:r>
              <a:rPr b="0" lang="pt-PT" sz="1600" spc="-1" strike="noStrike">
                <a:solidFill>
                  <a:srgbClr val="000000"/>
                </a:solidFill>
                <a:latin typeface="arial"/>
                <a:ea typeface="DejaVu Sans"/>
              </a:rPr>
              <a:t>adiante, </a:t>
            </a:r>
            <a:r>
              <a:rPr b="0" lang="pt-PT" sz="1600" spc="-1" strike="noStrike">
                <a:solidFill>
                  <a:srgbClr val="000000"/>
                </a:solidFill>
                <a:latin typeface="arial"/>
                <a:ea typeface="DejaVu Sans"/>
              </a:rPr>
              <a:t>neste </a:t>
            </a:r>
            <a:r>
              <a:rPr b="0" lang="pt-PT" sz="1600" spc="-1" strike="noStrike">
                <a:solidFill>
                  <a:srgbClr val="000000"/>
                </a:solidFill>
                <a:latin typeface="arial"/>
                <a:ea typeface="DejaVu Sans"/>
              </a:rPr>
              <a:t>relatório.</a:t>
            </a:r>
            <a:endParaRPr b="0" lang="pt-BR" sz="1600" spc="-1" strike="noStrike">
              <a:latin typeface="arial"/>
            </a:endParaRPr>
          </a:p>
          <a:p>
            <a:pPr>
              <a:lnSpc>
                <a:spcPct val="100000"/>
              </a:lnSpc>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26" name="Text Box 3"/>
          <p:cNvSpPr/>
          <p:nvPr/>
        </p:nvSpPr>
        <p:spPr>
          <a:xfrm>
            <a:off x="380880" y="895320"/>
            <a:ext cx="8415000" cy="475308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StarSymbol"/>
              <a:buAutoNum type="arabicPeriod"/>
            </a:pPr>
            <a:r>
              <a:rPr b="0" lang="pt-PT" sz="1800" spc="-1" strike="noStrike">
                <a:solidFill>
                  <a:srgbClr val="000000"/>
                </a:solidFill>
                <a:latin typeface="Verdana"/>
                <a:ea typeface="DejaVu Sans"/>
              </a:rPr>
              <a:t>Uso um método para buscar o nome da cidade pelo zipcode, para na sequencia, adicionar o campo cidade no dataframe house_data. Este método possibilita buscar uma cidade com maior vantagem para o cliente</a:t>
            </a:r>
            <a:endParaRPr b="0" lang="pt-BR" sz="1800" spc="-1" strike="noStrike">
              <a:latin typeface="Arial"/>
            </a:endParaRPr>
          </a:p>
          <a:p>
            <a:pPr marL="343080" indent="-343080">
              <a:lnSpc>
                <a:spcPct val="100000"/>
              </a:lnSpc>
              <a:buClr>
                <a:srgbClr val="000000"/>
              </a:buClr>
              <a:buFont typeface="StarSymbol"/>
              <a:buAutoNum type="arabicPeriod"/>
            </a:pPr>
            <a:r>
              <a:rPr b="0" lang="pt-PT" sz="1800" spc="-1" strike="noStrike">
                <a:solidFill>
                  <a:srgbClr val="000000"/>
                </a:solidFill>
                <a:latin typeface="Verdana"/>
                <a:ea typeface="DejaVu Sans"/>
              </a:rPr>
              <a:t>Fiz a conversao do atributo date de object para datetime, para ficar mais legivel e poder operar com mais facilidade.</a:t>
            </a:r>
            <a:endParaRPr b="0" lang="pt-BR" sz="1800" spc="-1" strike="noStrike">
              <a:latin typeface="Arial"/>
            </a:endParaRPr>
          </a:p>
          <a:p>
            <a:pPr marL="343080" indent="-343080">
              <a:lnSpc>
                <a:spcPct val="100000"/>
              </a:lnSpc>
              <a:buClr>
                <a:srgbClr val="000000"/>
              </a:buClr>
              <a:buFont typeface="StarSymbol"/>
              <a:buAutoNum type="arabicPeriod"/>
            </a:pPr>
            <a:r>
              <a:rPr b="0" lang="pt-PT" sz="1800" spc="-1" strike="noStrike">
                <a:solidFill>
                  <a:srgbClr val="000000"/>
                </a:solidFill>
                <a:latin typeface="Verdana"/>
                <a:ea typeface="DejaVu Sans"/>
              </a:rPr>
              <a:t>Coloquei o dataset house.cfg no meu repositório GIT, para ser chamado sempre que for usar o colab, evitando perder tempo fazendo upload do mesmo sempre que o colab parar.</a:t>
            </a:r>
            <a:endParaRPr b="0" lang="pt-BR" sz="1800" spc="-1" strike="noStrike">
              <a:latin typeface="Arial"/>
            </a:endParaRPr>
          </a:p>
          <a:p>
            <a:pPr marL="343080" indent="-343080">
              <a:lnSpc>
                <a:spcPct val="100000"/>
              </a:lnSpc>
              <a:buClr>
                <a:srgbClr val="000000"/>
              </a:buClr>
              <a:buFont typeface="StarSymbol"/>
              <a:buAutoNum type="arabicPeriod"/>
            </a:pPr>
            <a:r>
              <a:rPr b="0" lang="pt-PT" sz="1800" spc="-1" strike="noStrike">
                <a:solidFill>
                  <a:srgbClr val="000000"/>
                </a:solidFill>
                <a:latin typeface="Verdana"/>
                <a:ea typeface="DejaVu Sans"/>
              </a:rPr>
              <a:t>Com base na pesquisa que fiz sobre os interesses dos americanos na hora de comprar imóveis,   decide procurar imóveis com o seguinte requisitos:</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1 - com vistar para mar</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2 - com bela paisagem - 3 ou 4</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3 - Menor preço - entre 250000 e 1500000</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4 - Maior quantidade de quartos - entre 2 e 4 </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28" name="Text Box 2"/>
          <p:cNvSpPr/>
          <p:nvPr/>
        </p:nvSpPr>
        <p:spPr>
          <a:xfrm>
            <a:off x="367200" y="999000"/>
            <a:ext cx="893304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5 - maior quantidade de banheiro entr 1 e 3</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6 - Maior área habitável</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7 - Ano de Construção - preferência acima de 1980 se atender as outras condições</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8 - Ano de Restauração* - Não é muito importante</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9 - Quantidade de andares - entr 1 e 8</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10- Estado de conservação - entre 3 e 5</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11- Maior Avaliação de Material de construção - entre 10 e 13</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12- Local com opçoes de lazer e segurança</a:t>
            </a:r>
            <a:endParaRPr b="0" lang="pt-BR" sz="1800" spc="-1" strike="noStrike">
              <a:latin typeface="Arial"/>
            </a:endParaRPr>
          </a:p>
          <a:p>
            <a:pPr>
              <a:lnSpc>
                <a:spcPct val="100000"/>
              </a:lnSpc>
              <a:buNone/>
              <a:tabLst>
                <a:tab algn="l" pos="0"/>
              </a:tabLst>
            </a:pP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Desta forma vou selecionar as principais colunas que devo buscar respostas</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para as minhas perguntas:</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Quais os imoveis mas conservados, com quantidade comoda de quartos e basn</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    </a:t>
            </a:r>
            <a:r>
              <a:rPr b="0" lang="pt-PT" sz="1800" spc="-1" strike="noStrike">
                <a:solidFill>
                  <a:srgbClr val="000000"/>
                </a:solidFill>
                <a:latin typeface="Verdana"/>
                <a:ea typeface="DejaVu Sans"/>
              </a:rPr>
              <a:t>heiros com bela vista e proximo ao mar que representa o melhor custo beneficio?</a:t>
            </a:r>
            <a:endParaRPr b="0" lang="pt-BR" sz="1800" spc="-1" strike="noStrike">
              <a:latin typeface="Arial"/>
            </a:endParaRPr>
          </a:p>
          <a:p>
            <a:pPr>
              <a:lnSpc>
                <a:spcPct val="100000"/>
              </a:lnSpc>
              <a:buNone/>
              <a:tabLst>
                <a:tab algn="l" pos="0"/>
              </a:tabLst>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2710800" y="334800"/>
            <a:ext cx="3623400" cy="926280"/>
          </a:xfrm>
          <a:prstGeom prst="rect">
            <a:avLst/>
          </a:prstGeom>
          <a:noFill/>
          <a:ln w="0">
            <a:noFill/>
          </a:ln>
        </p:spPr>
        <p:txBody>
          <a:bodyPr lIns="0" rIns="0" tIns="12600" bIns="0" anchor="t">
            <a:noAutofit/>
          </a:bodyPr>
          <a:p>
            <a:pPr marL="12600">
              <a:lnSpc>
                <a:spcPct val="100000"/>
              </a:lnSpc>
              <a:spcBef>
                <a:spcPts val="99"/>
              </a:spcBef>
              <a:buNone/>
            </a:pPr>
            <a:r>
              <a:rPr b="1" lang="pt-BR" sz="3000" spc="-41" strike="noStrike">
                <a:solidFill>
                  <a:srgbClr val="000000"/>
                </a:solidFill>
                <a:latin typeface="Verdana"/>
              </a:rPr>
              <a:t>Contextualização</a:t>
            </a:r>
            <a:endParaRPr b="0" lang="pt-BR" sz="3000" spc="-1" strike="noStrike">
              <a:latin typeface="Arial"/>
            </a:endParaRPr>
          </a:p>
        </p:txBody>
      </p:sp>
      <p:sp>
        <p:nvSpPr>
          <p:cNvPr id="190" name="object 3"/>
          <p:cNvSpPr/>
          <p:nvPr/>
        </p:nvSpPr>
        <p:spPr>
          <a:xfrm>
            <a:off x="681840" y="878760"/>
            <a:ext cx="7430760" cy="3170160"/>
          </a:xfrm>
          <a:prstGeom prst="rect">
            <a:avLst/>
          </a:prstGeom>
          <a:noFill/>
          <a:ln w="0">
            <a:noFill/>
          </a:ln>
        </p:spPr>
        <p:style>
          <a:lnRef idx="0"/>
          <a:fillRef idx="0"/>
          <a:effectRef idx="0"/>
          <a:fontRef idx="minor"/>
        </p:style>
        <p:txBody>
          <a:bodyPr lIns="0" rIns="0" tIns="105480" bIns="0" anchor="t">
            <a:spAutoFit/>
          </a:bodyPr>
          <a:p>
            <a:pPr marL="469800">
              <a:lnSpc>
                <a:spcPct val="100000"/>
              </a:lnSpc>
              <a:spcBef>
                <a:spcPts val="831"/>
              </a:spcBef>
              <a:buNone/>
            </a:pPr>
            <a:r>
              <a:rPr b="0" lang="pt-BR" sz="1500" spc="15" strike="noStrike">
                <a:solidFill>
                  <a:srgbClr val="000000"/>
                </a:solidFill>
                <a:latin typeface="Verdana"/>
                <a:ea typeface="DejaVu Sans"/>
              </a:rPr>
              <a:t>Roof</a:t>
            </a:r>
            <a:r>
              <a:rPr b="0" lang="pt-BR" sz="1500" spc="-137" strike="noStrike">
                <a:solidFill>
                  <a:srgbClr val="000000"/>
                </a:solidFill>
                <a:latin typeface="Verdana"/>
                <a:ea typeface="DejaVu Sans"/>
              </a:rPr>
              <a:t> </a:t>
            </a:r>
            <a:r>
              <a:rPr b="0" lang="pt-BR" sz="1500" spc="-32" strike="noStrike">
                <a:solidFill>
                  <a:srgbClr val="000000"/>
                </a:solidFill>
                <a:latin typeface="Verdana"/>
                <a:ea typeface="DejaVu Sans"/>
              </a:rPr>
              <a:t>Imóveis</a:t>
            </a:r>
            <a:r>
              <a:rPr b="0" lang="pt-BR" sz="1500" spc="151" strike="noStrike">
                <a:solidFill>
                  <a:srgbClr val="000000"/>
                </a:solidFill>
                <a:latin typeface="Verdana"/>
                <a:ea typeface="DejaVu Sans"/>
              </a:rPr>
              <a:t> </a:t>
            </a:r>
            <a:r>
              <a:rPr b="0" lang="pt-BR" sz="1500" spc="7" strike="noStrike">
                <a:solidFill>
                  <a:srgbClr val="1c1b1c"/>
                </a:solidFill>
                <a:latin typeface="Verdana"/>
                <a:ea typeface="DejaVu Sans"/>
              </a:rPr>
              <a:t>é</a:t>
            </a:r>
            <a:r>
              <a:rPr b="0" lang="pt-BR" sz="1500" spc="-137" strike="noStrike">
                <a:solidFill>
                  <a:srgbClr val="1c1b1c"/>
                </a:solidFill>
                <a:latin typeface="Verdana"/>
                <a:ea typeface="DejaVu Sans"/>
              </a:rPr>
              <a:t> </a:t>
            </a:r>
            <a:r>
              <a:rPr b="0" lang="pt-BR" sz="1500" spc="49" strike="noStrike">
                <a:solidFill>
                  <a:srgbClr val="1c1b1c"/>
                </a:solidFill>
                <a:latin typeface="Verdana"/>
                <a:ea typeface="DejaVu Sans"/>
              </a:rPr>
              <a:t>uma</a:t>
            </a:r>
            <a:r>
              <a:rPr b="0" lang="pt-BR" sz="1500" spc="-131" strike="noStrike">
                <a:solidFill>
                  <a:srgbClr val="1c1b1c"/>
                </a:solidFill>
                <a:latin typeface="Verdana"/>
                <a:ea typeface="DejaVu Sans"/>
              </a:rPr>
              <a:t> </a:t>
            </a:r>
            <a:r>
              <a:rPr b="0" lang="pt-BR" sz="1500" spc="1" strike="noStrike">
                <a:solidFill>
                  <a:srgbClr val="1c1b1c"/>
                </a:solidFill>
                <a:latin typeface="Verdana"/>
                <a:ea typeface="DejaVu Sans"/>
              </a:rPr>
              <a:t>das</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maiores</a:t>
            </a:r>
            <a:r>
              <a:rPr b="0" lang="pt-BR" sz="1500" spc="-131" strike="noStrike">
                <a:solidFill>
                  <a:srgbClr val="1c1b1c"/>
                </a:solidFill>
                <a:latin typeface="Verdana"/>
                <a:ea typeface="DejaVu Sans"/>
              </a:rPr>
              <a:t> </a:t>
            </a:r>
            <a:r>
              <a:rPr b="0" lang="pt-BR" sz="1500" spc="1" strike="noStrike">
                <a:solidFill>
                  <a:srgbClr val="1c1b1c"/>
                </a:solidFill>
                <a:latin typeface="Verdana"/>
                <a:ea typeface="DejaVu Sans"/>
              </a:rPr>
              <a:t>empresas</a:t>
            </a:r>
            <a:r>
              <a:rPr b="0" lang="pt-BR" sz="1500" spc="-137" strike="noStrike">
                <a:solidFill>
                  <a:srgbClr val="1c1b1c"/>
                </a:solidFill>
                <a:latin typeface="Verdana"/>
                <a:ea typeface="DejaVu Sans"/>
              </a:rPr>
              <a:t> </a:t>
            </a:r>
            <a:r>
              <a:rPr b="0" lang="pt-BR" sz="1500" spc="49" strike="noStrike">
                <a:solidFill>
                  <a:srgbClr val="1c1b1c"/>
                </a:solidFill>
                <a:latin typeface="Verdana"/>
                <a:ea typeface="DejaVu Sans"/>
              </a:rPr>
              <a:t>do</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ramo</a:t>
            </a:r>
            <a:r>
              <a:rPr b="0" lang="pt-BR" sz="1500" spc="-131" strike="noStrike">
                <a:solidFill>
                  <a:srgbClr val="1c1b1c"/>
                </a:solidFill>
                <a:latin typeface="Verdana"/>
                <a:ea typeface="DejaVu Sans"/>
              </a:rPr>
              <a:t> </a:t>
            </a:r>
            <a:r>
              <a:rPr b="0" lang="pt-BR" sz="1500" spc="9" strike="noStrike">
                <a:solidFill>
                  <a:srgbClr val="1c1b1c"/>
                </a:solidFill>
                <a:latin typeface="Verdana"/>
                <a:ea typeface="DejaVu Sans"/>
              </a:rPr>
              <a:t>imobiliário</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Brasileiro</a:t>
            </a:r>
            <a:endParaRPr b="0" lang="pt-BR" sz="1500" spc="-1" strike="noStrike">
              <a:latin typeface="Arial"/>
            </a:endParaRPr>
          </a:p>
          <a:p>
            <a:pPr marL="12600">
              <a:lnSpc>
                <a:spcPct val="115000"/>
              </a:lnSpc>
              <a:spcBef>
                <a:spcPts val="459"/>
              </a:spcBef>
              <a:buNone/>
            </a:pPr>
            <a:r>
              <a:rPr b="0" lang="pt-BR" sz="1500" spc="7" strike="noStrike">
                <a:solidFill>
                  <a:srgbClr val="1c1b1c"/>
                </a:solidFill>
                <a:latin typeface="Verdana"/>
                <a:ea typeface="DejaVu Sans"/>
              </a:rPr>
              <a:t>e</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quer</a:t>
            </a:r>
            <a:r>
              <a:rPr b="0" lang="pt-BR" sz="1500" spc="-131" strike="noStrike">
                <a:solidFill>
                  <a:srgbClr val="1c1b1c"/>
                </a:solidFill>
                <a:latin typeface="Verdana"/>
                <a:ea typeface="DejaVu Sans"/>
              </a:rPr>
              <a:t> </a:t>
            </a:r>
            <a:r>
              <a:rPr b="0" lang="pt-BR" sz="1500" spc="1" strike="noStrike">
                <a:solidFill>
                  <a:srgbClr val="1c1b1c"/>
                </a:solidFill>
                <a:latin typeface="Verdana"/>
                <a:ea typeface="DejaVu Sans"/>
              </a:rPr>
              <a:t>expandir</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sua</a:t>
            </a:r>
            <a:r>
              <a:rPr b="0" lang="pt-BR" sz="1500" spc="-131" strike="noStrike">
                <a:solidFill>
                  <a:srgbClr val="1c1b1c"/>
                </a:solidFill>
                <a:latin typeface="Verdana"/>
                <a:ea typeface="DejaVu Sans"/>
              </a:rPr>
              <a:t> </a:t>
            </a:r>
            <a:r>
              <a:rPr b="0" lang="pt-BR" sz="1500" spc="-32" strike="noStrike">
                <a:solidFill>
                  <a:srgbClr val="1c1b1c"/>
                </a:solidFill>
                <a:latin typeface="Verdana"/>
                <a:ea typeface="DejaVu Sans"/>
              </a:rPr>
              <a:t>área</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1" strike="noStrike">
                <a:solidFill>
                  <a:srgbClr val="1c1b1c"/>
                </a:solidFill>
                <a:latin typeface="Verdana"/>
                <a:ea typeface="DejaVu Sans"/>
              </a:rPr>
              <a:t> </a:t>
            </a:r>
            <a:r>
              <a:rPr b="0" lang="pt-BR" sz="1500" spc="9" strike="noStrike">
                <a:solidFill>
                  <a:srgbClr val="1c1b1c"/>
                </a:solidFill>
                <a:latin typeface="Verdana"/>
                <a:ea typeface="DejaVu Sans"/>
              </a:rPr>
              <a:t>atuação</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fazendo</a:t>
            </a:r>
            <a:r>
              <a:rPr b="0" lang="pt-BR" sz="1500" spc="-131" strike="noStrike">
                <a:solidFill>
                  <a:srgbClr val="1c1b1c"/>
                </a:solidFill>
                <a:latin typeface="Verdana"/>
                <a:ea typeface="DejaVu Sans"/>
              </a:rPr>
              <a:t> </a:t>
            </a:r>
            <a:r>
              <a:rPr b="0" lang="pt-BR" sz="1500" spc="92" strike="noStrike">
                <a:solidFill>
                  <a:srgbClr val="1c1b1c"/>
                </a:solidFill>
                <a:latin typeface="Verdana"/>
                <a:ea typeface="DejaVu Sans"/>
              </a:rPr>
              <a:t>um</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investimento</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internacional, </a:t>
            </a:r>
            <a:r>
              <a:rPr b="0" lang="pt-BR" sz="1500" spc="-511" strike="noStrike">
                <a:solidFill>
                  <a:srgbClr val="1c1b1c"/>
                </a:solidFill>
                <a:latin typeface="Verdana"/>
                <a:ea typeface="DejaVu Sans"/>
              </a:rPr>
              <a:t> </a:t>
            </a:r>
            <a:r>
              <a:rPr b="0" lang="pt-BR" sz="1500" spc="66" strike="noStrike">
                <a:solidFill>
                  <a:srgbClr val="1c1b1c"/>
                </a:solidFill>
                <a:latin typeface="Verdana"/>
                <a:ea typeface="DejaVu Sans"/>
              </a:rPr>
              <a:t>com</a:t>
            </a:r>
            <a:r>
              <a:rPr b="0" lang="pt-BR" sz="1500" spc="-137" strike="noStrike">
                <a:solidFill>
                  <a:srgbClr val="1c1b1c"/>
                </a:solidFill>
                <a:latin typeface="Verdana"/>
                <a:ea typeface="DejaVu Sans"/>
              </a:rPr>
              <a:t> </a:t>
            </a:r>
            <a:r>
              <a:rPr b="0" lang="pt-BR" sz="1500" spc="-72" strike="noStrike">
                <a:solidFill>
                  <a:srgbClr val="1c1b1c"/>
                </a:solidFill>
                <a:latin typeface="Verdana"/>
                <a:ea typeface="DejaVu Sans"/>
              </a:rPr>
              <a:t>isso,</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ela</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contratou</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você</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para</a:t>
            </a:r>
            <a:r>
              <a:rPr b="0" lang="pt-BR" sz="1500" spc="-131" strike="noStrike">
                <a:solidFill>
                  <a:srgbClr val="1c1b1c"/>
                </a:solidFill>
                <a:latin typeface="Verdana"/>
                <a:ea typeface="DejaVu Sans"/>
              </a:rPr>
              <a:t> </a:t>
            </a:r>
            <a:r>
              <a:rPr b="0" lang="pt-BR" sz="1500" spc="49" strike="noStrike">
                <a:solidFill>
                  <a:srgbClr val="1c1b1c"/>
                </a:solidFill>
                <a:latin typeface="Verdana"/>
                <a:ea typeface="DejaVu Sans"/>
              </a:rPr>
              <a:t>uma</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consultoria</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estratégica.</a:t>
            </a:r>
            <a:endParaRPr b="0" lang="pt-BR" sz="1500" spc="-1" strike="noStrike">
              <a:latin typeface="Arial"/>
            </a:endParaRPr>
          </a:p>
          <a:p>
            <a:pPr marL="12600">
              <a:lnSpc>
                <a:spcPct val="100000"/>
              </a:lnSpc>
              <a:spcBef>
                <a:spcPts val="6"/>
              </a:spcBef>
              <a:buNone/>
            </a:pPr>
            <a:endParaRPr b="0" lang="pt-BR" sz="1700" spc="-1" strike="noStrike">
              <a:latin typeface="Arial"/>
            </a:endParaRPr>
          </a:p>
          <a:p>
            <a:pPr marL="12600" indent="457200">
              <a:lnSpc>
                <a:spcPct val="115000"/>
              </a:lnSpc>
              <a:buNone/>
              <a:tabLst>
                <a:tab algn="l" pos="0"/>
              </a:tabLst>
            </a:pPr>
            <a:r>
              <a:rPr b="0" lang="pt-BR" sz="1500" spc="46" strike="noStrike">
                <a:solidFill>
                  <a:srgbClr val="1c1b1c"/>
                </a:solidFill>
                <a:latin typeface="Verdana"/>
                <a:ea typeface="DejaVu Sans"/>
              </a:rPr>
              <a:t>A</a:t>
            </a:r>
            <a:r>
              <a:rPr b="0" lang="pt-BR" sz="1500" spc="-137" strike="noStrike">
                <a:solidFill>
                  <a:srgbClr val="1c1b1c"/>
                </a:solidFill>
                <a:latin typeface="Verdana"/>
                <a:ea typeface="DejaVu Sans"/>
              </a:rPr>
              <a:t> </a:t>
            </a:r>
            <a:r>
              <a:rPr b="0" lang="pt-BR" sz="1500" spc="9" strike="noStrike">
                <a:solidFill>
                  <a:srgbClr val="1c1b1c"/>
                </a:solidFill>
                <a:latin typeface="Verdana"/>
                <a:ea typeface="DejaVu Sans"/>
              </a:rPr>
              <a:t>empresa</a:t>
            </a:r>
            <a:r>
              <a:rPr b="0" lang="pt-BR" sz="1500" spc="-131" strike="noStrike">
                <a:solidFill>
                  <a:srgbClr val="1c1b1c"/>
                </a:solidFill>
                <a:latin typeface="Verdana"/>
                <a:ea typeface="DejaVu Sans"/>
              </a:rPr>
              <a:t> </a:t>
            </a:r>
            <a:r>
              <a:rPr b="0" lang="pt-BR" sz="1500" spc="-52" strike="noStrike">
                <a:solidFill>
                  <a:srgbClr val="1c1b1c"/>
                </a:solidFill>
                <a:latin typeface="Verdana"/>
                <a:ea typeface="DejaVu Sans"/>
              </a:rPr>
              <a:t>irá</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investir</a:t>
            </a:r>
            <a:r>
              <a:rPr b="0" lang="pt-BR" sz="1500" spc="-131" strike="noStrike">
                <a:solidFill>
                  <a:srgbClr val="1c1b1c"/>
                </a:solidFill>
                <a:latin typeface="Verdana"/>
                <a:ea typeface="DejaVu Sans"/>
              </a:rPr>
              <a:t> </a:t>
            </a:r>
            <a:r>
              <a:rPr b="0" lang="pt-BR" sz="1500" spc="66" strike="noStrike">
                <a:solidFill>
                  <a:srgbClr val="1c1b1c"/>
                </a:solidFill>
                <a:latin typeface="Verdana"/>
                <a:ea typeface="DejaVu Sans"/>
              </a:rPr>
              <a:t>em</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imóveis</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no</a:t>
            </a:r>
            <a:r>
              <a:rPr b="0" lang="pt-BR" sz="1500" spc="-131" strike="noStrike">
                <a:solidFill>
                  <a:srgbClr val="1c1b1c"/>
                </a:solidFill>
                <a:latin typeface="Verdana"/>
                <a:ea typeface="DejaVu Sans"/>
              </a:rPr>
              <a:t> </a:t>
            </a:r>
            <a:r>
              <a:rPr b="0" lang="pt-BR" sz="1500" spc="29" strike="noStrike">
                <a:solidFill>
                  <a:srgbClr val="1c1b1c"/>
                </a:solidFill>
                <a:latin typeface="Verdana"/>
                <a:ea typeface="DejaVu Sans"/>
              </a:rPr>
              <a:t>Condado</a:t>
            </a:r>
            <a:r>
              <a:rPr b="0" lang="pt-BR" sz="1500" spc="-131"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1" strike="noStrike">
                <a:solidFill>
                  <a:srgbClr val="1c1b1c"/>
                </a:solidFill>
                <a:latin typeface="Verdana"/>
                <a:ea typeface="DejaVu Sans"/>
              </a:rPr>
              <a:t> </a:t>
            </a:r>
            <a:r>
              <a:rPr b="0" lang="pt-BR" sz="1500" spc="-32" strike="noStrike">
                <a:solidFill>
                  <a:srgbClr val="1c1b1c"/>
                </a:solidFill>
                <a:latin typeface="Verdana"/>
                <a:ea typeface="DejaVu Sans"/>
              </a:rPr>
              <a:t>County,</a:t>
            </a:r>
            <a:r>
              <a:rPr b="0" lang="pt-BR" sz="1500" spc="-131" strike="noStrike">
                <a:solidFill>
                  <a:srgbClr val="1c1b1c"/>
                </a:solidFill>
                <a:latin typeface="Verdana"/>
                <a:ea typeface="DejaVu Sans"/>
              </a:rPr>
              <a:t> </a:t>
            </a:r>
            <a:r>
              <a:rPr b="0" lang="pt-BR" sz="1500" spc="9" strike="noStrike">
                <a:solidFill>
                  <a:srgbClr val="1c1b1c"/>
                </a:solidFill>
                <a:latin typeface="Verdana"/>
                <a:ea typeface="DejaVu Sans"/>
              </a:rPr>
              <a:t>nos</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Estados </a:t>
            </a:r>
            <a:r>
              <a:rPr b="0" lang="pt-BR" sz="1500" spc="-511" strike="noStrike">
                <a:solidFill>
                  <a:srgbClr val="1c1b1c"/>
                </a:solidFill>
                <a:latin typeface="Verdana"/>
                <a:ea typeface="DejaVu Sans"/>
              </a:rPr>
              <a:t> </a:t>
            </a:r>
            <a:r>
              <a:rPr b="0" lang="pt-BR" sz="1500" spc="-7" strike="noStrike">
                <a:solidFill>
                  <a:srgbClr val="1c1b1c"/>
                </a:solidFill>
                <a:latin typeface="Verdana"/>
                <a:ea typeface="DejaVu Sans"/>
              </a:rPr>
              <a:t>Unidos.</a:t>
            </a:r>
            <a:endParaRPr b="0" lang="pt-BR" sz="1500" spc="-1" strike="noStrike">
              <a:latin typeface="Arial"/>
            </a:endParaRPr>
          </a:p>
          <a:p>
            <a:pPr marL="12600" indent="457200">
              <a:lnSpc>
                <a:spcPct val="100000"/>
              </a:lnSpc>
              <a:spcBef>
                <a:spcPts val="31"/>
              </a:spcBef>
              <a:buNone/>
              <a:tabLst>
                <a:tab algn="l" pos="0"/>
              </a:tabLst>
            </a:pPr>
            <a:endParaRPr b="0" lang="pt-BR" sz="1900" spc="-1" strike="noStrike">
              <a:latin typeface="Arial"/>
            </a:endParaRPr>
          </a:p>
          <a:p>
            <a:pPr marL="12600" indent="457200">
              <a:lnSpc>
                <a:spcPct val="100000"/>
              </a:lnSpc>
              <a:buNone/>
              <a:tabLst>
                <a:tab algn="l" pos="0"/>
              </a:tabLst>
            </a:pPr>
            <a:r>
              <a:rPr b="0" lang="pt-BR" sz="1500" spc="15" strike="noStrike">
                <a:solidFill>
                  <a:srgbClr val="1c1b1c"/>
                </a:solidFill>
                <a:latin typeface="Verdana"/>
                <a:ea typeface="DejaVu Sans"/>
              </a:rPr>
              <a:t>Utilizando</a:t>
            </a:r>
            <a:r>
              <a:rPr b="0" lang="pt-BR" sz="1500" spc="-131"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26" strike="noStrike">
                <a:solidFill>
                  <a:srgbClr val="1c1b1c"/>
                </a:solidFill>
                <a:latin typeface="Verdana"/>
                <a:ea typeface="DejaVu Sans"/>
              </a:rPr>
              <a:t> </a:t>
            </a:r>
            <a:r>
              <a:rPr b="0" lang="pt-BR" sz="1500" spc="1" strike="noStrike">
                <a:solidFill>
                  <a:srgbClr val="1c1b1c"/>
                </a:solidFill>
                <a:latin typeface="Verdana"/>
                <a:ea typeface="DejaVu Sans"/>
              </a:rPr>
              <a:t>dataset</a:t>
            </a:r>
            <a:r>
              <a:rPr b="0" lang="pt-BR" sz="1500" spc="-126" strike="noStrike">
                <a:solidFill>
                  <a:srgbClr val="1c1b1c"/>
                </a:solidFill>
                <a:latin typeface="Verdana"/>
                <a:ea typeface="DejaVu Sans"/>
              </a:rPr>
              <a:t> </a:t>
            </a:r>
            <a:r>
              <a:rPr b="0" lang="pt-BR" sz="1500" spc="-1" strike="noStrike">
                <a:solidFill>
                  <a:srgbClr val="1c1b1c"/>
                </a:solidFill>
                <a:latin typeface="Verdana"/>
                <a:ea typeface="DejaVu Sans"/>
              </a:rPr>
              <a:t>disponibilizado,</a:t>
            </a:r>
            <a:r>
              <a:rPr b="0" lang="pt-BR" sz="1500" spc="-126" strike="noStrike">
                <a:solidFill>
                  <a:srgbClr val="1c1b1c"/>
                </a:solidFill>
                <a:latin typeface="Verdana"/>
                <a:ea typeface="DejaVu Sans"/>
              </a:rPr>
              <a:t> </a:t>
            </a:r>
            <a:r>
              <a:rPr b="0" lang="pt-BR" sz="1500" spc="-7" strike="noStrike">
                <a:solidFill>
                  <a:srgbClr val="1c1b1c"/>
                </a:solidFill>
                <a:latin typeface="Verdana"/>
                <a:ea typeface="DejaVu Sans"/>
              </a:rPr>
              <a:t>você</a:t>
            </a:r>
            <a:r>
              <a:rPr b="0" lang="pt-BR" sz="1500" spc="-126" strike="noStrike">
                <a:solidFill>
                  <a:srgbClr val="1c1b1c"/>
                </a:solidFill>
                <a:latin typeface="Verdana"/>
                <a:ea typeface="DejaVu Sans"/>
              </a:rPr>
              <a:t> </a:t>
            </a:r>
            <a:r>
              <a:rPr b="0" lang="pt-BR" sz="1500" spc="-52" strike="noStrike">
                <a:solidFill>
                  <a:srgbClr val="1c1b1c"/>
                </a:solidFill>
                <a:latin typeface="Verdana"/>
                <a:ea typeface="DejaVu Sans"/>
              </a:rPr>
              <a:t>irá</a:t>
            </a:r>
            <a:r>
              <a:rPr b="0" lang="pt-BR" sz="1500" spc="-131" strike="noStrike">
                <a:solidFill>
                  <a:srgbClr val="1c1b1c"/>
                </a:solidFill>
                <a:latin typeface="Verdana"/>
                <a:ea typeface="DejaVu Sans"/>
              </a:rPr>
              <a:t> </a:t>
            </a:r>
            <a:r>
              <a:rPr b="0" lang="pt-BR" sz="1500" spc="1" strike="noStrike">
                <a:solidFill>
                  <a:srgbClr val="1c1b1c"/>
                </a:solidFill>
                <a:latin typeface="Verdana"/>
                <a:ea typeface="DejaVu Sans"/>
              </a:rPr>
              <a:t>aplicar</a:t>
            </a:r>
            <a:r>
              <a:rPr b="0" lang="pt-BR" sz="1500" spc="-126" strike="noStrike">
                <a:solidFill>
                  <a:srgbClr val="1c1b1c"/>
                </a:solidFill>
                <a:latin typeface="Verdana"/>
                <a:ea typeface="DejaVu Sans"/>
              </a:rPr>
              <a:t> </a:t>
            </a:r>
            <a:r>
              <a:rPr b="0" lang="pt-BR" sz="1500" spc="-12" strike="noStrike">
                <a:solidFill>
                  <a:srgbClr val="1c1b1c"/>
                </a:solidFill>
                <a:latin typeface="Verdana"/>
                <a:ea typeface="DejaVu Sans"/>
              </a:rPr>
              <a:t>os</a:t>
            </a:r>
            <a:r>
              <a:rPr b="0" lang="pt-BR" sz="1500" spc="-126" strike="noStrike">
                <a:solidFill>
                  <a:srgbClr val="1c1b1c"/>
                </a:solidFill>
                <a:latin typeface="Verdana"/>
                <a:ea typeface="DejaVu Sans"/>
              </a:rPr>
              <a:t> </a:t>
            </a:r>
            <a:r>
              <a:rPr b="0" lang="pt-BR" sz="1500" spc="9" strike="noStrike">
                <a:solidFill>
                  <a:srgbClr val="1c1b1c"/>
                </a:solidFill>
                <a:latin typeface="Verdana"/>
                <a:ea typeface="DejaVu Sans"/>
              </a:rPr>
              <a:t>conceitos</a:t>
            </a:r>
            <a:r>
              <a:rPr b="0" lang="pt-BR" sz="1500" spc="-126" strike="noStrike">
                <a:solidFill>
                  <a:srgbClr val="1c1b1c"/>
                </a:solidFill>
                <a:latin typeface="Verdana"/>
                <a:ea typeface="DejaVu Sans"/>
              </a:rPr>
              <a:t> </a:t>
            </a:r>
            <a:r>
              <a:rPr b="0" lang="pt-BR" sz="1500" spc="41" strike="noStrike">
                <a:solidFill>
                  <a:srgbClr val="1c1b1c"/>
                </a:solidFill>
                <a:latin typeface="Verdana"/>
                <a:ea typeface="DejaVu Sans"/>
              </a:rPr>
              <a:t>de </a:t>
            </a:r>
            <a:r>
              <a:rPr b="0" lang="pt-BR" sz="1500" spc="-517" strike="noStrike">
                <a:solidFill>
                  <a:srgbClr val="1c1b1c"/>
                </a:solidFill>
                <a:latin typeface="Verdana"/>
                <a:ea typeface="DejaVu Sans"/>
              </a:rPr>
              <a:t> </a:t>
            </a:r>
            <a:r>
              <a:rPr b="0" lang="pt-BR" sz="1500" spc="7" strike="noStrike">
                <a:solidFill>
                  <a:srgbClr val="1c1b1c"/>
                </a:solidFill>
                <a:latin typeface="Verdana"/>
                <a:ea typeface="DejaVu Sans"/>
              </a:rPr>
              <a:t>CRISP-DM</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aprendidos</a:t>
            </a:r>
            <a:r>
              <a:rPr b="0" lang="pt-BR" sz="1500" spc="-131" strike="noStrike">
                <a:solidFill>
                  <a:srgbClr val="1c1b1c"/>
                </a:solidFill>
                <a:latin typeface="Verdana"/>
                <a:ea typeface="DejaVu Sans"/>
              </a:rPr>
              <a:t> </a:t>
            </a:r>
            <a:r>
              <a:rPr b="0" lang="pt-BR" sz="1500" spc="-12" strike="noStrike">
                <a:solidFill>
                  <a:srgbClr val="1c1b1c"/>
                </a:solidFill>
                <a:latin typeface="Verdana"/>
                <a:ea typeface="DejaVu Sans"/>
              </a:rPr>
              <a:t>até</a:t>
            </a:r>
            <a:r>
              <a:rPr b="0" lang="pt-BR" sz="1500" spc="-131"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49" strike="noStrike">
                <a:solidFill>
                  <a:srgbClr val="1c1b1c"/>
                </a:solidFill>
                <a:latin typeface="Verdana"/>
                <a:ea typeface="DejaVu Sans"/>
              </a:rPr>
              <a:t>momento</a:t>
            </a:r>
            <a:r>
              <a:rPr b="0" lang="pt-BR" sz="1500" spc="-131" strike="noStrike">
                <a:solidFill>
                  <a:srgbClr val="1c1b1c"/>
                </a:solidFill>
                <a:latin typeface="Verdana"/>
                <a:ea typeface="DejaVu Sans"/>
              </a:rPr>
              <a:t> </a:t>
            </a:r>
            <a:r>
              <a:rPr b="0" lang="pt-BR" sz="1500" spc="66" strike="noStrike">
                <a:solidFill>
                  <a:srgbClr val="1c1b1c"/>
                </a:solidFill>
                <a:latin typeface="Verdana"/>
                <a:ea typeface="DejaVu Sans"/>
              </a:rPr>
              <a:t>em</a:t>
            </a:r>
            <a:r>
              <a:rPr b="0" lang="pt-BR" sz="1500" spc="-131" strike="noStrike">
                <a:solidFill>
                  <a:srgbClr val="1c1b1c"/>
                </a:solidFill>
                <a:latin typeface="Verdana"/>
                <a:ea typeface="DejaVu Sans"/>
              </a:rPr>
              <a:t> </a:t>
            </a:r>
            <a:r>
              <a:rPr b="0" lang="pt-BR" sz="1500" spc="92" strike="noStrike">
                <a:solidFill>
                  <a:srgbClr val="1c1b1c"/>
                </a:solidFill>
                <a:latin typeface="Verdana"/>
                <a:ea typeface="DejaVu Sans"/>
              </a:rPr>
              <a:t>um</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projeto</a:t>
            </a:r>
            <a:r>
              <a:rPr b="0" lang="pt-BR" sz="1500" spc="-131" strike="noStrike">
                <a:solidFill>
                  <a:srgbClr val="1c1b1c"/>
                </a:solidFill>
                <a:latin typeface="Verdana"/>
                <a:ea typeface="DejaVu Sans"/>
              </a:rPr>
              <a:t> </a:t>
            </a:r>
            <a:r>
              <a:rPr b="0" lang="pt-BR" sz="1500" spc="-32" strike="noStrike">
                <a:solidFill>
                  <a:srgbClr val="1c1b1c"/>
                </a:solidFill>
                <a:latin typeface="Verdana"/>
                <a:ea typeface="DejaVu Sans"/>
              </a:rPr>
              <a:t>prático,</a:t>
            </a:r>
            <a:r>
              <a:rPr b="0" lang="pt-BR" sz="1500" spc="-131" strike="noStrike">
                <a:solidFill>
                  <a:srgbClr val="1c1b1c"/>
                </a:solidFill>
                <a:latin typeface="Verdana"/>
                <a:ea typeface="DejaVu Sans"/>
              </a:rPr>
              <a:t> </a:t>
            </a:r>
            <a:r>
              <a:rPr b="0" lang="pt-BR" sz="1500" spc="46" strike="noStrike">
                <a:solidFill>
                  <a:srgbClr val="1c1b1c"/>
                </a:solidFill>
                <a:latin typeface="Verdana"/>
                <a:ea typeface="DejaVu Sans"/>
              </a:rPr>
              <a:t>que</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busca </a:t>
            </a:r>
            <a:r>
              <a:rPr b="0" lang="pt-BR" sz="1500" spc="-517" strike="noStrike">
                <a:solidFill>
                  <a:srgbClr val="1c1b1c"/>
                </a:solidFill>
                <a:latin typeface="Verdana"/>
                <a:ea typeface="DejaVu Sans"/>
              </a:rPr>
              <a:t> </a:t>
            </a:r>
            <a:r>
              <a:rPr b="0" lang="pt-BR" sz="1500" spc="-12" strike="noStrike">
                <a:solidFill>
                  <a:srgbClr val="1c1b1c"/>
                </a:solidFill>
                <a:latin typeface="Verdana"/>
                <a:ea typeface="DejaVu Sans"/>
              </a:rPr>
              <a:t>desenvolver</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seu</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pensamento</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analítico,</a:t>
            </a:r>
            <a:r>
              <a:rPr b="0" lang="pt-BR" sz="1500" spc="-137" strike="noStrike">
                <a:solidFill>
                  <a:srgbClr val="1c1b1c"/>
                </a:solidFill>
                <a:latin typeface="Verdana"/>
                <a:ea typeface="DejaVu Sans"/>
              </a:rPr>
              <a:t> </a:t>
            </a:r>
            <a:r>
              <a:rPr b="0" lang="pt-BR" sz="1500" spc="9" strike="noStrike">
                <a:solidFill>
                  <a:srgbClr val="1c1b1c"/>
                </a:solidFill>
                <a:latin typeface="Verdana"/>
                <a:ea typeface="DejaVu Sans"/>
              </a:rPr>
              <a:t>insights</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e</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tomada</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decisões.</a:t>
            </a:r>
            <a:endParaRPr b="0" lang="pt-BR" sz="15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30" name="Text Box 2"/>
          <p:cNvSpPr/>
          <p:nvPr/>
        </p:nvSpPr>
        <p:spPr>
          <a:xfrm>
            <a:off x="367200" y="999000"/>
            <a:ext cx="89330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800" spc="-1" strike="noStrike">
                <a:solidFill>
                  <a:srgbClr val="000000"/>
                </a:solidFill>
                <a:latin typeface="Verdana"/>
                <a:ea typeface="DejaVu Sans"/>
              </a:rPr>
              <a:t>5. Busco as principais correlações de variáveis que afetam o preço:</a:t>
            </a:r>
            <a:endParaRPr b="0" lang="pt-BR" sz="1800" spc="-1" strike="noStrike">
              <a:latin typeface="Arial"/>
            </a:endParaRPr>
          </a:p>
          <a:p>
            <a:pPr>
              <a:lnSpc>
                <a:spcPct val="100000"/>
              </a:lnSpc>
              <a:buNone/>
              <a:tabLst>
                <a:tab algn="l" pos="0"/>
              </a:tabLst>
            </a:pPr>
            <a:endParaRPr b="0" lang="pt-BR" sz="1800" spc="-1" strike="noStrike">
              <a:latin typeface="Arial"/>
            </a:endParaRPr>
          </a:p>
          <a:p>
            <a:pPr>
              <a:lnSpc>
                <a:spcPct val="100000"/>
              </a:lnSpc>
              <a:buNone/>
              <a:tabLst>
                <a:tab algn="l" pos="0"/>
              </a:tabLst>
            </a:pPr>
            <a:endParaRPr b="0" lang="pt-BR" sz="1800" spc="-1" strike="noStrike">
              <a:latin typeface="Arial"/>
            </a:endParaRPr>
          </a:p>
        </p:txBody>
      </p:sp>
      <p:pic>
        <p:nvPicPr>
          <p:cNvPr id="231" name="Picture 3" descr="Grafico_Correlacao"/>
          <p:cNvPicPr/>
          <p:nvPr/>
        </p:nvPicPr>
        <p:blipFill>
          <a:blip r:embed="rId1"/>
          <a:stretch/>
        </p:blipFill>
        <p:spPr>
          <a:xfrm>
            <a:off x="1053360" y="1521000"/>
            <a:ext cx="6516360" cy="36212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33" name="Text Box 2"/>
          <p:cNvSpPr/>
          <p:nvPr/>
        </p:nvSpPr>
        <p:spPr>
          <a:xfrm>
            <a:off x="367200" y="999000"/>
            <a:ext cx="86418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800" spc="-1" strike="noStrike">
                <a:solidFill>
                  <a:srgbClr val="000000"/>
                </a:solidFill>
                <a:latin typeface="Verdana"/>
                <a:ea typeface="DejaVu Sans"/>
              </a:rPr>
              <a:t>Existe uma boa realação entre:</a:t>
            </a:r>
            <a:endParaRPr b="0" lang="pt-BR" sz="1800" spc="-1" strike="noStrike">
              <a:latin typeface="Arial"/>
            </a:endParaRPr>
          </a:p>
          <a:p>
            <a:pPr>
              <a:lnSpc>
                <a:spcPct val="100000"/>
              </a:lnSpc>
              <a:buNone/>
              <a:tabLst>
                <a:tab algn="l" pos="0"/>
              </a:tabLst>
            </a:pP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preço de venda e a qualidade do material utilizado</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preço de venda e numero de banheiro</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preço de venda e tamanho de área habitável</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preço de venda e quantidade de quartos apresenta uma relação menor. - vou testar com o boxplot esta variável</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achei importante entender que não existe uma relação direta entre tamanho do terreno e o preço da venda.</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Existem outras realações, mas não interessa para uma análise imediata do problema</a:t>
            </a:r>
            <a:endParaRPr b="0" lang="pt-BR" sz="1800" spc="-1" strike="noStrike">
              <a:latin typeface="Arial"/>
            </a:endParaRPr>
          </a:p>
          <a:p>
            <a:pPr>
              <a:lnSpc>
                <a:spcPct val="100000"/>
              </a:lnSpc>
              <a:buNone/>
              <a:tabLst>
                <a:tab algn="l" pos="0"/>
              </a:tabLst>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35" name="Text Box 2"/>
          <p:cNvSpPr/>
          <p:nvPr/>
        </p:nvSpPr>
        <p:spPr>
          <a:xfrm>
            <a:off x="367200" y="999000"/>
            <a:ext cx="828972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tabLst>
                <a:tab algn="l" pos="0"/>
              </a:tabLst>
            </a:pPr>
            <a:r>
              <a:rPr b="0" lang="pt-PT" sz="1800" spc="-1" strike="noStrike">
                <a:solidFill>
                  <a:srgbClr val="000000"/>
                </a:solidFill>
                <a:latin typeface="Verdana"/>
                <a:ea typeface="DejaVu Sans"/>
              </a:rPr>
              <a:t>6. Agrupei os dados utilizando as principais váriáveis que afetam o preço de venda, e atribuo o valor a um novo dataframe chamado agrupa_house.</a:t>
            </a:r>
            <a:endParaRPr b="0" lang="pt-BR" sz="1800" spc="-1" strike="noStrike">
              <a:latin typeface="Arial"/>
            </a:endParaRPr>
          </a:p>
          <a:p>
            <a:pPr>
              <a:lnSpc>
                <a:spcPct val="100000"/>
              </a:lnSpc>
              <a:buNone/>
              <a:tabLst>
                <a:tab algn="l" pos="0"/>
              </a:tabLst>
            </a:pPr>
            <a:r>
              <a:rPr b="0" lang="pt-PT" sz="1800" spc="-1" strike="noStrike">
                <a:solidFill>
                  <a:srgbClr val="000000"/>
                </a:solidFill>
                <a:latin typeface="Verdana"/>
                <a:ea typeface="DejaVu Sans"/>
              </a:rPr>
              <a:t>7. Busco compreender a relação entre a quantidade de quartos e preço tendo observado quantos banheiros posseum uma casa com determinada quantidade de quartos. Apesar da quantidade de quartos não dizer muito sobre o preço, este item é importante para quem buscar a comodidade de uma residência. No gráfico Box do plotly, é possível observar muitos pontos fora da curva, o que pode indicar outliers, mas o gráfico mostra muitos dados relevantes para a busca.</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37" name="Picture 3" descr="gboxplot"/>
          <p:cNvPicPr/>
          <p:nvPr/>
        </p:nvPicPr>
        <p:blipFill>
          <a:blip r:embed="rId1"/>
          <a:srcRect l="1667" t="7550" r="4103" b="822"/>
          <a:stretch/>
        </p:blipFill>
        <p:spPr>
          <a:xfrm>
            <a:off x="525960" y="1231920"/>
            <a:ext cx="7871400" cy="3357000"/>
          </a:xfrm>
          <a:prstGeom prst="rect">
            <a:avLst/>
          </a:prstGeom>
          <a:ln w="0">
            <a:noFill/>
          </a:ln>
        </p:spPr>
      </p:pic>
      <p:sp>
        <p:nvSpPr>
          <p:cNvPr id="238" name="Text Box 2"/>
          <p:cNvSpPr/>
          <p:nvPr/>
        </p:nvSpPr>
        <p:spPr>
          <a:xfrm>
            <a:off x="1376640" y="743040"/>
            <a:ext cx="624636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pt-PT" sz="1800" spc="-1" strike="noStrike">
                <a:solidFill>
                  <a:srgbClr val="000000"/>
                </a:solidFill>
                <a:latin typeface="Calibri"/>
                <a:ea typeface="DejaVu Sans"/>
              </a:rPr>
              <a:t>Gráfico Boxplot Preço x Quantidade de quartos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40" name="Text Box 2"/>
          <p:cNvSpPr/>
          <p:nvPr/>
        </p:nvSpPr>
        <p:spPr>
          <a:xfrm>
            <a:off x="389160" y="907560"/>
            <a:ext cx="7996320" cy="3655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Verdana"/>
                <a:ea typeface="DejaVu Sans"/>
              </a:rPr>
              <a:t>Neste Gráfico de caixas fica claro que realmente não há uma relação direta entre preço de venda e quantidade de quartos. Há muita discrepância nestas duas variáveis. Tem casas com grande numero de quartos mais baratas do que outras que possuem um número bem menor, aparentemente pode representar alguma vantagem, mas  precis</a:t>
            </a:r>
            <a:r>
              <a:rPr b="0" lang="pt-PT" sz="1800" spc="-1" strike="noStrike">
                <a:solidFill>
                  <a:srgbClr val="000000"/>
                </a:solidFill>
                <a:latin typeface="Verdana"/>
                <a:ea typeface="DejaVu Sans"/>
              </a:rPr>
              <a:t>ei</a:t>
            </a:r>
            <a:r>
              <a:rPr b="0" lang="en-US" sz="1800" spc="-1" strike="noStrike">
                <a:solidFill>
                  <a:srgbClr val="000000"/>
                </a:solidFill>
                <a:latin typeface="Verdana"/>
                <a:ea typeface="DejaVu Sans"/>
              </a:rPr>
              <a:t>  compara</a:t>
            </a:r>
            <a:r>
              <a:rPr b="0" lang="pt-PT" sz="1800" spc="-1" strike="noStrike">
                <a:solidFill>
                  <a:srgbClr val="000000"/>
                </a:solidFill>
                <a:latin typeface="Verdana"/>
                <a:ea typeface="DejaVu Sans"/>
              </a:rPr>
              <a:t>r</a:t>
            </a:r>
            <a:r>
              <a:rPr b="0" lang="en-US" sz="1800" spc="-1" strike="noStrike">
                <a:solidFill>
                  <a:srgbClr val="000000"/>
                </a:solidFill>
                <a:latin typeface="Verdana"/>
                <a:ea typeface="DejaVu Sans"/>
              </a:rPr>
              <a:t> com outra variáveis. </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Qualidade do Material usado na construção</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Número de Banheiros</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Quantidade de andar</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Proximidade com praias (Mar)</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Bo vista da casa</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Tamanho da área habitável</a:t>
            </a:r>
            <a:endParaRPr b="0" lang="pt-BR" sz="1800" spc="-1" strike="noStrike">
              <a:latin typeface="Arial"/>
            </a:endParaRPr>
          </a:p>
          <a:p>
            <a:pPr marL="285840" indent="-285840" algn="just">
              <a:lnSpc>
                <a:spcPct val="100000"/>
              </a:lnSpc>
              <a:buClr>
                <a:srgbClr val="000000"/>
              </a:buClr>
              <a:buFont typeface="Arial"/>
              <a:buChar char="•"/>
            </a:pPr>
            <a:r>
              <a:rPr b="0" lang="en-US" sz="1800" spc="-1" strike="noStrike">
                <a:solidFill>
                  <a:srgbClr val="000000"/>
                </a:solidFill>
                <a:latin typeface="Verdana"/>
                <a:ea typeface="DejaVu Sans"/>
              </a:rPr>
              <a:t>Média de àrea habitável dos 15 imóveis mais próximos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42" name="Text Box 2"/>
          <p:cNvSpPr/>
          <p:nvPr/>
        </p:nvSpPr>
        <p:spPr>
          <a:xfrm>
            <a:off x="380880" y="819000"/>
            <a:ext cx="7996320" cy="39301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800" spc="-1" strike="noStrike">
                <a:solidFill>
                  <a:srgbClr val="000000"/>
                </a:solidFill>
                <a:latin typeface="Verdana"/>
                <a:ea typeface="DejaVu Sans"/>
              </a:rPr>
              <a:t>8. observando que uma casa com 33 quartos (descobri esta casa com auxilio do Box)  com um tamanho habitável considerável, custando apenas 640000, chama atenção, por que foge astyronômicamente da média, já que casa com área menor e outras váriáveis parecidas com a referida entrada, custam muito mais que o valor observado.</a:t>
            </a:r>
            <a:endParaRPr b="0" lang="pt-BR" sz="1800" spc="-1" strike="noStrike">
              <a:latin typeface="Arial"/>
            </a:endParaRPr>
          </a:p>
          <a:p>
            <a:pPr algn="just">
              <a:lnSpc>
                <a:spcPct val="100000"/>
              </a:lnSpc>
              <a:buNone/>
            </a:pPr>
            <a:r>
              <a:rPr b="0" lang="pt-PT" sz="1800" spc="-1" strike="noStrike">
                <a:solidFill>
                  <a:srgbClr val="000000"/>
                </a:solidFill>
                <a:latin typeface="Verdana"/>
                <a:ea typeface="DejaVu Sans"/>
              </a:rPr>
              <a:t>Na mesma observação percebe-se que a qualidade do material impacta no preço das casas, já que a qualidade  do material é baixa (7 de 13), mas o estado da casa é 5, nos padrões americanos isso reprenta:  Nível 5: A casa está em condições excepcionais e tem recursos de alto nível.</a:t>
            </a:r>
            <a:endParaRPr b="0" lang="pt-BR" sz="1800" spc="-1" strike="noStrike">
              <a:latin typeface="Arial"/>
            </a:endParaRPr>
          </a:p>
          <a:p>
            <a:pPr algn="just">
              <a:lnSpc>
                <a:spcPct val="100000"/>
              </a:lnSpc>
              <a:buNone/>
            </a:pPr>
            <a:r>
              <a:rPr b="0" lang="pt-PT" sz="1800" spc="-1" strike="noStrike">
                <a:solidFill>
                  <a:srgbClr val="000000"/>
                </a:solidFill>
                <a:latin typeface="Verdana"/>
                <a:ea typeface="DejaVu Sans"/>
              </a:rPr>
              <a:t>9. Apos este achado, busquei fazer uma análise dos preços em relação à qualidade do material e o estado de conservação do imóvel, utilizando novamente o gráfico Box do plotly</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44" name="Picture 3" descr="gboxplot2"/>
          <p:cNvPicPr/>
          <p:nvPr/>
        </p:nvPicPr>
        <p:blipFill>
          <a:blip r:embed="rId1"/>
          <a:srcRect l="834" t="5076" r="4089" b="0"/>
          <a:stretch/>
        </p:blipFill>
        <p:spPr>
          <a:xfrm>
            <a:off x="611640" y="1123920"/>
            <a:ext cx="7804800" cy="3613680"/>
          </a:xfrm>
          <a:prstGeom prst="rect">
            <a:avLst/>
          </a:prstGeom>
          <a:ln w="0">
            <a:noFill/>
          </a:ln>
        </p:spPr>
      </p:pic>
      <p:sp>
        <p:nvSpPr>
          <p:cNvPr id="245" name="Text Box 4"/>
          <p:cNvSpPr/>
          <p:nvPr/>
        </p:nvSpPr>
        <p:spPr>
          <a:xfrm>
            <a:off x="1287000" y="791280"/>
            <a:ext cx="671328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pt-PT" sz="1800" spc="-1" strike="noStrike">
                <a:solidFill>
                  <a:srgbClr val="000000"/>
                </a:solidFill>
                <a:latin typeface="Calibri"/>
                <a:ea typeface="DejaVu Sans"/>
              </a:rPr>
              <a:t>Gráfico Boxplot Preço x Qualidade do Material usado na construção do Imóvel</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47" name="Text Box 2"/>
          <p:cNvSpPr/>
          <p:nvPr/>
        </p:nvSpPr>
        <p:spPr>
          <a:xfrm>
            <a:off x="679320" y="1267920"/>
            <a:ext cx="7549560" cy="2284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Verdana"/>
                <a:ea typeface="DejaVu Sans"/>
              </a:rPr>
              <a:t>Apesar de alguns valores estarem distante da média geral</a:t>
            </a:r>
            <a:r>
              <a:rPr b="0" lang="pt-PT" sz="1800" spc="-1" strike="noStrike">
                <a:solidFill>
                  <a:srgbClr val="000000"/>
                </a:solidFill>
                <a:latin typeface="Verdana"/>
                <a:ea typeface="DejaVu Sans"/>
              </a:rPr>
              <a:t> (possui outliers)</a:t>
            </a:r>
            <a:r>
              <a:rPr b="0" lang="en-US" sz="1800" spc="-1" strike="noStrike">
                <a:solidFill>
                  <a:srgbClr val="000000"/>
                </a:solidFill>
                <a:latin typeface="Verdana"/>
                <a:ea typeface="DejaVu Sans"/>
              </a:rPr>
              <a:t>, percebe-se que quanto maior a qualidade do material, maior é avaliação do imóvel e maior o preço</a:t>
            </a:r>
            <a:r>
              <a:rPr b="0" lang="pt-PT" sz="1800" spc="-1" strike="noStrike">
                <a:solidFill>
                  <a:srgbClr val="000000"/>
                </a:solidFill>
                <a:latin typeface="Verdana"/>
                <a:ea typeface="DejaVu Sans"/>
              </a:rPr>
              <a:t>.</a:t>
            </a: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r>
              <a:rPr b="0" lang="pt-PT" sz="1800" spc="-1" strike="noStrike">
                <a:solidFill>
                  <a:srgbClr val="000000"/>
                </a:solidFill>
                <a:latin typeface="Verdana"/>
                <a:ea typeface="DejaVu Sans"/>
              </a:rPr>
              <a:t>9. O histograma construido no plotly, facilitou a observação de concentração de imóveis pela média de preços em cada cidade do condado, optei pela média a prncípio, pois me dá a possibilidade de comparar a média de preço por cidade.</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49" name="Picture 3" descr="ghistogram"/>
          <p:cNvPicPr/>
          <p:nvPr/>
        </p:nvPicPr>
        <p:blipFill>
          <a:blip r:embed="rId1"/>
          <a:stretch/>
        </p:blipFill>
        <p:spPr>
          <a:xfrm>
            <a:off x="533520" y="866160"/>
            <a:ext cx="7829640" cy="36309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51" name="Text Box 2"/>
          <p:cNvSpPr/>
          <p:nvPr/>
        </p:nvSpPr>
        <p:spPr>
          <a:xfrm>
            <a:off x="679320" y="1267920"/>
            <a:ext cx="7549560" cy="2832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800" spc="-1" strike="noStrike">
                <a:solidFill>
                  <a:srgbClr val="000000"/>
                </a:solidFill>
                <a:latin typeface="Verdana"/>
                <a:ea typeface="DejaVu Sans"/>
              </a:rPr>
              <a:t>10. Apartir deste histograma, tive uma melhor visualização da concentração do imóveis por cidade. Quais cidades oferecem melhores vantagens e possuem os imóveis dentro do critério de busca. Como pode ser visto no arquivo do colab, Iniciei a verificação por Seattle, mas depois inclui outras cidades de interesse baseado no mesmo critério.</a:t>
            </a: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r>
              <a:rPr b="0" lang="pt-PT" sz="1800" spc="-1" strike="noStrike">
                <a:solidFill>
                  <a:srgbClr val="000000"/>
                </a:solidFill>
                <a:latin typeface="Verdana"/>
                <a:ea typeface="DejaVu Sans"/>
              </a:rPr>
              <a:t>11. Analisando preços com um histograma com base no ano de construção, com a finalidade de verificar se o ano de construção influencia  nos preços dos imóveis.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086840" y="450000"/>
            <a:ext cx="6082560" cy="871200"/>
          </a:xfrm>
          <a:prstGeom prst="rect">
            <a:avLst/>
          </a:prstGeom>
          <a:noFill/>
          <a:ln w="0">
            <a:noFill/>
          </a:ln>
        </p:spPr>
        <p:txBody>
          <a:bodyPr lIns="0" rIns="0" tIns="12600" bIns="0" anchor="t">
            <a:noAutofit/>
          </a:bodyPr>
          <a:p>
            <a:pPr marL="12600">
              <a:lnSpc>
                <a:spcPct val="100000"/>
              </a:lnSpc>
              <a:spcBef>
                <a:spcPts val="99"/>
              </a:spcBef>
              <a:buNone/>
            </a:pPr>
            <a:r>
              <a:rPr b="1" lang="pt-BR" sz="2000" spc="-60" strike="noStrike">
                <a:solidFill>
                  <a:srgbClr val="000000"/>
                </a:solidFill>
                <a:latin typeface="Verdana"/>
              </a:rPr>
              <a:t>Ki</a:t>
            </a:r>
            <a:r>
              <a:rPr b="1" lang="pt-BR" sz="2000" spc="-72" strike="noStrike">
                <a:solidFill>
                  <a:srgbClr val="000000"/>
                </a:solidFill>
                <a:latin typeface="Verdana"/>
              </a:rPr>
              <a:t>n</a:t>
            </a:r>
            <a:r>
              <a:rPr b="1" lang="pt-BR" sz="2000" spc="-1" strike="noStrike">
                <a:solidFill>
                  <a:srgbClr val="000000"/>
                </a:solidFill>
                <a:latin typeface="Verdana"/>
              </a:rPr>
              <a:t>g</a:t>
            </a:r>
            <a:r>
              <a:rPr b="1" lang="pt-BR" sz="2000" spc="-120" strike="noStrike">
                <a:solidFill>
                  <a:srgbClr val="000000"/>
                </a:solidFill>
                <a:latin typeface="Verdana"/>
              </a:rPr>
              <a:t> </a:t>
            </a:r>
            <a:r>
              <a:rPr b="1" lang="pt-BR" sz="2000" spc="-26" strike="noStrike">
                <a:solidFill>
                  <a:srgbClr val="000000"/>
                </a:solidFill>
                <a:latin typeface="Verdana"/>
              </a:rPr>
              <a:t>C</a:t>
            </a:r>
            <a:r>
              <a:rPr b="1" lang="pt-BR" sz="2000" spc="-55" strike="noStrike">
                <a:solidFill>
                  <a:srgbClr val="000000"/>
                </a:solidFill>
                <a:latin typeface="Verdana"/>
              </a:rPr>
              <a:t>oun</a:t>
            </a:r>
            <a:r>
              <a:rPr b="1" lang="pt-BR" sz="2000" spc="-60" strike="noStrike">
                <a:solidFill>
                  <a:srgbClr val="000000"/>
                </a:solidFill>
                <a:latin typeface="Verdana"/>
              </a:rPr>
              <a:t>t</a:t>
            </a:r>
            <a:r>
              <a:rPr b="1" lang="pt-BR" sz="2000" spc="-111" strike="noStrike">
                <a:solidFill>
                  <a:srgbClr val="000000"/>
                </a:solidFill>
                <a:latin typeface="Verdana"/>
              </a:rPr>
              <a:t>y</a:t>
            </a:r>
            <a:r>
              <a:rPr b="1" lang="pt-BR" sz="2000" spc="-120" strike="noStrike">
                <a:solidFill>
                  <a:srgbClr val="000000"/>
                </a:solidFill>
                <a:latin typeface="Verdana"/>
              </a:rPr>
              <a:t> </a:t>
            </a:r>
            <a:r>
              <a:rPr b="1" lang="pt-BR" sz="2000" spc="-191" strike="noStrike">
                <a:solidFill>
                  <a:srgbClr val="000000"/>
                </a:solidFill>
                <a:latin typeface="Verdana"/>
              </a:rPr>
              <a:t>-</a:t>
            </a:r>
            <a:r>
              <a:rPr b="1" lang="pt-BR" sz="2000" spc="-120" strike="noStrike">
                <a:solidFill>
                  <a:srgbClr val="000000"/>
                </a:solidFill>
                <a:latin typeface="Verdana"/>
              </a:rPr>
              <a:t> </a:t>
            </a:r>
            <a:r>
              <a:rPr b="1" lang="pt-BR" sz="2000" spc="-26" strike="noStrike">
                <a:solidFill>
                  <a:srgbClr val="000000"/>
                </a:solidFill>
                <a:latin typeface="Verdana"/>
              </a:rPr>
              <a:t>C</a:t>
            </a:r>
            <a:r>
              <a:rPr b="1" lang="pt-BR" sz="2000" spc="-55" strike="noStrike">
                <a:solidFill>
                  <a:srgbClr val="000000"/>
                </a:solidFill>
                <a:latin typeface="Verdana"/>
              </a:rPr>
              <a:t>o</a:t>
            </a:r>
            <a:r>
              <a:rPr b="1" lang="pt-BR" sz="2000" spc="-52" strike="noStrike">
                <a:solidFill>
                  <a:srgbClr val="000000"/>
                </a:solidFill>
                <a:latin typeface="Verdana"/>
              </a:rPr>
              <a:t>n</a:t>
            </a:r>
            <a:r>
              <a:rPr b="1" lang="pt-BR" sz="2000" spc="-60" strike="noStrike">
                <a:solidFill>
                  <a:srgbClr val="000000"/>
                </a:solidFill>
                <a:latin typeface="Verdana"/>
              </a:rPr>
              <a:t>d</a:t>
            </a:r>
            <a:r>
              <a:rPr b="1" lang="pt-BR" sz="2000" spc="-55" strike="noStrike">
                <a:solidFill>
                  <a:srgbClr val="000000"/>
                </a:solidFill>
                <a:latin typeface="Verdana"/>
              </a:rPr>
              <a:t>a</a:t>
            </a:r>
            <a:r>
              <a:rPr b="1" lang="pt-BR" sz="2000" spc="-41" strike="noStrike">
                <a:solidFill>
                  <a:srgbClr val="000000"/>
                </a:solidFill>
                <a:latin typeface="Verdana"/>
              </a:rPr>
              <a:t>do</a:t>
            </a:r>
            <a:r>
              <a:rPr b="1" lang="pt-BR" sz="2000" spc="-120" strike="noStrike">
                <a:solidFill>
                  <a:srgbClr val="000000"/>
                </a:solidFill>
                <a:latin typeface="Verdana"/>
              </a:rPr>
              <a:t> </a:t>
            </a:r>
            <a:r>
              <a:rPr b="1" lang="pt-BR" sz="2000" spc="-46" strike="noStrike">
                <a:solidFill>
                  <a:srgbClr val="000000"/>
                </a:solidFill>
                <a:latin typeface="Verdana"/>
              </a:rPr>
              <a:t>de</a:t>
            </a:r>
            <a:r>
              <a:rPr b="1" lang="pt-BR" sz="2000" spc="-120" strike="noStrike">
                <a:solidFill>
                  <a:srgbClr val="000000"/>
                </a:solidFill>
                <a:latin typeface="Verdana"/>
              </a:rPr>
              <a:t> </a:t>
            </a:r>
            <a:r>
              <a:rPr b="1" lang="pt-BR" sz="2000" spc="-60" strike="noStrike">
                <a:solidFill>
                  <a:srgbClr val="000000"/>
                </a:solidFill>
                <a:latin typeface="Verdana"/>
              </a:rPr>
              <a:t>Ki</a:t>
            </a:r>
            <a:r>
              <a:rPr b="1" lang="pt-BR" sz="2000" spc="-72" strike="noStrike">
                <a:solidFill>
                  <a:srgbClr val="000000"/>
                </a:solidFill>
                <a:latin typeface="Verdana"/>
              </a:rPr>
              <a:t>n</a:t>
            </a:r>
            <a:r>
              <a:rPr b="1" lang="pt-BR" sz="2000" spc="-1" strike="noStrike">
                <a:solidFill>
                  <a:srgbClr val="000000"/>
                </a:solidFill>
                <a:latin typeface="Verdana"/>
              </a:rPr>
              <a:t>g</a:t>
            </a:r>
            <a:r>
              <a:rPr b="1" lang="pt-BR" sz="2000" spc="-120" strike="noStrike">
                <a:solidFill>
                  <a:srgbClr val="000000"/>
                </a:solidFill>
                <a:latin typeface="Verdana"/>
              </a:rPr>
              <a:t> </a:t>
            </a:r>
            <a:r>
              <a:rPr b="1" lang="pt-BR" sz="2000" spc="-191" strike="noStrike">
                <a:solidFill>
                  <a:srgbClr val="000000"/>
                </a:solidFill>
                <a:latin typeface="Verdana"/>
              </a:rPr>
              <a:t>-</a:t>
            </a:r>
            <a:r>
              <a:rPr b="1" lang="pt-BR" sz="2000" spc="-120" strike="noStrike">
                <a:solidFill>
                  <a:srgbClr val="000000"/>
                </a:solidFill>
                <a:latin typeface="Verdana"/>
              </a:rPr>
              <a:t> </a:t>
            </a:r>
            <a:r>
              <a:rPr b="1" lang="pt-BR" sz="2000" spc="-46" strike="noStrike">
                <a:solidFill>
                  <a:srgbClr val="000000"/>
                </a:solidFill>
                <a:latin typeface="Verdana"/>
              </a:rPr>
              <a:t>W</a:t>
            </a:r>
            <a:r>
              <a:rPr b="1" lang="pt-BR" sz="2000" spc="-80" strike="noStrike">
                <a:solidFill>
                  <a:srgbClr val="000000"/>
                </a:solidFill>
                <a:latin typeface="Verdana"/>
              </a:rPr>
              <a:t>ashi</a:t>
            </a:r>
            <a:r>
              <a:rPr b="1" lang="pt-BR" sz="2000" spc="-92" strike="noStrike">
                <a:solidFill>
                  <a:srgbClr val="000000"/>
                </a:solidFill>
                <a:latin typeface="Verdana"/>
              </a:rPr>
              <a:t>n</a:t>
            </a:r>
            <a:r>
              <a:rPr b="1" lang="pt-BR" sz="2000" spc="-26" strike="noStrike">
                <a:solidFill>
                  <a:srgbClr val="000000"/>
                </a:solidFill>
                <a:latin typeface="Verdana"/>
              </a:rPr>
              <a:t>g</a:t>
            </a:r>
            <a:r>
              <a:rPr b="1" lang="pt-BR" sz="2000" spc="-55" strike="noStrike">
                <a:solidFill>
                  <a:srgbClr val="000000"/>
                </a:solidFill>
                <a:latin typeface="Verdana"/>
              </a:rPr>
              <a:t>ton</a:t>
            </a:r>
            <a:endParaRPr b="0" lang="pt-BR" sz="2000" spc="-1" strike="noStrike">
              <a:latin typeface="Arial"/>
            </a:endParaRPr>
          </a:p>
        </p:txBody>
      </p:sp>
      <p:sp>
        <p:nvSpPr>
          <p:cNvPr id="192" name="object 3"/>
          <p:cNvSpPr/>
          <p:nvPr/>
        </p:nvSpPr>
        <p:spPr>
          <a:xfrm>
            <a:off x="1086840" y="949320"/>
            <a:ext cx="6924600" cy="3171600"/>
          </a:xfrm>
          <a:prstGeom prst="rect">
            <a:avLst/>
          </a:prstGeom>
          <a:noFill/>
          <a:ln w="0">
            <a:noFill/>
          </a:ln>
        </p:spPr>
        <p:style>
          <a:lnRef idx="0"/>
          <a:fillRef idx="0"/>
          <a:effectRef idx="0"/>
          <a:fontRef idx="minor"/>
        </p:style>
        <p:txBody>
          <a:bodyPr lIns="0" rIns="0" tIns="12600" bIns="0" anchor="t">
            <a:spAutoFit/>
          </a:bodyPr>
          <a:p>
            <a:pPr marL="12600" indent="457200">
              <a:lnSpc>
                <a:spcPct val="115000"/>
              </a:lnSpc>
              <a:spcBef>
                <a:spcPts val="99"/>
              </a:spcBef>
              <a:buNone/>
              <a:tabLst>
                <a:tab algn="l" pos="0"/>
              </a:tabLst>
            </a:pPr>
            <a:r>
              <a:rPr b="0" lang="pt-BR" sz="1400" spc="66" strike="noStrike">
                <a:solidFill>
                  <a:srgbClr val="000000"/>
                </a:solidFill>
                <a:latin typeface="Verdana"/>
                <a:ea typeface="DejaVu Sans"/>
              </a:rPr>
              <a:t>O</a:t>
            </a:r>
            <a:r>
              <a:rPr b="0" lang="pt-BR" sz="1400" spc="-131" strike="noStrike">
                <a:solidFill>
                  <a:srgbClr val="000000"/>
                </a:solidFill>
                <a:latin typeface="Verdana"/>
                <a:ea typeface="DejaVu Sans"/>
              </a:rPr>
              <a:t> </a:t>
            </a:r>
            <a:r>
              <a:rPr b="0" lang="pt-BR" sz="1400" spc="29" strike="noStrike">
                <a:solidFill>
                  <a:srgbClr val="000000"/>
                </a:solidFill>
                <a:latin typeface="Verdana"/>
                <a:ea typeface="DejaVu Sans"/>
              </a:rPr>
              <a:t>Condado</a:t>
            </a:r>
            <a:r>
              <a:rPr b="0" lang="pt-BR" sz="1400" spc="-131"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31" strike="noStrike">
                <a:solidFill>
                  <a:srgbClr val="000000"/>
                </a:solidFill>
                <a:latin typeface="Verdana"/>
                <a:ea typeface="DejaVu Sans"/>
              </a:rPr>
              <a:t> </a:t>
            </a:r>
            <a:r>
              <a:rPr b="0" lang="pt-BR" sz="1400" spc="35" strike="noStrike">
                <a:solidFill>
                  <a:srgbClr val="000000"/>
                </a:solidFill>
                <a:latin typeface="Verdana"/>
                <a:ea typeface="DejaVu Sans"/>
              </a:rPr>
              <a:t>King</a:t>
            </a:r>
            <a:r>
              <a:rPr b="0" lang="pt-BR" sz="1400" spc="-131" strike="noStrike">
                <a:solidFill>
                  <a:srgbClr val="000000"/>
                </a:solidFill>
                <a:latin typeface="Verdana"/>
                <a:ea typeface="DejaVu Sans"/>
              </a:rPr>
              <a:t> </a:t>
            </a:r>
            <a:r>
              <a:rPr b="0" lang="pt-BR" sz="1400" spc="7" strike="noStrike">
                <a:solidFill>
                  <a:srgbClr val="000000"/>
                </a:solidFill>
                <a:latin typeface="Verdana"/>
                <a:ea typeface="DejaVu Sans"/>
              </a:rPr>
              <a:t>é</a:t>
            </a:r>
            <a:r>
              <a:rPr b="0" lang="pt-BR" sz="1400" spc="-131" strike="noStrike">
                <a:solidFill>
                  <a:srgbClr val="000000"/>
                </a:solidFill>
                <a:latin typeface="Verdana"/>
                <a:ea typeface="DejaVu Sans"/>
              </a:rPr>
              <a:t> </a:t>
            </a:r>
            <a:r>
              <a:rPr b="0" lang="pt-BR" sz="1400" spc="80" strike="noStrike">
                <a:solidFill>
                  <a:srgbClr val="000000"/>
                </a:solidFill>
                <a:latin typeface="Verdana"/>
                <a:ea typeface="DejaVu Sans"/>
              </a:rPr>
              <a:t>um</a:t>
            </a:r>
            <a:r>
              <a:rPr b="0" lang="pt-BR" sz="1400" spc="-131" strike="noStrike">
                <a:solidFill>
                  <a:srgbClr val="000000"/>
                </a:solidFill>
                <a:latin typeface="Verdana"/>
                <a:ea typeface="DejaVu Sans"/>
              </a:rPr>
              <a:t> </a:t>
            </a:r>
            <a:r>
              <a:rPr b="0" lang="pt-BR" sz="1400" spc="9" strike="noStrike">
                <a:solidFill>
                  <a:srgbClr val="000000"/>
                </a:solidFill>
                <a:latin typeface="Verdana"/>
                <a:ea typeface="DejaVu Sans"/>
              </a:rPr>
              <a:t>dos</a:t>
            </a:r>
            <a:r>
              <a:rPr b="0" lang="pt-BR" sz="1400" spc="-131" strike="noStrike">
                <a:solidFill>
                  <a:srgbClr val="000000"/>
                </a:solidFill>
                <a:latin typeface="Verdana"/>
                <a:ea typeface="DejaVu Sans"/>
              </a:rPr>
              <a:t> </a:t>
            </a:r>
            <a:r>
              <a:rPr b="0" lang="pt-BR" sz="1400" spc="-72" strike="noStrike">
                <a:solidFill>
                  <a:srgbClr val="000000"/>
                </a:solidFill>
                <a:latin typeface="Verdana"/>
                <a:ea typeface="DejaVu Sans"/>
              </a:rPr>
              <a:t>39</a:t>
            </a:r>
            <a:r>
              <a:rPr b="0" lang="pt-BR" sz="1400" spc="-131" strike="noStrike">
                <a:solidFill>
                  <a:srgbClr val="000000"/>
                </a:solidFill>
                <a:latin typeface="Verdana"/>
                <a:ea typeface="DejaVu Sans"/>
              </a:rPr>
              <a:t> </a:t>
            </a:r>
            <a:r>
              <a:rPr b="0" lang="pt-BR" sz="1400" spc="26" strike="noStrike">
                <a:solidFill>
                  <a:srgbClr val="000000"/>
                </a:solidFill>
                <a:latin typeface="Verdana"/>
                <a:ea typeface="DejaVu Sans"/>
              </a:rPr>
              <a:t>condados</a:t>
            </a:r>
            <a:r>
              <a:rPr b="0" lang="pt-BR" sz="1400" spc="-131" strike="noStrike">
                <a:solidFill>
                  <a:srgbClr val="000000"/>
                </a:solidFill>
                <a:latin typeface="Verdana"/>
                <a:ea typeface="DejaVu Sans"/>
              </a:rPr>
              <a:t> </a:t>
            </a:r>
            <a:r>
              <a:rPr b="0" lang="pt-BR" sz="1400" spc="46" strike="noStrike">
                <a:solidFill>
                  <a:srgbClr val="000000"/>
                </a:solidFill>
                <a:latin typeface="Verdana"/>
                <a:ea typeface="DejaVu Sans"/>
              </a:rPr>
              <a:t>do</a:t>
            </a:r>
            <a:r>
              <a:rPr b="0" lang="pt-BR" sz="1400" spc="-131" strike="noStrike">
                <a:solidFill>
                  <a:srgbClr val="000000"/>
                </a:solidFill>
                <a:latin typeface="Verdana"/>
                <a:ea typeface="DejaVu Sans"/>
              </a:rPr>
              <a:t> </a:t>
            </a:r>
            <a:r>
              <a:rPr b="0" lang="pt-BR" sz="1400" spc="7" strike="noStrike">
                <a:solidFill>
                  <a:srgbClr val="000000"/>
                </a:solidFill>
                <a:latin typeface="Verdana"/>
                <a:ea typeface="DejaVu Sans"/>
              </a:rPr>
              <a:t>estado</a:t>
            </a:r>
            <a:r>
              <a:rPr b="0" lang="pt-BR" sz="1400" spc="-126" strike="noStrike">
                <a:solidFill>
                  <a:srgbClr val="000000"/>
                </a:solidFill>
                <a:latin typeface="Verdana"/>
                <a:ea typeface="DejaVu Sans"/>
              </a:rPr>
              <a:t> </a:t>
            </a:r>
            <a:r>
              <a:rPr b="0" lang="pt-BR" sz="1400" spc="15" strike="noStrike">
                <a:solidFill>
                  <a:srgbClr val="000000"/>
                </a:solidFill>
                <a:latin typeface="Verdana"/>
                <a:ea typeface="DejaVu Sans"/>
              </a:rPr>
              <a:t>americano</a:t>
            </a:r>
            <a:r>
              <a:rPr b="0" lang="pt-BR" sz="1400" spc="-131" strike="noStrike">
                <a:solidFill>
                  <a:srgbClr val="000000"/>
                </a:solidFill>
                <a:latin typeface="Verdana"/>
                <a:ea typeface="DejaVu Sans"/>
              </a:rPr>
              <a:t> </a:t>
            </a:r>
            <a:r>
              <a:rPr b="0" lang="pt-BR" sz="1400" spc="35" strike="noStrike">
                <a:solidFill>
                  <a:srgbClr val="000000"/>
                </a:solidFill>
                <a:latin typeface="Verdana"/>
                <a:ea typeface="DejaVu Sans"/>
              </a:rPr>
              <a:t>de </a:t>
            </a:r>
            <a:r>
              <a:rPr b="0" lang="pt-BR" sz="1400" spc="-480" strike="noStrike">
                <a:solidFill>
                  <a:srgbClr val="000000"/>
                </a:solidFill>
                <a:latin typeface="Verdana"/>
                <a:ea typeface="DejaVu Sans"/>
              </a:rPr>
              <a:t> </a:t>
            </a:r>
            <a:r>
              <a:rPr b="0" lang="pt-BR" sz="1400" spc="1" strike="noStrike">
                <a:solidFill>
                  <a:srgbClr val="000000"/>
                </a:solidFill>
                <a:latin typeface="Verdana"/>
                <a:ea typeface="DejaVu Sans"/>
              </a:rPr>
              <a:t>Washington.</a:t>
            </a:r>
            <a:r>
              <a:rPr b="0" lang="pt-BR" sz="1400" spc="-131" strike="noStrike">
                <a:solidFill>
                  <a:srgbClr val="000000"/>
                </a:solidFill>
                <a:latin typeface="Verdana"/>
                <a:ea typeface="DejaVu Sans"/>
              </a:rPr>
              <a:t> </a:t>
            </a:r>
            <a:r>
              <a:rPr b="0" lang="pt-BR" sz="1400" spc="41" strike="noStrike">
                <a:solidFill>
                  <a:srgbClr val="000000"/>
                </a:solidFill>
                <a:latin typeface="Verdana"/>
                <a:ea typeface="DejaVu Sans"/>
              </a:rPr>
              <a:t>A</a:t>
            </a:r>
            <a:r>
              <a:rPr b="0" lang="pt-BR" sz="1400" spc="-131" strike="noStrike">
                <a:solidFill>
                  <a:srgbClr val="000000"/>
                </a:solidFill>
                <a:latin typeface="Verdana"/>
                <a:ea typeface="DejaVu Sans"/>
              </a:rPr>
              <a:t> </a:t>
            </a:r>
            <a:r>
              <a:rPr b="0" lang="pt-BR" sz="1400" spc="7" strike="noStrike">
                <a:solidFill>
                  <a:srgbClr val="000000"/>
                </a:solidFill>
                <a:latin typeface="Verdana"/>
                <a:ea typeface="DejaVu Sans"/>
              </a:rPr>
              <a:t>sede</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e</a:t>
            </a:r>
            <a:r>
              <a:rPr b="0" lang="pt-BR" sz="1400" spc="-131" strike="noStrike">
                <a:solidFill>
                  <a:srgbClr val="000000"/>
                </a:solidFill>
                <a:latin typeface="Verdana"/>
                <a:ea typeface="DejaVu Sans"/>
              </a:rPr>
              <a:t> </a:t>
            </a:r>
            <a:r>
              <a:rPr b="0" lang="pt-BR" sz="1400" spc="26" strike="noStrike">
                <a:solidFill>
                  <a:srgbClr val="000000"/>
                </a:solidFill>
                <a:latin typeface="Verdana"/>
                <a:ea typeface="DejaVu Sans"/>
              </a:rPr>
              <a:t>cidade</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mais</a:t>
            </a:r>
            <a:r>
              <a:rPr b="0" lang="pt-BR" sz="1400" spc="-131" strike="noStrike">
                <a:solidFill>
                  <a:srgbClr val="000000"/>
                </a:solidFill>
                <a:latin typeface="Verdana"/>
                <a:ea typeface="DejaVu Sans"/>
              </a:rPr>
              <a:t> </a:t>
            </a:r>
            <a:r>
              <a:rPr b="0" lang="pt-BR" sz="1400" spc="15" strike="noStrike">
                <a:solidFill>
                  <a:srgbClr val="000000"/>
                </a:solidFill>
                <a:latin typeface="Verdana"/>
                <a:ea typeface="DejaVu Sans"/>
              </a:rPr>
              <a:t>populosa</a:t>
            </a:r>
            <a:r>
              <a:rPr b="0" lang="pt-BR" sz="1400" spc="-131" strike="noStrike">
                <a:solidFill>
                  <a:srgbClr val="000000"/>
                </a:solidFill>
                <a:latin typeface="Verdana"/>
                <a:ea typeface="DejaVu Sans"/>
              </a:rPr>
              <a:t> </a:t>
            </a:r>
            <a:r>
              <a:rPr b="0" lang="pt-BR" sz="1400" spc="46" strike="noStrike">
                <a:solidFill>
                  <a:srgbClr val="000000"/>
                </a:solidFill>
                <a:latin typeface="Verdana"/>
                <a:ea typeface="DejaVu Sans"/>
              </a:rPr>
              <a:t>do</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condado</a:t>
            </a:r>
            <a:r>
              <a:rPr b="0" lang="pt-BR" sz="1400" spc="-131" strike="noStrike">
                <a:solidFill>
                  <a:srgbClr val="000000"/>
                </a:solidFill>
                <a:latin typeface="Verdana"/>
                <a:ea typeface="DejaVu Sans"/>
              </a:rPr>
              <a:t> </a:t>
            </a:r>
            <a:r>
              <a:rPr b="0" lang="pt-BR" sz="1400" spc="7" strike="noStrike">
                <a:solidFill>
                  <a:srgbClr val="000000"/>
                </a:solidFill>
                <a:latin typeface="Verdana"/>
                <a:ea typeface="DejaVu Sans"/>
              </a:rPr>
              <a:t>é</a:t>
            </a:r>
            <a:r>
              <a:rPr b="0" lang="pt-BR" sz="1400" spc="-126" strike="noStrike">
                <a:solidFill>
                  <a:srgbClr val="000000"/>
                </a:solidFill>
                <a:latin typeface="Verdana"/>
                <a:ea typeface="DejaVu Sans"/>
              </a:rPr>
              <a:t> </a:t>
            </a:r>
            <a:r>
              <a:rPr b="0" lang="pt-BR" sz="1400" spc="-41" strike="noStrike">
                <a:solidFill>
                  <a:srgbClr val="000000"/>
                </a:solidFill>
                <a:latin typeface="Verdana"/>
                <a:ea typeface="DejaVu Sans"/>
              </a:rPr>
              <a:t>Seattle.</a:t>
            </a:r>
            <a:endParaRPr b="0" lang="pt-BR" sz="1400" spc="-1" strike="noStrike">
              <a:latin typeface="Arial"/>
            </a:endParaRPr>
          </a:p>
          <a:p>
            <a:pPr marL="12600" indent="503640">
              <a:lnSpc>
                <a:spcPct val="115000"/>
              </a:lnSpc>
              <a:spcBef>
                <a:spcPts val="601"/>
              </a:spcBef>
              <a:buNone/>
              <a:tabLst>
                <a:tab algn="l" pos="0"/>
              </a:tabLst>
            </a:pPr>
            <a:r>
              <a:rPr b="0" lang="pt-BR" sz="1400" spc="21" strike="noStrike">
                <a:solidFill>
                  <a:srgbClr val="000000"/>
                </a:solidFill>
                <a:latin typeface="Verdana"/>
                <a:ea typeface="DejaVu Sans"/>
              </a:rPr>
              <a:t>Foi</a:t>
            </a:r>
            <a:r>
              <a:rPr b="0" lang="pt-BR" sz="1400" spc="-126" strike="noStrike">
                <a:solidFill>
                  <a:srgbClr val="000000"/>
                </a:solidFill>
                <a:latin typeface="Verdana"/>
                <a:ea typeface="DejaVu Sans"/>
              </a:rPr>
              <a:t> </a:t>
            </a:r>
            <a:r>
              <a:rPr b="0" lang="pt-BR" sz="1400" spc="29" strike="noStrike">
                <a:solidFill>
                  <a:srgbClr val="000000"/>
                </a:solidFill>
                <a:latin typeface="Verdana"/>
                <a:ea typeface="DejaVu Sans"/>
              </a:rPr>
              <a:t>fundado</a:t>
            </a:r>
            <a:r>
              <a:rPr b="0" lang="pt-BR" sz="1400" spc="-126" strike="noStrike">
                <a:solidFill>
                  <a:srgbClr val="000000"/>
                </a:solidFill>
                <a:latin typeface="Verdana"/>
                <a:ea typeface="DejaVu Sans"/>
              </a:rPr>
              <a:t> </a:t>
            </a:r>
            <a:r>
              <a:rPr b="0" lang="pt-BR" sz="1400" spc="60" strike="noStrike">
                <a:solidFill>
                  <a:srgbClr val="000000"/>
                </a:solidFill>
                <a:latin typeface="Verdana"/>
                <a:ea typeface="DejaVu Sans"/>
              </a:rPr>
              <a:t>em</a:t>
            </a:r>
            <a:r>
              <a:rPr b="0" lang="pt-BR" sz="1400" spc="-126" strike="noStrike">
                <a:solidFill>
                  <a:srgbClr val="000000"/>
                </a:solidFill>
                <a:latin typeface="Verdana"/>
                <a:ea typeface="DejaVu Sans"/>
              </a:rPr>
              <a:t> </a:t>
            </a:r>
            <a:r>
              <a:rPr b="0" lang="pt-BR" sz="1400" spc="-160" strike="noStrike">
                <a:solidFill>
                  <a:srgbClr val="000000"/>
                </a:solidFill>
                <a:latin typeface="Verdana"/>
                <a:ea typeface="DejaVu Sans"/>
              </a:rPr>
              <a:t>1852.</a:t>
            </a:r>
            <a:r>
              <a:rPr b="0" lang="pt-BR" sz="1400" spc="-126" strike="noStrike">
                <a:solidFill>
                  <a:srgbClr val="000000"/>
                </a:solidFill>
                <a:latin typeface="Verdana"/>
                <a:ea typeface="DejaVu Sans"/>
              </a:rPr>
              <a:t> </a:t>
            </a:r>
            <a:r>
              <a:rPr b="0" lang="pt-BR" sz="1400" spc="41" strike="noStrike">
                <a:solidFill>
                  <a:srgbClr val="000000"/>
                </a:solidFill>
                <a:latin typeface="Verdana"/>
                <a:ea typeface="DejaVu Sans"/>
              </a:rPr>
              <a:t>Com</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mais</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131" strike="noStrike">
                <a:solidFill>
                  <a:srgbClr val="000000"/>
                </a:solidFill>
                <a:latin typeface="Verdana"/>
                <a:ea typeface="DejaVu Sans"/>
              </a:rPr>
              <a:t>2,2</a:t>
            </a:r>
            <a:r>
              <a:rPr b="0" lang="pt-BR" sz="1400" spc="-126" strike="noStrike">
                <a:solidFill>
                  <a:srgbClr val="000000"/>
                </a:solidFill>
                <a:latin typeface="Verdana"/>
                <a:ea typeface="DejaVu Sans"/>
              </a:rPr>
              <a:t> </a:t>
            </a:r>
            <a:r>
              <a:rPr b="0" lang="pt-BR" sz="1400" spc="15" strike="noStrike">
                <a:solidFill>
                  <a:srgbClr val="000000"/>
                </a:solidFill>
                <a:latin typeface="Verdana"/>
                <a:ea typeface="DejaVu Sans"/>
              </a:rPr>
              <a:t>milhões</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12" strike="noStrike">
                <a:solidFill>
                  <a:srgbClr val="000000"/>
                </a:solidFill>
                <a:latin typeface="Verdana"/>
                <a:ea typeface="DejaVu Sans"/>
              </a:rPr>
              <a:t>habitantes,</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9" strike="noStrike">
                <a:solidFill>
                  <a:srgbClr val="000000"/>
                </a:solidFill>
                <a:latin typeface="Verdana"/>
                <a:ea typeface="DejaVu Sans"/>
              </a:rPr>
              <a:t>acordo </a:t>
            </a:r>
            <a:r>
              <a:rPr b="0" lang="pt-BR" sz="1400" spc="-477" strike="noStrike">
                <a:solidFill>
                  <a:srgbClr val="000000"/>
                </a:solidFill>
                <a:latin typeface="Verdana"/>
                <a:ea typeface="DejaVu Sans"/>
              </a:rPr>
              <a:t> </a:t>
            </a:r>
            <a:r>
              <a:rPr b="0" lang="pt-BR" sz="1400" spc="60" strike="noStrike">
                <a:solidFill>
                  <a:srgbClr val="000000"/>
                </a:solidFill>
                <a:latin typeface="Verdana"/>
                <a:ea typeface="DejaVu Sans"/>
              </a:rPr>
              <a:t>com</a:t>
            </a:r>
            <a:r>
              <a:rPr b="0" lang="pt-BR" sz="1400" spc="-126" strike="noStrike">
                <a:solidFill>
                  <a:srgbClr val="000000"/>
                </a:solidFill>
                <a:latin typeface="Verdana"/>
                <a:ea typeface="DejaVu Sans"/>
              </a:rPr>
              <a:t> </a:t>
            </a:r>
            <a:r>
              <a:rPr b="0" lang="pt-BR" sz="1400" spc="21" strike="noStrike">
                <a:solidFill>
                  <a:srgbClr val="000000"/>
                </a:solidFill>
                <a:latin typeface="Verdana"/>
                <a:ea typeface="DejaVu Sans"/>
              </a:rPr>
              <a:t>o</a:t>
            </a:r>
            <a:r>
              <a:rPr b="0" lang="pt-BR" sz="1400" spc="-126" strike="noStrike">
                <a:solidFill>
                  <a:srgbClr val="000000"/>
                </a:solidFill>
                <a:latin typeface="Verdana"/>
                <a:ea typeface="DejaVu Sans"/>
              </a:rPr>
              <a:t> </a:t>
            </a:r>
            <a:r>
              <a:rPr b="0" lang="pt-BR" sz="1400" spc="9" strike="noStrike">
                <a:solidFill>
                  <a:srgbClr val="000000"/>
                </a:solidFill>
                <a:latin typeface="Verdana"/>
                <a:ea typeface="DejaVu Sans"/>
              </a:rPr>
              <a:t>censo</a:t>
            </a:r>
            <a:r>
              <a:rPr b="0" lang="pt-BR" sz="1400" spc="-126" strike="noStrike">
                <a:solidFill>
                  <a:srgbClr val="000000"/>
                </a:solidFill>
                <a:latin typeface="Verdana"/>
                <a:ea typeface="DejaVu Sans"/>
              </a:rPr>
              <a:t> </a:t>
            </a:r>
            <a:r>
              <a:rPr b="0" lang="pt-BR" sz="1400" spc="9" strike="noStrike">
                <a:solidFill>
                  <a:srgbClr val="000000"/>
                </a:solidFill>
                <a:latin typeface="Verdana"/>
                <a:ea typeface="DejaVu Sans"/>
              </a:rPr>
              <a:t>nacional</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75" strike="noStrike">
                <a:solidFill>
                  <a:srgbClr val="000000"/>
                </a:solidFill>
                <a:latin typeface="Verdana"/>
                <a:ea typeface="DejaVu Sans"/>
              </a:rPr>
              <a:t>2020,</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é</a:t>
            </a:r>
            <a:r>
              <a:rPr b="0" lang="pt-BR" sz="1400" spc="-126" strike="noStrike">
                <a:solidFill>
                  <a:srgbClr val="000000"/>
                </a:solidFill>
                <a:latin typeface="Verdana"/>
                <a:ea typeface="DejaVu Sans"/>
              </a:rPr>
              <a:t> </a:t>
            </a:r>
            <a:r>
              <a:rPr b="0" lang="pt-BR" sz="1400" spc="21" strike="noStrike">
                <a:solidFill>
                  <a:srgbClr val="000000"/>
                </a:solidFill>
                <a:latin typeface="Verdana"/>
                <a:ea typeface="DejaVu Sans"/>
              </a:rPr>
              <a:t>o</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condado</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mais</a:t>
            </a:r>
            <a:r>
              <a:rPr b="0" lang="pt-BR" sz="1400" spc="-126" strike="noStrike">
                <a:solidFill>
                  <a:srgbClr val="000000"/>
                </a:solidFill>
                <a:latin typeface="Verdana"/>
                <a:ea typeface="DejaVu Sans"/>
              </a:rPr>
              <a:t> </a:t>
            </a:r>
            <a:r>
              <a:rPr b="0" lang="pt-BR" sz="1400" spc="21" strike="noStrike">
                <a:solidFill>
                  <a:srgbClr val="000000"/>
                </a:solidFill>
                <a:latin typeface="Verdana"/>
                <a:ea typeface="DejaVu Sans"/>
              </a:rPr>
              <a:t>populoso</a:t>
            </a:r>
            <a:r>
              <a:rPr b="0" lang="pt-BR" sz="1400" spc="-126" strike="noStrike">
                <a:solidFill>
                  <a:srgbClr val="000000"/>
                </a:solidFill>
                <a:latin typeface="Verdana"/>
                <a:ea typeface="DejaVu Sans"/>
              </a:rPr>
              <a:t> </a:t>
            </a:r>
            <a:r>
              <a:rPr b="0" lang="pt-BR" sz="1400" spc="46" strike="noStrike">
                <a:solidFill>
                  <a:srgbClr val="000000"/>
                </a:solidFill>
                <a:latin typeface="Verdana"/>
                <a:ea typeface="DejaVu Sans"/>
              </a:rPr>
              <a:t>do</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estado</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e</a:t>
            </a:r>
            <a:r>
              <a:rPr b="0" lang="pt-BR" sz="1400" spc="-126" strike="noStrike">
                <a:solidFill>
                  <a:srgbClr val="000000"/>
                </a:solidFill>
                <a:latin typeface="Verdana"/>
                <a:ea typeface="DejaVu Sans"/>
              </a:rPr>
              <a:t> </a:t>
            </a:r>
            <a:r>
              <a:rPr b="0" lang="pt-BR" sz="1400" spc="21" strike="noStrike">
                <a:solidFill>
                  <a:srgbClr val="000000"/>
                </a:solidFill>
                <a:latin typeface="Verdana"/>
                <a:ea typeface="DejaVu Sans"/>
              </a:rPr>
              <a:t>o</a:t>
            </a:r>
            <a:r>
              <a:rPr b="0" lang="pt-BR" sz="1400" spc="-126" strike="noStrike">
                <a:solidFill>
                  <a:srgbClr val="000000"/>
                </a:solidFill>
                <a:latin typeface="Verdana"/>
                <a:ea typeface="DejaVu Sans"/>
              </a:rPr>
              <a:t> </a:t>
            </a:r>
            <a:r>
              <a:rPr b="0" lang="pt-BR" sz="1400" spc="-225" strike="noStrike">
                <a:solidFill>
                  <a:srgbClr val="000000"/>
                </a:solidFill>
                <a:latin typeface="Verdana"/>
                <a:ea typeface="DejaVu Sans"/>
              </a:rPr>
              <a:t>12º </a:t>
            </a:r>
            <a:r>
              <a:rPr b="0" lang="pt-BR" sz="1400" spc="-222" strike="noStrike">
                <a:solidFill>
                  <a:srgbClr val="000000"/>
                </a:solidFill>
                <a:latin typeface="Verdana"/>
                <a:ea typeface="DejaVu Sans"/>
              </a:rPr>
              <a:t> </a:t>
            </a:r>
            <a:r>
              <a:rPr b="0" lang="pt-BR" sz="1400" spc="7" strike="noStrike">
                <a:solidFill>
                  <a:srgbClr val="000000"/>
                </a:solidFill>
                <a:latin typeface="Verdana"/>
                <a:ea typeface="DejaVu Sans"/>
              </a:rPr>
              <a:t>mais</a:t>
            </a:r>
            <a:r>
              <a:rPr b="0" lang="pt-BR" sz="1400" spc="-131" strike="noStrike">
                <a:solidFill>
                  <a:srgbClr val="000000"/>
                </a:solidFill>
                <a:latin typeface="Verdana"/>
                <a:ea typeface="DejaVu Sans"/>
              </a:rPr>
              <a:t> </a:t>
            </a:r>
            <a:r>
              <a:rPr b="0" lang="pt-BR" sz="1400" spc="21" strike="noStrike">
                <a:solidFill>
                  <a:srgbClr val="000000"/>
                </a:solidFill>
                <a:latin typeface="Verdana"/>
                <a:ea typeface="DejaVu Sans"/>
              </a:rPr>
              <a:t>populoso</a:t>
            </a:r>
            <a:r>
              <a:rPr b="0" lang="pt-BR" sz="1400" spc="-131" strike="noStrike">
                <a:solidFill>
                  <a:srgbClr val="000000"/>
                </a:solidFill>
                <a:latin typeface="Verdana"/>
                <a:ea typeface="DejaVu Sans"/>
              </a:rPr>
              <a:t> </a:t>
            </a:r>
            <a:r>
              <a:rPr b="0" lang="pt-BR" sz="1400" spc="46" strike="noStrike">
                <a:solidFill>
                  <a:srgbClr val="000000"/>
                </a:solidFill>
                <a:latin typeface="Verdana"/>
                <a:ea typeface="DejaVu Sans"/>
              </a:rPr>
              <a:t>do</a:t>
            </a:r>
            <a:r>
              <a:rPr b="0" lang="pt-BR" sz="1400" spc="-131" strike="noStrike">
                <a:solidFill>
                  <a:srgbClr val="000000"/>
                </a:solidFill>
                <a:latin typeface="Verdana"/>
                <a:ea typeface="DejaVu Sans"/>
              </a:rPr>
              <a:t> </a:t>
            </a:r>
            <a:r>
              <a:rPr b="0" lang="pt-BR" sz="1400" spc="66" strike="noStrike">
                <a:solidFill>
                  <a:srgbClr val="000000"/>
                </a:solidFill>
                <a:latin typeface="Verdana"/>
                <a:ea typeface="DejaVu Sans"/>
              </a:rPr>
              <a:t>p</a:t>
            </a:r>
            <a:r>
              <a:rPr b="0" lang="pt-BR" sz="1400" spc="-75" strike="noStrike">
                <a:solidFill>
                  <a:srgbClr val="000000"/>
                </a:solidFill>
                <a:latin typeface="Verdana"/>
                <a:ea typeface="DejaVu Sans"/>
              </a:rPr>
              <a:t>aís.</a:t>
            </a:r>
            <a:r>
              <a:rPr b="0" lang="pt-BR" sz="1400" spc="-140" strike="noStrike">
                <a:solidFill>
                  <a:srgbClr val="000000"/>
                </a:solidFill>
                <a:latin typeface="Verdana"/>
                <a:ea typeface="DejaVu Sans"/>
              </a:rPr>
              <a:t> </a:t>
            </a:r>
            <a:r>
              <a:rPr b="0" lang="pt-BR" sz="1400" spc="140" strike="noStrike" u="heavy">
                <a:solidFill>
                  <a:srgbClr val="435d73"/>
                </a:solidFill>
                <a:uFill>
                  <a:solidFill>
                    <a:srgbClr val="435d73"/>
                  </a:solidFill>
                </a:uFill>
                <a:latin typeface="Verdana"/>
                <a:ea typeface="DejaVu Sans"/>
                <a:hlinkClick r:id="rId1"/>
              </a:rPr>
              <a:t>W</a:t>
            </a:r>
            <a:r>
              <a:rPr b="0" lang="pt-BR" sz="1400" spc="9" strike="noStrike" u="heavy">
                <a:solidFill>
                  <a:srgbClr val="435d73"/>
                </a:solidFill>
                <a:uFill>
                  <a:solidFill>
                    <a:srgbClr val="435d73"/>
                  </a:solidFill>
                </a:uFill>
                <a:latin typeface="Verdana"/>
                <a:ea typeface="DejaVu Sans"/>
                <a:hlinkClick r:id="rId2"/>
              </a:rPr>
              <a:t>ikipédia</a:t>
            </a:r>
            <a:endParaRPr b="0" lang="pt-BR" sz="1400" spc="-1" strike="noStrike">
              <a:latin typeface="Arial"/>
            </a:endParaRPr>
          </a:p>
          <a:p>
            <a:pPr marL="12600" indent="457200" algn="just">
              <a:lnSpc>
                <a:spcPct val="115000"/>
              </a:lnSpc>
              <a:spcBef>
                <a:spcPts val="601"/>
              </a:spcBef>
              <a:buNone/>
              <a:tabLst>
                <a:tab algn="l" pos="0"/>
              </a:tabLst>
            </a:pPr>
            <a:r>
              <a:rPr b="0" lang="pt-BR" sz="1400" spc="66" strike="noStrike">
                <a:solidFill>
                  <a:srgbClr val="000000"/>
                </a:solidFill>
                <a:latin typeface="Verdana"/>
                <a:ea typeface="DejaVu Sans"/>
              </a:rPr>
              <a:t>O</a:t>
            </a:r>
            <a:r>
              <a:rPr b="0" lang="pt-BR" sz="1400" spc="-131" strike="noStrike">
                <a:solidFill>
                  <a:srgbClr val="000000"/>
                </a:solidFill>
                <a:latin typeface="Verdana"/>
                <a:ea typeface="DejaVu Sans"/>
              </a:rPr>
              <a:t> </a:t>
            </a:r>
            <a:r>
              <a:rPr b="0" lang="pt-BR" sz="1400" spc="1" strike="noStrike">
                <a:solidFill>
                  <a:srgbClr val="000000"/>
                </a:solidFill>
                <a:latin typeface="Verdana"/>
                <a:ea typeface="DejaVu Sans"/>
              </a:rPr>
              <a:t>Dataset</a:t>
            </a:r>
            <a:r>
              <a:rPr b="0" lang="pt-BR" sz="1400" spc="-126" strike="noStrike">
                <a:solidFill>
                  <a:srgbClr val="000000"/>
                </a:solidFill>
                <a:latin typeface="Verdana"/>
                <a:ea typeface="DejaVu Sans"/>
              </a:rPr>
              <a:t> </a:t>
            </a:r>
            <a:r>
              <a:rPr b="0" lang="pt-BR" sz="1400" spc="1" strike="noStrike">
                <a:solidFill>
                  <a:srgbClr val="000000"/>
                </a:solidFill>
                <a:latin typeface="Verdana"/>
                <a:ea typeface="DejaVu Sans"/>
              </a:rPr>
              <a:t>apresenta</a:t>
            </a:r>
            <a:r>
              <a:rPr b="0" lang="pt-BR" sz="1400" spc="-126" strike="noStrike">
                <a:solidFill>
                  <a:srgbClr val="000000"/>
                </a:solidFill>
                <a:latin typeface="Verdana"/>
                <a:ea typeface="DejaVu Sans"/>
              </a:rPr>
              <a:t> </a:t>
            </a:r>
            <a:r>
              <a:rPr b="0" lang="pt-BR" sz="1400" spc="-15" strike="noStrike">
                <a:solidFill>
                  <a:srgbClr val="000000"/>
                </a:solidFill>
                <a:latin typeface="Verdana"/>
                <a:ea typeface="DejaVu Sans"/>
              </a:rPr>
              <a:t>a</a:t>
            </a:r>
            <a:r>
              <a:rPr b="0" lang="pt-BR" sz="1400" spc="-131" strike="noStrike">
                <a:solidFill>
                  <a:srgbClr val="000000"/>
                </a:solidFill>
                <a:latin typeface="Verdana"/>
                <a:ea typeface="DejaVu Sans"/>
              </a:rPr>
              <a:t> </a:t>
            </a:r>
            <a:r>
              <a:rPr b="0" lang="pt-BR" sz="1400" spc="1" strike="noStrike">
                <a:solidFill>
                  <a:srgbClr val="000000"/>
                </a:solidFill>
                <a:latin typeface="Verdana"/>
                <a:ea typeface="DejaVu Sans"/>
              </a:rPr>
              <a:t>venda</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imóveis</a:t>
            </a:r>
            <a:r>
              <a:rPr b="0" lang="pt-BR" sz="1400" spc="-131" strike="noStrike">
                <a:solidFill>
                  <a:srgbClr val="000000"/>
                </a:solidFill>
                <a:latin typeface="Verdana"/>
                <a:ea typeface="DejaVu Sans"/>
              </a:rPr>
              <a:t> </a:t>
            </a:r>
            <a:r>
              <a:rPr b="0" lang="pt-BR" sz="1400" spc="7" strike="noStrike">
                <a:solidFill>
                  <a:srgbClr val="000000"/>
                </a:solidFill>
                <a:latin typeface="Verdana"/>
                <a:ea typeface="DejaVu Sans"/>
              </a:rPr>
              <a:t>e</a:t>
            </a:r>
            <a:r>
              <a:rPr b="0" lang="pt-BR" sz="1400" spc="-126" strike="noStrike">
                <a:solidFill>
                  <a:srgbClr val="000000"/>
                </a:solidFill>
                <a:latin typeface="Verdana"/>
                <a:ea typeface="DejaVu Sans"/>
              </a:rPr>
              <a:t> </a:t>
            </a:r>
            <a:r>
              <a:rPr b="0" lang="pt-BR" sz="1400" spc="-15" strike="noStrike">
                <a:solidFill>
                  <a:srgbClr val="000000"/>
                </a:solidFill>
                <a:latin typeface="Verdana"/>
                <a:ea typeface="DejaVu Sans"/>
              </a:rPr>
              <a:t>suas</a:t>
            </a:r>
            <a:r>
              <a:rPr b="0" lang="pt-BR" sz="1400" spc="-126" strike="noStrike">
                <a:solidFill>
                  <a:srgbClr val="000000"/>
                </a:solidFill>
                <a:latin typeface="Verdana"/>
                <a:ea typeface="DejaVu Sans"/>
              </a:rPr>
              <a:t> </a:t>
            </a:r>
            <a:r>
              <a:rPr b="0" lang="pt-BR" sz="1400" spc="-12" strike="noStrike">
                <a:solidFill>
                  <a:srgbClr val="000000"/>
                </a:solidFill>
                <a:latin typeface="Verdana"/>
                <a:ea typeface="DejaVu Sans"/>
              </a:rPr>
              <a:t>características</a:t>
            </a:r>
            <a:r>
              <a:rPr b="0" lang="pt-BR" sz="1400" spc="-131" strike="noStrike">
                <a:solidFill>
                  <a:srgbClr val="000000"/>
                </a:solidFill>
                <a:latin typeface="Verdana"/>
                <a:ea typeface="DejaVu Sans"/>
              </a:rPr>
              <a:t> </a:t>
            </a:r>
            <a:r>
              <a:rPr b="0" lang="pt-BR" sz="1400" spc="15" strike="noStrike">
                <a:solidFill>
                  <a:srgbClr val="000000"/>
                </a:solidFill>
                <a:latin typeface="Verdana"/>
                <a:ea typeface="DejaVu Sans"/>
              </a:rPr>
              <a:t>na</a:t>
            </a:r>
            <a:r>
              <a:rPr b="0" lang="pt-BR" sz="1400" spc="-126" strike="noStrike">
                <a:solidFill>
                  <a:srgbClr val="000000"/>
                </a:solidFill>
                <a:latin typeface="Verdana"/>
                <a:ea typeface="DejaVu Sans"/>
              </a:rPr>
              <a:t> </a:t>
            </a:r>
            <a:r>
              <a:rPr b="0" lang="pt-BR" sz="1400" spc="1" strike="noStrike">
                <a:solidFill>
                  <a:srgbClr val="000000"/>
                </a:solidFill>
                <a:latin typeface="Verdana"/>
                <a:ea typeface="DejaVu Sans"/>
              </a:rPr>
              <a:t>região </a:t>
            </a:r>
            <a:r>
              <a:rPr b="0" lang="pt-BR" sz="1400" spc="-480"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31" strike="noStrike">
                <a:solidFill>
                  <a:srgbClr val="000000"/>
                </a:solidFill>
                <a:latin typeface="Verdana"/>
                <a:ea typeface="DejaVu Sans"/>
              </a:rPr>
              <a:t> </a:t>
            </a:r>
            <a:r>
              <a:rPr b="0" lang="pt-BR" sz="1400" spc="35" strike="noStrike">
                <a:solidFill>
                  <a:srgbClr val="000000"/>
                </a:solidFill>
                <a:latin typeface="Verdana"/>
                <a:ea typeface="DejaVu Sans"/>
              </a:rPr>
              <a:t>Maio</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106" strike="noStrike">
                <a:solidFill>
                  <a:srgbClr val="000000"/>
                </a:solidFill>
                <a:latin typeface="Verdana"/>
                <a:ea typeface="DejaVu Sans"/>
              </a:rPr>
              <a:t>2014</a:t>
            </a:r>
            <a:r>
              <a:rPr b="0" lang="pt-BR" sz="1400" spc="-131" strike="noStrike">
                <a:solidFill>
                  <a:srgbClr val="000000"/>
                </a:solidFill>
                <a:latin typeface="Verdana"/>
                <a:ea typeface="DejaVu Sans"/>
              </a:rPr>
              <a:t> </a:t>
            </a:r>
            <a:r>
              <a:rPr b="0" lang="pt-BR" sz="1400" spc="-15" strike="noStrike">
                <a:solidFill>
                  <a:srgbClr val="000000"/>
                </a:solidFill>
                <a:latin typeface="Verdana"/>
                <a:ea typeface="DejaVu Sans"/>
              </a:rPr>
              <a:t>à</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Maio</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31" strike="noStrike">
                <a:solidFill>
                  <a:srgbClr val="000000"/>
                </a:solidFill>
                <a:latin typeface="Verdana"/>
                <a:ea typeface="DejaVu Sans"/>
              </a:rPr>
              <a:t> </a:t>
            </a:r>
            <a:r>
              <a:rPr b="0" lang="pt-BR" sz="1400" spc="-157" strike="noStrike">
                <a:solidFill>
                  <a:srgbClr val="000000"/>
                </a:solidFill>
                <a:latin typeface="Verdana"/>
                <a:ea typeface="DejaVu Sans"/>
              </a:rPr>
              <a:t>2015.</a:t>
            </a:r>
            <a:r>
              <a:rPr b="0" lang="pt-BR" sz="1400" spc="-126" strike="noStrike">
                <a:solidFill>
                  <a:srgbClr val="000000"/>
                </a:solidFill>
                <a:latin typeface="Verdana"/>
                <a:ea typeface="DejaVu Sans"/>
              </a:rPr>
              <a:t> </a:t>
            </a:r>
            <a:r>
              <a:rPr b="0" lang="pt-BR" sz="1400" spc="-7" strike="noStrike">
                <a:solidFill>
                  <a:srgbClr val="000000"/>
                </a:solidFill>
                <a:latin typeface="Verdana"/>
                <a:ea typeface="DejaVu Sans"/>
              </a:rPr>
              <a:t>Tem</a:t>
            </a:r>
            <a:r>
              <a:rPr b="0" lang="pt-BR" sz="1400" spc="-126" strike="noStrike">
                <a:solidFill>
                  <a:srgbClr val="000000"/>
                </a:solidFill>
                <a:latin typeface="Verdana"/>
                <a:ea typeface="DejaVu Sans"/>
              </a:rPr>
              <a:t> </a:t>
            </a:r>
            <a:r>
              <a:rPr b="0" lang="pt-BR" sz="1400" spc="80" strike="noStrike">
                <a:solidFill>
                  <a:srgbClr val="000000"/>
                </a:solidFill>
                <a:latin typeface="Verdana"/>
                <a:ea typeface="DejaVu Sans"/>
              </a:rPr>
              <a:t>um</a:t>
            </a:r>
            <a:r>
              <a:rPr b="0" lang="pt-BR" sz="1400" spc="-131" strike="noStrike">
                <a:solidFill>
                  <a:srgbClr val="000000"/>
                </a:solidFill>
                <a:latin typeface="Verdana"/>
                <a:ea typeface="DejaVu Sans"/>
              </a:rPr>
              <a:t> </a:t>
            </a:r>
            <a:r>
              <a:rPr b="0" lang="pt-BR" sz="1400" spc="-1" strike="noStrike">
                <a:solidFill>
                  <a:srgbClr val="000000"/>
                </a:solidFill>
                <a:latin typeface="Verdana"/>
                <a:ea typeface="DejaVu Sans"/>
              </a:rPr>
              <a:t>total</a:t>
            </a:r>
            <a:r>
              <a:rPr b="0" lang="pt-BR" sz="1400" spc="-12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26" strike="noStrike">
                <a:solidFill>
                  <a:srgbClr val="000000"/>
                </a:solidFill>
                <a:latin typeface="Verdana"/>
                <a:ea typeface="DejaVu Sans"/>
              </a:rPr>
              <a:t> </a:t>
            </a:r>
            <a:r>
              <a:rPr b="0" lang="pt-BR" sz="1400" spc="-205" strike="noStrike">
                <a:solidFill>
                  <a:srgbClr val="000000"/>
                </a:solidFill>
                <a:latin typeface="Verdana"/>
                <a:ea typeface="DejaVu Sans"/>
              </a:rPr>
              <a:t>21613</a:t>
            </a:r>
            <a:r>
              <a:rPr b="0" lang="pt-BR" sz="1400" spc="-131" strike="noStrike">
                <a:solidFill>
                  <a:srgbClr val="000000"/>
                </a:solidFill>
                <a:latin typeface="Verdana"/>
                <a:ea typeface="DejaVu Sans"/>
              </a:rPr>
              <a:t> </a:t>
            </a:r>
            <a:r>
              <a:rPr b="0" lang="pt-BR" sz="1400" spc="-12" strike="noStrike">
                <a:solidFill>
                  <a:srgbClr val="000000"/>
                </a:solidFill>
                <a:latin typeface="Verdana"/>
                <a:ea typeface="DejaVu Sans"/>
              </a:rPr>
              <a:t>registros</a:t>
            </a:r>
            <a:r>
              <a:rPr b="0" lang="pt-BR" sz="1400" spc="-126" strike="noStrike">
                <a:solidFill>
                  <a:srgbClr val="000000"/>
                </a:solidFill>
                <a:latin typeface="Verdana"/>
                <a:ea typeface="DejaVu Sans"/>
              </a:rPr>
              <a:t> </a:t>
            </a:r>
            <a:r>
              <a:rPr b="0" lang="pt-BR" sz="1400" spc="60" strike="noStrike">
                <a:solidFill>
                  <a:srgbClr val="000000"/>
                </a:solidFill>
                <a:latin typeface="Verdana"/>
                <a:ea typeface="DejaVu Sans"/>
              </a:rPr>
              <a:t>com</a:t>
            </a:r>
            <a:r>
              <a:rPr b="0" lang="pt-BR" sz="1400" spc="-126" strike="noStrike">
                <a:solidFill>
                  <a:srgbClr val="000000"/>
                </a:solidFill>
                <a:latin typeface="Verdana"/>
                <a:ea typeface="DejaVu Sans"/>
              </a:rPr>
              <a:t> </a:t>
            </a:r>
            <a:r>
              <a:rPr b="0" lang="pt-BR" sz="1400" spc="80" strike="noStrike">
                <a:solidFill>
                  <a:srgbClr val="000000"/>
                </a:solidFill>
                <a:latin typeface="Verdana"/>
                <a:ea typeface="DejaVu Sans"/>
              </a:rPr>
              <a:t>um</a:t>
            </a:r>
            <a:r>
              <a:rPr b="0" lang="pt-BR" sz="1400" spc="-126" strike="noStrike">
                <a:solidFill>
                  <a:srgbClr val="000000"/>
                </a:solidFill>
                <a:latin typeface="Verdana"/>
                <a:ea typeface="DejaVu Sans"/>
              </a:rPr>
              <a:t> </a:t>
            </a:r>
            <a:r>
              <a:rPr b="0" lang="pt-BR" sz="1400" spc="-1" strike="noStrike">
                <a:solidFill>
                  <a:srgbClr val="000000"/>
                </a:solidFill>
                <a:latin typeface="Verdana"/>
                <a:ea typeface="DejaVu Sans"/>
              </a:rPr>
              <a:t>total </a:t>
            </a:r>
            <a:r>
              <a:rPr b="0" lang="pt-BR" sz="1400" spc="-486" strike="noStrike">
                <a:solidFill>
                  <a:srgbClr val="000000"/>
                </a:solidFill>
                <a:latin typeface="Verdana"/>
                <a:ea typeface="DejaVu Sans"/>
              </a:rPr>
              <a:t> </a:t>
            </a:r>
            <a:r>
              <a:rPr b="0" lang="pt-BR" sz="1400" spc="35" strike="noStrike">
                <a:solidFill>
                  <a:srgbClr val="000000"/>
                </a:solidFill>
                <a:latin typeface="Verdana"/>
                <a:ea typeface="DejaVu Sans"/>
              </a:rPr>
              <a:t>de</a:t>
            </a:r>
            <a:r>
              <a:rPr b="0" lang="pt-BR" sz="1400" spc="-137" strike="noStrike">
                <a:solidFill>
                  <a:srgbClr val="000000"/>
                </a:solidFill>
                <a:latin typeface="Verdana"/>
                <a:ea typeface="DejaVu Sans"/>
              </a:rPr>
              <a:t> </a:t>
            </a:r>
            <a:r>
              <a:rPr b="0" lang="pt-BR" sz="1400" spc="-242" strike="noStrike">
                <a:solidFill>
                  <a:srgbClr val="000000"/>
                </a:solidFill>
                <a:latin typeface="Verdana"/>
                <a:ea typeface="DejaVu Sans"/>
              </a:rPr>
              <a:t>21</a:t>
            </a:r>
            <a:r>
              <a:rPr b="0" lang="pt-BR" sz="1400" spc="-131" strike="noStrike">
                <a:solidFill>
                  <a:srgbClr val="000000"/>
                </a:solidFill>
                <a:latin typeface="Verdana"/>
                <a:ea typeface="DejaVu Sans"/>
              </a:rPr>
              <a:t> </a:t>
            </a:r>
            <a:r>
              <a:rPr b="0" lang="pt-BR" sz="1400" spc="-21" strike="noStrike">
                <a:solidFill>
                  <a:srgbClr val="000000"/>
                </a:solidFill>
                <a:latin typeface="Verdana"/>
                <a:ea typeface="DejaVu Sans"/>
              </a:rPr>
              <a:t>atributos.</a:t>
            </a:r>
            <a:endParaRPr b="0" lang="pt-BR" sz="1400" spc="-1" strike="noStrike">
              <a:latin typeface="Arial"/>
            </a:endParaRPr>
          </a:p>
          <a:p>
            <a:pPr marL="12600" indent="457200">
              <a:lnSpc>
                <a:spcPct val="100000"/>
              </a:lnSpc>
              <a:spcBef>
                <a:spcPts val="31"/>
              </a:spcBef>
              <a:buNone/>
              <a:tabLst>
                <a:tab algn="l" pos="0"/>
              </a:tabLst>
            </a:pPr>
            <a:endParaRPr b="0" lang="pt-BR" sz="1350" spc="-1" strike="noStrike">
              <a:latin typeface="Arial"/>
            </a:endParaRPr>
          </a:p>
          <a:p>
            <a:pPr marL="65520" indent="457200">
              <a:lnSpc>
                <a:spcPct val="100000"/>
              </a:lnSpc>
              <a:buNone/>
              <a:tabLst>
                <a:tab algn="l" pos="0"/>
              </a:tabLst>
            </a:pPr>
            <a:r>
              <a:rPr b="1" lang="pt-BR" sz="1400" spc="-72" strike="noStrike">
                <a:solidFill>
                  <a:srgbClr val="000000"/>
                </a:solidFill>
                <a:latin typeface="Verdana"/>
                <a:ea typeface="DejaVu Sans"/>
              </a:rPr>
              <a:t>Dataset:</a:t>
            </a:r>
            <a:r>
              <a:rPr b="1" lang="pt-BR" sz="1400" spc="-86" strike="noStrike">
                <a:solidFill>
                  <a:srgbClr val="000000"/>
                </a:solidFill>
                <a:latin typeface="Verdana"/>
                <a:ea typeface="DejaVu Sans"/>
              </a:rPr>
              <a:t> </a:t>
            </a:r>
            <a:r>
              <a:rPr b="0" lang="pt-BR" sz="1400" spc="-15" strike="noStrike" u="heavy">
                <a:solidFill>
                  <a:srgbClr val="435d73"/>
                </a:solidFill>
                <a:uFill>
                  <a:solidFill>
                    <a:srgbClr val="435d73"/>
                  </a:solidFill>
                </a:uFill>
                <a:latin typeface="Verdana"/>
                <a:ea typeface="DejaVu Sans"/>
                <a:hlinkClick r:id="rId3"/>
              </a:rPr>
              <a:t>https://www.kaggle.com/harlfoxem/housesalesprediction</a:t>
            </a:r>
            <a:endParaRPr b="0" lang="pt-BR" sz="1400" spc="-1" strike="noStrike">
              <a:latin typeface="Arial"/>
            </a:endParaRPr>
          </a:p>
          <a:p>
            <a:pPr marL="65520" indent="457200">
              <a:lnSpc>
                <a:spcPct val="100000"/>
              </a:lnSpc>
              <a:spcBef>
                <a:spcPts val="1315"/>
              </a:spcBef>
              <a:buNone/>
              <a:tabLst>
                <a:tab algn="l" pos="0"/>
              </a:tabLst>
            </a:pPr>
            <a:r>
              <a:rPr b="1" lang="pt-BR" sz="1400" spc="-52" strike="noStrike">
                <a:solidFill>
                  <a:srgbClr val="000000"/>
                </a:solidFill>
                <a:latin typeface="Verdana"/>
                <a:ea typeface="DejaVu Sans"/>
              </a:rPr>
              <a:t>Dataset</a:t>
            </a:r>
            <a:r>
              <a:rPr b="1" lang="pt-BR" sz="1400" spc="-86" strike="noStrike">
                <a:solidFill>
                  <a:srgbClr val="000000"/>
                </a:solidFill>
                <a:latin typeface="Verdana"/>
                <a:ea typeface="DejaVu Sans"/>
              </a:rPr>
              <a:t> </a:t>
            </a:r>
            <a:r>
              <a:rPr b="1" lang="pt-BR" sz="1400" spc="-46" strike="noStrike">
                <a:solidFill>
                  <a:srgbClr val="000000"/>
                </a:solidFill>
                <a:latin typeface="Verdana"/>
                <a:ea typeface="DejaVu Sans"/>
              </a:rPr>
              <a:t>detalha</a:t>
            </a:r>
            <a:r>
              <a:rPr b="1" lang="pt-BR" sz="1400" spc="-86" strike="noStrike">
                <a:solidFill>
                  <a:srgbClr val="000000"/>
                </a:solidFill>
                <a:latin typeface="Verdana"/>
                <a:ea typeface="DejaVu Sans"/>
              </a:rPr>
              <a:t>do:</a:t>
            </a:r>
            <a:endParaRPr b="0" lang="pt-BR" sz="1400" spc="-1" strike="noStrike">
              <a:latin typeface="Arial"/>
            </a:endParaRPr>
          </a:p>
          <a:p>
            <a:pPr marL="65520" indent="457200">
              <a:lnSpc>
                <a:spcPct val="100000"/>
              </a:lnSpc>
              <a:spcBef>
                <a:spcPts val="255"/>
              </a:spcBef>
              <a:buNone/>
              <a:tabLst>
                <a:tab algn="l" pos="0"/>
              </a:tabLst>
            </a:pPr>
            <a:r>
              <a:rPr b="0" lang="pt-BR" sz="1400" spc="-26" strike="noStrike" u="heavy">
                <a:solidFill>
                  <a:srgbClr val="435d73"/>
                </a:solidFill>
                <a:uFill>
                  <a:solidFill>
                    <a:srgbClr val="435d73"/>
                  </a:solidFill>
                </a:uFill>
                <a:latin typeface="Verdana"/>
                <a:ea typeface="DejaVu Sans"/>
                <a:hlinkClick r:id="rId4"/>
              </a:rPr>
              <a:t>https://geodacenter.github.io/data-and-lab/KingCounty-HouseSales2015/</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53" name="Picture 4" descr="histograma"/>
          <p:cNvPicPr/>
          <p:nvPr/>
        </p:nvPicPr>
        <p:blipFill>
          <a:blip r:embed="rId1"/>
          <a:stretch/>
        </p:blipFill>
        <p:spPr>
          <a:xfrm>
            <a:off x="678240" y="1042200"/>
            <a:ext cx="7704360" cy="357300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1676520" y="285840"/>
            <a:ext cx="567360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55" name="Text Box 2"/>
          <p:cNvSpPr/>
          <p:nvPr/>
        </p:nvSpPr>
        <p:spPr>
          <a:xfrm>
            <a:off x="390600" y="895320"/>
            <a:ext cx="7844760" cy="912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800" spc="-1" strike="noStrike">
                <a:solidFill>
                  <a:srgbClr val="000000"/>
                </a:solidFill>
                <a:latin typeface="Verdana"/>
                <a:ea typeface="DejaVu Sans"/>
              </a:rPr>
              <a:t>12. Agrupo os dados pelo ano de construção, buscando encontrar oportunidade em imóveis mais novos, mas sem descartar imóveis históricos com boa avaliação.</a:t>
            </a:r>
            <a:endParaRPr b="0" lang="pt-BR" sz="1800" spc="-1" strike="noStrike">
              <a:latin typeface="Arial"/>
            </a:endParaRPr>
          </a:p>
        </p:txBody>
      </p:sp>
      <p:pic>
        <p:nvPicPr>
          <p:cNvPr id="256" name="Picture 3" descr="gbar"/>
          <p:cNvPicPr/>
          <p:nvPr/>
        </p:nvPicPr>
        <p:blipFill>
          <a:blip r:embed="rId1"/>
          <a:stretch/>
        </p:blipFill>
        <p:spPr>
          <a:xfrm>
            <a:off x="829800" y="1468080"/>
            <a:ext cx="7608600" cy="35280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58" name="Text Box 2"/>
          <p:cNvSpPr/>
          <p:nvPr/>
        </p:nvSpPr>
        <p:spPr>
          <a:xfrm>
            <a:off x="360000" y="715320"/>
            <a:ext cx="8279640" cy="4541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O número de casas vendidas com ano de construção inferior a 1980 é relevante,</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desta forma, não coloquei restrição de busca por ano, mas observei com mais atenção os detalhes dos imóveis cujo o período de construção variam de 1920 a 1979. Criei duas variáveis para armazenar os valores.</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Quantidade de casas vendidas com ano de construção até 1979: 12334</a:t>
            </a: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Quantidade de casas vendidas com ano de construção a partir de 1980: 9279</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13. Com base em dados do interesse de americanos em imóveis, desenvolvi um filtro para buscar oportunidades localizadas nas análises acima.</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Media de área habitável &lt; 6000</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Tamanho de área habitável &lt; 6000</a:t>
            </a:r>
            <a:endParaRPr b="0" lang="pt-BR" sz="1700" spc="-1" strike="noStrike">
              <a:latin typeface="Arial"/>
            </a:endParaRPr>
          </a:p>
          <a:p>
            <a:pPr marL="285840" indent="-285840" algn="just">
              <a:lnSpc>
                <a:spcPct val="100000"/>
              </a:lnSpc>
              <a:buClr>
                <a:srgbClr val="000000"/>
              </a:buClr>
              <a:buFont typeface="Arial"/>
              <a:buChar char="•"/>
            </a:pPr>
            <a:r>
              <a:rPr b="0" lang="pt-PT" sz="1700" spc="-1" strike="noStrike">
                <a:solidFill>
                  <a:srgbClr val="000000"/>
                </a:solidFill>
                <a:latin typeface="arial"/>
                <a:ea typeface="DejaVu Sans"/>
              </a:rPr>
              <a:t>Numero de banheiro &gt; 1</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60" name="Text Box 1"/>
          <p:cNvSpPr/>
          <p:nvPr/>
        </p:nvSpPr>
        <p:spPr>
          <a:xfrm>
            <a:off x="404280" y="707760"/>
            <a:ext cx="8279640" cy="3504600"/>
          </a:xfrm>
          <a:prstGeom prst="rect">
            <a:avLst/>
          </a:prstGeom>
          <a:noFill/>
          <a:ln w="0">
            <a:noFill/>
          </a:ln>
        </p:spPr>
        <p:style>
          <a:lnRef idx="0"/>
          <a:fillRef idx="0"/>
          <a:effectRef idx="0"/>
          <a:fontRef idx="minor"/>
        </p:style>
        <p:txBody>
          <a:bodyPr lIns="90000" rIns="90000" tIns="45000" bIns="45000" anchor="t">
            <a:spAutoFit/>
          </a:bodyPr>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Conservação da casa &gt; 3</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Preço de venda &lt; 2000000</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Bela vista do imóvel &gt; 2</a:t>
            </a:r>
            <a:endParaRPr b="0" lang="pt-BR" sz="1700" spc="-1" strike="noStrike">
              <a:latin typeface="Arial"/>
            </a:endParaRPr>
          </a:p>
          <a:p>
            <a:pPr marL="216000" indent="-216000" algn="just">
              <a:lnSpc>
                <a:spcPct val="100000"/>
              </a:lnSpc>
              <a:buClr>
                <a:srgbClr val="000000"/>
              </a:buClr>
              <a:buFont typeface="Symbol"/>
              <a:buChar char=""/>
            </a:pPr>
            <a:r>
              <a:rPr b="0" lang="pt-PT" sz="1700" spc="-1" strike="noStrike">
                <a:solidFill>
                  <a:srgbClr val="000000"/>
                </a:solidFill>
                <a:latin typeface="arial"/>
                <a:ea typeface="DejaVu Sans"/>
              </a:rPr>
              <a:t>E a busca nas cidades de Seattle, Kirkland, Bellevue e Redmond</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r>
              <a:rPr b="0" lang="pt-PT" sz="1700" spc="-1" strike="noStrike">
                <a:solidFill>
                  <a:srgbClr val="000000"/>
                </a:solidFill>
                <a:latin typeface="arial"/>
                <a:ea typeface="DejaVu Sans"/>
              </a:rPr>
              <a:t>14. O filtro é atribuído à variável house_filter. Trabalho com esta variável no restante das análises. Uso o seaborn para construir histogramas mais refinado, buscando entre os imóveis filtrados, aqueles que estejam numa localização beira mar e outro com localização com bela vista, em cidades que tem muitos atrativos.</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pic>
        <p:nvPicPr>
          <p:cNvPr id="262" name="" descr=""/>
          <p:cNvPicPr/>
          <p:nvPr/>
        </p:nvPicPr>
        <p:blipFill>
          <a:blip r:embed="rId1"/>
          <a:stretch/>
        </p:blipFill>
        <p:spPr>
          <a:xfrm>
            <a:off x="803880" y="1152000"/>
            <a:ext cx="3875760" cy="3767400"/>
          </a:xfrm>
          <a:prstGeom prst="rect">
            <a:avLst/>
          </a:prstGeom>
          <a:ln w="0">
            <a:noFill/>
          </a:ln>
        </p:spPr>
      </p:pic>
      <p:pic>
        <p:nvPicPr>
          <p:cNvPr id="263" name="" descr=""/>
          <p:cNvPicPr/>
          <p:nvPr/>
        </p:nvPicPr>
        <p:blipFill>
          <a:blip r:embed="rId2"/>
          <a:stretch/>
        </p:blipFill>
        <p:spPr>
          <a:xfrm>
            <a:off x="4826880" y="1364400"/>
            <a:ext cx="3632760" cy="3531240"/>
          </a:xfrm>
          <a:prstGeom prst="rect">
            <a:avLst/>
          </a:prstGeom>
          <a:ln w="0">
            <a:noFill/>
          </a:ln>
        </p:spPr>
      </p:pic>
      <p:sp>
        <p:nvSpPr>
          <p:cNvPr id="264" name=""/>
          <p:cNvSpPr/>
          <p:nvPr/>
        </p:nvSpPr>
        <p:spPr>
          <a:xfrm>
            <a:off x="1118880" y="837720"/>
            <a:ext cx="359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pt-BR" sz="1800" spc="-1" strike="noStrike">
                <a:latin typeface="Arial"/>
              </a:rPr>
              <a:t>Histograma Preço x Bela Vista</a:t>
            </a:r>
            <a:endParaRPr b="0" lang="pt-BR" sz="1800" spc="-1" strike="noStrike">
              <a:latin typeface="Arial"/>
            </a:endParaRPr>
          </a:p>
        </p:txBody>
      </p:sp>
      <p:sp>
        <p:nvSpPr>
          <p:cNvPr id="265" name=""/>
          <p:cNvSpPr/>
          <p:nvPr/>
        </p:nvSpPr>
        <p:spPr>
          <a:xfrm>
            <a:off x="5040000" y="837720"/>
            <a:ext cx="32396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pt-BR" sz="1800" spc="-1" strike="noStrike">
                <a:latin typeface="Arial"/>
              </a:rPr>
              <a:t>Histograma Preço x Beira Mar</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67" name="Text Box 5"/>
          <p:cNvSpPr/>
          <p:nvPr/>
        </p:nvSpPr>
        <p:spPr>
          <a:xfrm>
            <a:off x="260280" y="851760"/>
            <a:ext cx="8279640" cy="1690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15. Criei um  gráfico de dispersão para verificar a relação entre preço e tamanho do imóvel e suas tendências.</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pic>
        <p:nvPicPr>
          <p:cNvPr id="268" name="" descr=""/>
          <p:cNvPicPr/>
          <p:nvPr/>
        </p:nvPicPr>
        <p:blipFill>
          <a:blip r:embed="rId1"/>
          <a:stretch/>
        </p:blipFill>
        <p:spPr>
          <a:xfrm>
            <a:off x="1032840" y="1499400"/>
            <a:ext cx="7246800" cy="336024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900000" y="177840"/>
            <a:ext cx="7019640" cy="871200"/>
          </a:xfrm>
          <a:prstGeom prst="rect">
            <a:avLst/>
          </a:prstGeom>
          <a:noFill/>
          <a:ln w="0">
            <a:noFill/>
          </a:ln>
        </p:spPr>
        <p:txBody>
          <a:bodyPr lIns="0" rIns="0" tIns="12600" bIns="0" anchor="t">
            <a:noAutofit/>
          </a:bodyPr>
          <a:p>
            <a:pPr marL="12600">
              <a:lnSpc>
                <a:spcPct val="100000"/>
              </a:lnSpc>
              <a:spcBef>
                <a:spcPts val="99"/>
              </a:spcBef>
              <a:buNone/>
            </a:pPr>
            <a:r>
              <a:rPr b="1" lang="pt-BR" sz="2500" spc="-32" strike="noStrike">
                <a:solidFill>
                  <a:srgbClr val="1c1b1c"/>
                </a:solidFill>
                <a:latin typeface="Verdana"/>
              </a:rPr>
              <a:t>A</a:t>
            </a:r>
            <a:r>
              <a:rPr b="1" lang="pt-BR" sz="2500" spc="-151" strike="noStrike">
                <a:solidFill>
                  <a:srgbClr val="1c1b1c"/>
                </a:solidFill>
                <a:latin typeface="Verdana"/>
              </a:rPr>
              <a:t> </a:t>
            </a:r>
            <a:r>
              <a:rPr b="1" lang="pt-PT" sz="2500" spc="-26" strike="noStrike">
                <a:solidFill>
                  <a:srgbClr val="1c1b1c"/>
                </a:solidFill>
                <a:latin typeface="Verdana"/>
              </a:rPr>
              <a:t>Preparação e Exploração</a:t>
            </a:r>
            <a:r>
              <a:rPr b="1" lang="pt-PT" sz="2500" spc="-151" strike="noStrike">
                <a:solidFill>
                  <a:srgbClr val="1c1b1c"/>
                </a:solidFill>
                <a:latin typeface="Verdana"/>
              </a:rPr>
              <a:t> </a:t>
            </a:r>
            <a:r>
              <a:rPr b="1" lang="pt-PT" sz="2500" spc="-55" strike="noStrike">
                <a:solidFill>
                  <a:srgbClr val="1c1b1c"/>
                </a:solidFill>
                <a:latin typeface="Verdana"/>
              </a:rPr>
              <a:t>dos</a:t>
            </a:r>
            <a:r>
              <a:rPr b="1" lang="pt-PT" sz="2500" spc="-151" strike="noStrike">
                <a:solidFill>
                  <a:srgbClr val="1c1b1c"/>
                </a:solidFill>
                <a:latin typeface="Verdana"/>
              </a:rPr>
              <a:t> </a:t>
            </a:r>
            <a:r>
              <a:rPr b="1" lang="pt-PT" sz="2500" spc="-80" strike="noStrike">
                <a:solidFill>
                  <a:srgbClr val="1c1b1c"/>
                </a:solidFill>
                <a:latin typeface="Verdana"/>
              </a:rPr>
              <a:t>D</a:t>
            </a:r>
            <a:r>
              <a:rPr b="1" lang="pt-PT" sz="2500" spc="-60" strike="noStrike">
                <a:solidFill>
                  <a:srgbClr val="1c1b1c"/>
                </a:solidFill>
                <a:latin typeface="Verdana"/>
              </a:rPr>
              <a:t>a</a:t>
            </a:r>
            <a:r>
              <a:rPr b="1" lang="pt-PT" sz="2500" spc="-157" strike="noStrike">
                <a:solidFill>
                  <a:srgbClr val="1c1b1c"/>
                </a:solidFill>
                <a:latin typeface="Verdana"/>
              </a:rPr>
              <a:t>dos:</a:t>
            </a:r>
            <a:endParaRPr b="0" lang="pt-BR" sz="2500" spc="-1" strike="noStrike">
              <a:latin typeface="Arial"/>
            </a:endParaRPr>
          </a:p>
        </p:txBody>
      </p:sp>
      <p:sp>
        <p:nvSpPr>
          <p:cNvPr id="270" name="Text Box 6"/>
          <p:cNvSpPr/>
          <p:nvPr/>
        </p:nvSpPr>
        <p:spPr>
          <a:xfrm>
            <a:off x="260280" y="851760"/>
            <a:ext cx="8279640" cy="2727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pt-PT" sz="1700" spc="-1" strike="noStrike">
                <a:solidFill>
                  <a:srgbClr val="000000"/>
                </a:solidFill>
                <a:latin typeface="arial"/>
                <a:ea typeface="DejaVu Sans"/>
              </a:rPr>
              <a:t>O gráfico de dispersão só revelou o que já havia sido observado nos outros gráficos depois do filtro. Mas alguns pontos fora da curva, me ajudaram a encontrar boas oportunidades. Ainda analisei sob a ótica de mais dois gráficos que podem ser vistos no arquivo do colabore. Um que demonstra a quantidade de imóveis vendidos em cada cidade filtrada e um outro boxplote, para verificar a média e a mediana dentre as oportunidades correspondentes ao filtro</a:t>
            </a:r>
            <a:endParaRPr b="0" lang="pt-BR" sz="1700" spc="-1" strike="noStrike">
              <a:latin typeface="Arial"/>
            </a:endParaRPr>
          </a:p>
          <a:p>
            <a:pPr algn="just">
              <a:lnSpc>
                <a:spcPct val="100000"/>
              </a:lnSpc>
              <a:buNone/>
            </a:pPr>
            <a:endParaRPr b="0" lang="pt-BR" sz="17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a:p>
            <a:pPr algn="just">
              <a:lnSpc>
                <a:spcPct val="100000"/>
              </a:lnSpc>
              <a:buNone/>
            </a:pP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endParaRPr b="0" lang="pt-BR" sz="2500" spc="-1" strike="noStrike">
              <a:latin typeface="arial"/>
            </a:endParaRPr>
          </a:p>
        </p:txBody>
      </p:sp>
      <p:sp>
        <p:nvSpPr>
          <p:cNvPr id="272" name="PlaceHolder 2"/>
          <p:cNvSpPr>
            <a:spLocks noGrp="1"/>
          </p:cNvSpPr>
          <p:nvPr>
            <p:ph type="subTitle"/>
          </p:nvPr>
        </p:nvSpPr>
        <p:spPr>
          <a:xfrm>
            <a:off x="457200" y="1239480"/>
            <a:ext cx="8229240" cy="3386160"/>
          </a:xfrm>
          <a:prstGeom prst="rect">
            <a:avLst/>
          </a:prstGeom>
          <a:noFill/>
          <a:ln w="0">
            <a:noFill/>
          </a:ln>
        </p:spPr>
        <p:txBody>
          <a:bodyPr lIns="0" rIns="0" tIns="0" bIns="0" anchor="t">
            <a:noAutofit/>
          </a:bodyPr>
          <a:p>
            <a:pPr algn="just">
              <a:buNone/>
            </a:pPr>
            <a:r>
              <a:rPr b="0" lang="pt-BR" sz="1600" spc="-1" strike="noStrike">
                <a:latin typeface="arial"/>
              </a:rPr>
              <a:t>Ao final, com todas as variáveis devidamente exploradas e verificadas, conclui-se que o melhor investimento para a Roof, são casa mais populares e dentro das características de preferência dos estadunidenses. Tais características já foram elencadas, mas em resumo são: preço, qualidade do material empregada na construção, comodidade com quartos e banheiros, espaço para acomodar objetos e outros, inclusive algumas das residências possuem sótão, eles preferem regiões com opção de trabalho, segurança e lazer. Também há preferência por casas bem conservadas, que não precisem de reformas profundas ou outras intervenções. Neste sentido, os imóveis escolhidos não precisaram passar por obras que venham onerar a Roof, estão localizadas em regiões que podem valorizar os imóveis, pois existem outros imóveis com preços mais altos e com menor qualidade, além de se situar em áreas consideradas nobres. As duas cidades escolhidas são promissoras, a primeira, Seattle, é populosa e possui todos os requintes de uma cidade moderna e em desenvolvimento, já Bellevue está em crescimento, apresenta grandes possibilidades de valorização e é próxima a Seattle, prefeito para quem busca tranquilidade.</a:t>
            </a:r>
            <a:endParaRPr b="0" lang="pt-BR" sz="1600" spc="-1" strike="noStrike">
              <a:latin typeface="arial"/>
            </a:endParaRPr>
          </a:p>
          <a:p>
            <a:pPr algn="just">
              <a:buNone/>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gn="ctr">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br>
              <a:rPr sz="2500"/>
            </a:br>
            <a:br>
              <a:rPr sz="2500"/>
            </a:br>
            <a:r>
              <a:rPr b="1" lang="pt-BR" sz="2500" spc="-114" strike="noStrike">
                <a:solidFill>
                  <a:srgbClr val="1c1b1c"/>
                </a:solidFill>
                <a:latin typeface="arial"/>
              </a:rPr>
              <a:t>OS CINCO MELHORES INVESTIMENTOS</a:t>
            </a:r>
            <a:endParaRPr b="0" lang="pt-BR" sz="2500" spc="-1" strike="noStrike">
              <a:latin typeface="arial"/>
            </a:endParaRPr>
          </a:p>
        </p:txBody>
      </p:sp>
      <p:graphicFrame>
        <p:nvGraphicFramePr>
          <p:cNvPr id="274" name=""/>
          <p:cNvGraphicFramePr/>
          <p:nvPr/>
        </p:nvGraphicFramePr>
        <p:xfrm>
          <a:off x="667080" y="1719720"/>
          <a:ext cx="7966800" cy="2783880"/>
        </p:xfrm>
        <a:graphic>
          <a:graphicData uri="http://schemas.openxmlformats.org/drawingml/2006/table">
            <a:tbl>
              <a:tblPr/>
              <a:tblGrid>
                <a:gridCol w="1387800"/>
                <a:gridCol w="1203840"/>
                <a:gridCol w="1565280"/>
                <a:gridCol w="2213640"/>
                <a:gridCol w="1596240"/>
              </a:tblGrid>
              <a:tr h="480240">
                <a:tc>
                  <a:txBody>
                    <a:bodyPr lIns="90000" rIns="90000" tIns="46800" bIns="46800" anchor="t">
                      <a:noAutofit/>
                    </a:bodyPr>
                    <a:p>
                      <a:r>
                        <a:rPr b="1" lang="pt-BR" sz="1500" spc="-1" strike="noStrike">
                          <a:latin typeface="Arial"/>
                        </a:rPr>
                        <a:t>ID</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CIDA</a:t>
                      </a:r>
                      <a:r>
                        <a:rPr b="1" lang="pt-BR" sz="1500" spc="-1" strike="noStrike">
                          <a:latin typeface="Arial"/>
                        </a:rPr>
                        <a:t>DE</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a:t>
                      </a:r>
                      <a:r>
                        <a:rPr b="1" lang="pt-BR" sz="1500" spc="-1" strike="noStrike">
                          <a:latin typeface="Arial"/>
                        </a:rPr>
                        <a:t>VEND</a:t>
                      </a:r>
                      <a:r>
                        <a:rPr b="1" lang="pt-BR" sz="1500" spc="-1" strike="noStrike">
                          <a:latin typeface="Arial"/>
                        </a:rPr>
                        <a:t>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a:t>
                      </a:r>
                      <a:r>
                        <a:rPr b="1" lang="pt-BR" sz="1500" spc="-1" strike="noStrike">
                          <a:latin typeface="Arial"/>
                        </a:rPr>
                        <a:t>CONS</a:t>
                      </a:r>
                      <a:r>
                        <a:rPr b="1" lang="pt-BR" sz="1500" spc="-1" strike="noStrike">
                          <a:latin typeface="Arial"/>
                        </a:rPr>
                        <a:t>TRUÇ</a:t>
                      </a:r>
                      <a:r>
                        <a:rPr b="1" lang="pt-BR" sz="1500" spc="-1" strike="noStrike">
                          <a:latin typeface="Arial"/>
                        </a:rPr>
                        <a:t>ÃO</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PREÇ</a:t>
                      </a:r>
                      <a:r>
                        <a:rPr b="1" lang="pt-BR" sz="1500" spc="-1" strike="noStrike">
                          <a:latin typeface="Arial"/>
                        </a:rPr>
                        <a:t>O </a:t>
                      </a:r>
                      <a:r>
                        <a:rPr b="1" lang="pt-BR" sz="1500" spc="-1" strike="noStrike">
                          <a:latin typeface="Arial"/>
                        </a:rPr>
                        <a:t>VEND</a:t>
                      </a:r>
                      <a:r>
                        <a:rPr b="1" lang="pt-BR" sz="1500" spc="-1" strike="noStrike">
                          <a:latin typeface="Arial"/>
                        </a:rPr>
                        <a:t>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486720">
                <a:tc>
                  <a:txBody>
                    <a:bodyPr lIns="90000" rIns="90000" tIns="46800" bIns="46800" anchor="t">
                      <a:noAutofit/>
                    </a:bodyPr>
                    <a:p>
                      <a:r>
                        <a:rPr b="0" lang="pt-BR" sz="1600" spc="-1" strike="noStrike">
                          <a:latin typeface="arial"/>
                        </a:rPr>
                        <a:t>75676</a:t>
                      </a:r>
                      <a:r>
                        <a:rPr b="0" lang="pt-BR" sz="1600" spc="-1" strike="noStrike">
                          <a:latin typeface="arial"/>
                        </a:rPr>
                        <a:t>00030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Seattl</a:t>
                      </a:r>
                      <a:r>
                        <a:rPr b="0" lang="pt-BR" sz="1600" spc="-1" strike="noStrike">
                          <a:latin typeface="arial"/>
                        </a:rPr>
                        <a:t>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17/01/</a:t>
                      </a:r>
                      <a:r>
                        <a:rPr b="0" lang="pt-BR" sz="1600" spc="-1" strike="noStrike">
                          <a:latin typeface="arial"/>
                        </a:rPr>
                        <a:t>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1954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750.0</a:t>
                      </a:r>
                      <a:r>
                        <a:rPr b="0" lang="pt-BR" sz="1600" spc="-1" strike="noStrike">
                          <a:latin typeface="arial"/>
                        </a:rPr>
                        <a:t>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r>
                        <a:rPr b="0" lang="pt-BR" sz="1600" spc="-1" strike="noStrike">
                          <a:latin typeface="arial"/>
                        </a:rPr>
                        <a:t>26230</a:t>
                      </a:r>
                      <a:r>
                        <a:rPr b="0" lang="pt-BR" sz="1600" spc="-1" strike="noStrike">
                          <a:latin typeface="arial"/>
                        </a:rPr>
                        <a:t>39082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Seattl</a:t>
                      </a:r>
                      <a:r>
                        <a:rPr b="0" lang="pt-BR" sz="1600" spc="-1" strike="noStrike">
                          <a:latin typeface="arial"/>
                        </a:rPr>
                        <a:t>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18/02/</a:t>
                      </a:r>
                      <a:r>
                        <a:rPr b="0" lang="pt-BR" sz="1600" spc="-1" strike="noStrike">
                          <a:latin typeface="arial"/>
                        </a:rPr>
                        <a:t>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770.000,00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6720">
                <a:tc>
                  <a:txBody>
                    <a:bodyPr lIns="90000" rIns="90000" tIns="46800" bIns="46800" anchor="t">
                      <a:noAutofit/>
                    </a:bodyPr>
                    <a:p>
                      <a:r>
                        <a:rPr b="0" lang="pt-BR" sz="1600" spc="-1" strike="noStrike">
                          <a:latin typeface="arial"/>
                        </a:rPr>
                        <a:t>7856640460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18/12/2014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1986</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950.000,00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r>
                        <a:rPr b="0" lang="pt-BR" sz="1600" spc="-1" strike="noStrike">
                          <a:latin typeface="arial"/>
                        </a:rPr>
                        <a:t>7805450560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20/08/2014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1984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960.000,00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7440">
                <a:tc>
                  <a:txBody>
                    <a:bodyPr lIns="90000" rIns="90000" tIns="46800" bIns="46800" anchor="t">
                      <a:noAutofit/>
                    </a:bodyPr>
                    <a:p>
                      <a:r>
                        <a:rPr b="0" lang="pt-BR" sz="1600" spc="-1" strike="noStrike">
                          <a:latin typeface="arial"/>
                        </a:rPr>
                        <a:t>4139430250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pPr>
                        <a:lnSpc>
                          <a:spcPct val="100000"/>
                        </a:lnSpc>
                        <a:buNone/>
                      </a:pPr>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30/03/2015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1992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1.435.000,00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rIns="0" tIns="12600" bIns="0" anchor="t">
            <a:noAutofit/>
          </a:bodyPr>
          <a:p>
            <a:pPr marL="12600" algn="ctr">
              <a:lnSpc>
                <a:spcPct val="100000"/>
              </a:lnSpc>
              <a:spcBef>
                <a:spcPts val="99"/>
              </a:spcBef>
              <a:buNone/>
            </a:pPr>
            <a:r>
              <a:rPr b="1" lang="pt-BR" sz="2500" spc="-97" strike="noStrike">
                <a:solidFill>
                  <a:srgbClr val="1c1b1c"/>
                </a:solidFill>
                <a:latin typeface="arial"/>
              </a:rPr>
              <a:t>Análise</a:t>
            </a:r>
            <a:r>
              <a:rPr b="1" lang="pt-BR" sz="2500" spc="-151" strike="noStrike">
                <a:solidFill>
                  <a:srgbClr val="1c1b1c"/>
                </a:solidFill>
                <a:latin typeface="arial"/>
              </a:rPr>
              <a:t> </a:t>
            </a:r>
            <a:r>
              <a:rPr b="1" lang="pt-BR" sz="2500" spc="-92" strike="noStrike">
                <a:solidFill>
                  <a:srgbClr val="1c1b1c"/>
                </a:solidFill>
                <a:latin typeface="arial"/>
              </a:rPr>
              <a:t>ﬁnal</a:t>
            </a:r>
            <a:r>
              <a:rPr b="1" lang="pt-BR" sz="2500" spc="-151" strike="noStrike">
                <a:solidFill>
                  <a:srgbClr val="1c1b1c"/>
                </a:solidFill>
                <a:latin typeface="arial"/>
              </a:rPr>
              <a:t> </a:t>
            </a:r>
            <a:r>
              <a:rPr b="1" lang="pt-BR" sz="2500" spc="-676" strike="noStrike">
                <a:solidFill>
                  <a:srgbClr val="1c1b1c"/>
                </a:solidFill>
                <a:latin typeface="arial"/>
              </a:rPr>
              <a:t>+</a:t>
            </a:r>
            <a:r>
              <a:rPr b="1" lang="pt-BR" sz="2500" spc="-151" strike="noStrike">
                <a:solidFill>
                  <a:srgbClr val="1c1b1c"/>
                </a:solidFill>
                <a:latin typeface="arial"/>
              </a:rPr>
              <a:t> </a:t>
            </a:r>
            <a:r>
              <a:rPr b="1" lang="pt-BR" sz="2500" spc="-97" strike="noStrike">
                <a:solidFill>
                  <a:srgbClr val="1c1b1c"/>
                </a:solidFill>
                <a:latin typeface="arial"/>
              </a:rPr>
              <a:t>Sugestã</a:t>
            </a:r>
            <a:r>
              <a:rPr b="1" lang="pt-BR" sz="2500" spc="-80" strike="noStrike">
                <a:solidFill>
                  <a:srgbClr val="1c1b1c"/>
                </a:solidFill>
                <a:latin typeface="arial"/>
              </a:rPr>
              <a:t>o</a:t>
            </a:r>
            <a:r>
              <a:rPr b="1" lang="pt-BR" sz="2500" spc="-151" strike="noStrike">
                <a:solidFill>
                  <a:srgbClr val="1c1b1c"/>
                </a:solidFill>
                <a:latin typeface="arial"/>
              </a:rPr>
              <a:t> </a:t>
            </a:r>
            <a:r>
              <a:rPr b="1" lang="pt-BR" sz="2500" spc="-55" strike="noStrike">
                <a:solidFill>
                  <a:srgbClr val="1c1b1c"/>
                </a:solidFill>
                <a:latin typeface="arial"/>
              </a:rPr>
              <a:t>de</a:t>
            </a:r>
            <a:r>
              <a:rPr b="1" lang="pt-BR" sz="2500" spc="-151" strike="noStrike">
                <a:solidFill>
                  <a:srgbClr val="1c1b1c"/>
                </a:solidFill>
                <a:latin typeface="arial"/>
              </a:rPr>
              <a:t> </a:t>
            </a:r>
            <a:r>
              <a:rPr b="1" lang="pt-BR" sz="2500" spc="-35" strike="noStrike">
                <a:solidFill>
                  <a:srgbClr val="1c1b1c"/>
                </a:solidFill>
                <a:latin typeface="arial"/>
              </a:rPr>
              <a:t>i</a:t>
            </a:r>
            <a:r>
              <a:rPr b="1" lang="pt-BR" sz="2500" spc="-86" strike="noStrike">
                <a:solidFill>
                  <a:srgbClr val="1c1b1c"/>
                </a:solidFill>
                <a:latin typeface="arial"/>
              </a:rPr>
              <a:t>m</a:t>
            </a:r>
            <a:r>
              <a:rPr b="1" lang="pt-BR" sz="2500" spc="-120" strike="noStrike">
                <a:solidFill>
                  <a:srgbClr val="1c1b1c"/>
                </a:solidFill>
                <a:latin typeface="arial"/>
              </a:rPr>
              <a:t>ó</a:t>
            </a:r>
            <a:r>
              <a:rPr b="1" lang="pt-BR" sz="2500" spc="-171" strike="noStrike">
                <a:solidFill>
                  <a:srgbClr val="1c1b1c"/>
                </a:solidFill>
                <a:latin typeface="arial"/>
              </a:rPr>
              <a:t>v</a:t>
            </a:r>
            <a:r>
              <a:rPr b="1" lang="pt-BR" sz="2500" spc="-114" strike="noStrike">
                <a:solidFill>
                  <a:srgbClr val="1c1b1c"/>
                </a:solidFill>
                <a:latin typeface="arial"/>
              </a:rPr>
              <a:t>eis</a:t>
            </a:r>
            <a:br>
              <a:rPr sz="2500"/>
            </a:br>
            <a:br>
              <a:rPr sz="2500"/>
            </a:br>
            <a:r>
              <a:rPr b="1" lang="pt-BR" sz="2500" spc="-114" strike="noStrike">
                <a:solidFill>
                  <a:srgbClr val="1c1b1c"/>
                </a:solidFill>
                <a:latin typeface="arial"/>
              </a:rPr>
              <a:t>OS CINCO PIORES IMÓVEIS PARA INVESTIR</a:t>
            </a:r>
            <a:endParaRPr b="0" lang="pt-BR" sz="2500" spc="-1" strike="noStrike">
              <a:latin typeface="arial"/>
            </a:endParaRPr>
          </a:p>
        </p:txBody>
      </p:sp>
      <p:graphicFrame>
        <p:nvGraphicFramePr>
          <p:cNvPr id="276" name=""/>
          <p:cNvGraphicFramePr/>
          <p:nvPr/>
        </p:nvGraphicFramePr>
        <p:xfrm>
          <a:off x="667080" y="1719720"/>
          <a:ext cx="7966440" cy="2805840"/>
        </p:xfrm>
        <a:graphic>
          <a:graphicData uri="http://schemas.openxmlformats.org/drawingml/2006/table">
            <a:tbl>
              <a:tblPr/>
              <a:tblGrid>
                <a:gridCol w="1387800"/>
                <a:gridCol w="1203840"/>
                <a:gridCol w="1565280"/>
                <a:gridCol w="2213640"/>
                <a:gridCol w="1596240"/>
              </a:tblGrid>
              <a:tr h="480240">
                <a:tc>
                  <a:txBody>
                    <a:bodyPr lIns="90000" rIns="90000" tIns="46800" bIns="46800" anchor="t">
                      <a:noAutofit/>
                    </a:bodyPr>
                    <a:p>
                      <a:r>
                        <a:rPr b="1" lang="pt-BR" sz="1500" spc="-1" strike="noStrike">
                          <a:latin typeface="Arial"/>
                        </a:rPr>
                        <a:t>ID</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CIDADE</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VENDA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DATA CONSTRUÇÃO</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chor="t">
                      <a:noAutofit/>
                    </a:bodyPr>
                    <a:p>
                      <a:r>
                        <a:rPr b="1" lang="pt-BR" sz="1500" spc="-1" strike="noStrike">
                          <a:latin typeface="Arial"/>
                        </a:rPr>
                        <a:t>PREÇO VENDA</a:t>
                      </a:r>
                      <a:endParaRPr b="1" lang="pt-BR" sz="1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486720">
                <a:tc>
                  <a:txBody>
                    <a:bodyPr lIns="90000" rIns="90000" tIns="46800" bIns="46800" anchor="t">
                      <a:noAutofit/>
                    </a:bodyPr>
                    <a:p>
                      <a:r>
                        <a:rPr b="0" lang="pt-BR" sz="1600" spc="-1" strike="noStrike">
                          <a:latin typeface="arial"/>
                        </a:rPr>
                        <a:t>2767604170</a:t>
                      </a:r>
                      <a:r>
                        <a:rPr b="0" lang="pt-BR" sz="1600" spc="-1" strike="noStrike">
                          <a:latin typeface="arial"/>
                        </a:rPr>
                        <a:t>	</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Seattle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17/01/2015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1954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750.000,00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216000">
                <a:tc>
                  <a:txBody>
                    <a:bodyPr lIns="90000" rIns="90000" tIns="46800" bIns="46800" anchor="t">
                      <a:noAutofit/>
                    </a:bodyPr>
                    <a:p>
                      <a:r>
                        <a:rPr b="0" lang="pt-BR" sz="1600" spc="-1" strike="noStrike">
                          <a:latin typeface="arial"/>
                        </a:rPr>
                        <a:t>2623039082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Seattle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18/02/2015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1930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770.000,00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6720">
                <a:tc>
                  <a:txBody>
                    <a:bodyPr lIns="90000" rIns="90000" tIns="46800" bIns="46800" anchor="t">
                      <a:noAutofit/>
                    </a:bodyPr>
                    <a:p>
                      <a:r>
                        <a:rPr b="0" lang="pt-BR" sz="1600" spc="-1" strike="noStrike">
                          <a:latin typeface="arial"/>
                        </a:rPr>
                        <a:t>7856640460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18/12/2014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1986</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950.000,00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486720">
                <a:tc>
                  <a:txBody>
                    <a:bodyPr lIns="90000" rIns="90000" tIns="46800" bIns="46800" anchor="t">
                      <a:noAutofit/>
                    </a:bodyPr>
                    <a:p>
                      <a:r>
                        <a:rPr b="0" lang="pt-BR" sz="1600" spc="-1" strike="noStrike">
                          <a:latin typeface="arial"/>
                        </a:rPr>
                        <a:t>7805450560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20/08/2014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1984</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c>
                  <a:txBody>
                    <a:bodyPr lIns="90000" rIns="90000" tIns="46800" bIns="46800" anchor="t">
                      <a:noAutofit/>
                    </a:bodyPr>
                    <a:p>
                      <a:r>
                        <a:rPr b="0" lang="pt-BR" sz="1600" spc="-1" strike="noStrike">
                          <a:latin typeface="arial"/>
                        </a:rPr>
                        <a:t>960.000,00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487440">
                <a:tc>
                  <a:txBody>
                    <a:bodyPr lIns="90000" rIns="90000" tIns="46800" bIns="46800" anchor="t">
                      <a:noAutofit/>
                    </a:bodyPr>
                    <a:p>
                      <a:r>
                        <a:rPr b="0" lang="pt-BR" sz="1600" spc="-1" strike="noStrike">
                          <a:latin typeface="arial"/>
                        </a:rPr>
                        <a:t>4139430250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pPr>
                        <a:lnSpc>
                          <a:spcPct val="100000"/>
                        </a:lnSpc>
                        <a:buNone/>
                      </a:pPr>
                      <a:r>
                        <a:rPr b="0" lang="pt-BR" sz="1600" spc="-1" strike="noStrike">
                          <a:latin typeface="arial"/>
                        </a:rPr>
                        <a:t>Bellevue</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30/03/2015</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1992</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chor="t">
                      <a:noAutofit/>
                    </a:bodyPr>
                    <a:p>
                      <a:r>
                        <a:rPr b="0" lang="pt-BR" sz="1600" spc="-1" strike="noStrike">
                          <a:latin typeface="arial"/>
                        </a:rPr>
                        <a:t>1.435.000,00</a:t>
                      </a:r>
                      <a:endParaRPr b="0" lang="pt-BR" sz="16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2523960" y="334800"/>
            <a:ext cx="3948480" cy="926280"/>
          </a:xfrm>
          <a:prstGeom prst="rect">
            <a:avLst/>
          </a:prstGeom>
          <a:noFill/>
          <a:ln w="0">
            <a:noFill/>
          </a:ln>
        </p:spPr>
        <p:txBody>
          <a:bodyPr lIns="0" rIns="0" tIns="12600" bIns="0" anchor="t">
            <a:noAutofit/>
          </a:bodyPr>
          <a:p>
            <a:pPr marL="12600">
              <a:lnSpc>
                <a:spcPct val="100000"/>
              </a:lnSpc>
              <a:spcBef>
                <a:spcPts val="99"/>
              </a:spcBef>
              <a:buNone/>
            </a:pPr>
            <a:r>
              <a:rPr b="1" lang="pt-BR" sz="3000" spc="-12" strike="noStrike">
                <a:solidFill>
                  <a:srgbClr val="000000"/>
                </a:solidFill>
                <a:latin typeface="Verdana"/>
              </a:rPr>
              <a:t>O</a:t>
            </a:r>
            <a:r>
              <a:rPr b="1" lang="pt-BR" sz="3000" spc="-151" strike="noStrike">
                <a:solidFill>
                  <a:srgbClr val="000000"/>
                </a:solidFill>
                <a:latin typeface="Verdana"/>
              </a:rPr>
              <a:t> </a:t>
            </a:r>
            <a:r>
              <a:rPr b="1" lang="pt-BR" sz="3000" spc="-32" strike="noStrike">
                <a:solidFill>
                  <a:srgbClr val="000000"/>
                </a:solidFill>
                <a:latin typeface="Verdana"/>
              </a:rPr>
              <a:t>Que</a:t>
            </a:r>
            <a:r>
              <a:rPr b="1" lang="pt-BR" sz="3000" spc="-145" strike="noStrike">
                <a:solidFill>
                  <a:srgbClr val="000000"/>
                </a:solidFill>
                <a:latin typeface="Verdana"/>
              </a:rPr>
              <a:t> </a:t>
            </a:r>
            <a:r>
              <a:rPr b="1" lang="pt-BR" sz="3000" spc="-46" strike="noStrike">
                <a:solidFill>
                  <a:srgbClr val="000000"/>
                </a:solidFill>
                <a:latin typeface="Verdana"/>
              </a:rPr>
              <a:t>Devo</a:t>
            </a:r>
            <a:r>
              <a:rPr b="1" lang="pt-BR" sz="3000" spc="-145" strike="noStrike">
                <a:solidFill>
                  <a:srgbClr val="000000"/>
                </a:solidFill>
                <a:latin typeface="Verdana"/>
              </a:rPr>
              <a:t> </a:t>
            </a:r>
            <a:r>
              <a:rPr b="1" lang="pt-BR" sz="3000" spc="-66" strike="noStrike">
                <a:solidFill>
                  <a:srgbClr val="000000"/>
                </a:solidFill>
                <a:latin typeface="Verdana"/>
              </a:rPr>
              <a:t>Fazer?</a:t>
            </a:r>
            <a:endParaRPr b="0" lang="pt-BR" sz="3000" spc="-1" strike="noStrike">
              <a:latin typeface="Arial"/>
            </a:endParaRPr>
          </a:p>
        </p:txBody>
      </p:sp>
      <p:sp>
        <p:nvSpPr>
          <p:cNvPr id="194" name="object 3"/>
          <p:cNvSpPr/>
          <p:nvPr/>
        </p:nvSpPr>
        <p:spPr>
          <a:xfrm>
            <a:off x="1226520" y="1112040"/>
            <a:ext cx="6670080" cy="2414520"/>
          </a:xfrm>
          <a:prstGeom prst="rect">
            <a:avLst/>
          </a:prstGeom>
          <a:noFill/>
          <a:ln w="0">
            <a:noFill/>
          </a:ln>
        </p:spPr>
        <p:style>
          <a:lnRef idx="0"/>
          <a:fillRef idx="0"/>
          <a:effectRef idx="0"/>
          <a:fontRef idx="minor"/>
        </p:style>
        <p:txBody>
          <a:bodyPr lIns="0" rIns="0" tIns="12600" bIns="0" anchor="t">
            <a:spAutoFit/>
          </a:bodyPr>
          <a:p>
            <a:pPr marL="12600" indent="457200">
              <a:lnSpc>
                <a:spcPct val="100000"/>
              </a:lnSpc>
              <a:spcBef>
                <a:spcPts val="99"/>
              </a:spcBef>
              <a:buNone/>
              <a:tabLst>
                <a:tab algn="l" pos="0"/>
              </a:tabLst>
            </a:pPr>
            <a:r>
              <a:rPr b="0" lang="pt-BR" sz="1400" spc="41" strike="noStrike">
                <a:solidFill>
                  <a:srgbClr val="1c1b1c"/>
                </a:solidFill>
                <a:latin typeface="Verdana"/>
                <a:ea typeface="DejaVu Sans"/>
              </a:rPr>
              <a:t>A</a:t>
            </a:r>
            <a:r>
              <a:rPr b="0" lang="pt-BR" sz="1400" spc="-131" strike="noStrike">
                <a:solidFill>
                  <a:srgbClr val="1c1b1c"/>
                </a:solidFill>
                <a:latin typeface="Verdana"/>
                <a:ea typeface="DejaVu Sans"/>
              </a:rPr>
              <a:t> </a:t>
            </a:r>
            <a:r>
              <a:rPr b="0" lang="pt-BR" sz="1400" spc="9" strike="noStrike">
                <a:solidFill>
                  <a:srgbClr val="1c1b1c"/>
                </a:solidFill>
                <a:latin typeface="Verdana"/>
                <a:ea typeface="DejaVu Sans"/>
              </a:rPr>
              <a:t>empresa</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te</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contratou</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pois</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quer</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saber</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qual</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seria</a:t>
            </a:r>
            <a:r>
              <a:rPr b="0" lang="pt-BR" sz="1400" spc="-131" strike="noStrike">
                <a:solidFill>
                  <a:srgbClr val="1c1b1c"/>
                </a:solidFill>
                <a:latin typeface="Verdana"/>
                <a:ea typeface="DejaVu Sans"/>
              </a:rPr>
              <a:t> </a:t>
            </a:r>
            <a:r>
              <a:rPr b="0" lang="pt-BR" sz="1400" spc="-12" strike="noStrike">
                <a:solidFill>
                  <a:srgbClr val="1c1b1c"/>
                </a:solidFill>
                <a:latin typeface="Verdana"/>
                <a:ea typeface="DejaVu Sans"/>
              </a:rPr>
              <a:t>os</a:t>
            </a:r>
            <a:r>
              <a:rPr b="0" lang="pt-BR" sz="1400" spc="-157" strike="noStrike">
                <a:solidFill>
                  <a:srgbClr val="1c1b1c"/>
                </a:solidFill>
                <a:latin typeface="Verdana"/>
                <a:ea typeface="DejaVu Sans"/>
              </a:rPr>
              <a:t> </a:t>
            </a:r>
            <a:r>
              <a:rPr b="1" lang="pt-BR" sz="1400" spc="-165" strike="noStrike">
                <a:solidFill>
                  <a:srgbClr val="1c1b1c"/>
                </a:solidFill>
                <a:latin typeface="Verdana"/>
                <a:ea typeface="DejaVu Sans"/>
              </a:rPr>
              <a:t>5</a:t>
            </a:r>
            <a:r>
              <a:rPr b="1" lang="pt-BR" sz="1400" spc="-86" strike="noStrike">
                <a:solidFill>
                  <a:srgbClr val="1c1b1c"/>
                </a:solidFill>
                <a:latin typeface="Verdana"/>
                <a:ea typeface="DejaVu Sans"/>
              </a:rPr>
              <a:t> </a:t>
            </a:r>
            <a:r>
              <a:rPr b="1" lang="pt-BR" sz="1400" spc="-60" strike="noStrike">
                <a:solidFill>
                  <a:srgbClr val="1c1b1c"/>
                </a:solidFill>
                <a:latin typeface="Verdana"/>
                <a:ea typeface="DejaVu Sans"/>
              </a:rPr>
              <a:t>imóveis</a:t>
            </a:r>
            <a:r>
              <a:rPr b="1" lang="pt-BR" sz="1400" spc="-86" strike="noStrike">
                <a:solidFill>
                  <a:srgbClr val="1c1b1c"/>
                </a:solidFill>
                <a:latin typeface="Verdana"/>
                <a:ea typeface="DejaVu Sans"/>
              </a:rPr>
              <a:t> </a:t>
            </a:r>
            <a:r>
              <a:rPr b="1" lang="pt-BR" sz="1400" spc="-35" strike="noStrike">
                <a:solidFill>
                  <a:srgbClr val="1c1b1c"/>
                </a:solidFill>
                <a:latin typeface="Verdana"/>
                <a:ea typeface="DejaVu Sans"/>
              </a:rPr>
              <a:t>que </a:t>
            </a:r>
            <a:r>
              <a:rPr b="1" lang="pt-BR" sz="1400" spc="-460" strike="noStrike">
                <a:solidFill>
                  <a:srgbClr val="1c1b1c"/>
                </a:solidFill>
                <a:latin typeface="Verdana"/>
                <a:ea typeface="DejaVu Sans"/>
              </a:rPr>
              <a:t> </a:t>
            </a:r>
            <a:r>
              <a:rPr b="1" lang="pt-BR" sz="1400" spc="-60" strike="noStrike">
                <a:solidFill>
                  <a:srgbClr val="1c1b1c"/>
                </a:solidFill>
                <a:latin typeface="Verdana"/>
                <a:ea typeface="DejaVu Sans"/>
              </a:rPr>
              <a:t>ela </a:t>
            </a:r>
            <a:r>
              <a:rPr b="1" lang="pt-BR" sz="1400" spc="-66" strike="noStrike">
                <a:solidFill>
                  <a:srgbClr val="1c1b1c"/>
                </a:solidFill>
                <a:latin typeface="Verdana"/>
                <a:ea typeface="DejaVu Sans"/>
              </a:rPr>
              <a:t>deveria investir </a:t>
            </a:r>
            <a:r>
              <a:rPr b="1" lang="pt-BR" sz="1400" spc="-52" strike="noStrike">
                <a:solidFill>
                  <a:srgbClr val="1c1b1c"/>
                </a:solidFill>
                <a:latin typeface="Verdana"/>
                <a:ea typeface="DejaVu Sans"/>
              </a:rPr>
              <a:t>e </a:t>
            </a:r>
            <a:r>
              <a:rPr b="1" lang="pt-BR" sz="1400" spc="-46" strike="noStrike">
                <a:solidFill>
                  <a:srgbClr val="1c1b1c"/>
                </a:solidFill>
                <a:latin typeface="Verdana"/>
                <a:ea typeface="DejaVu Sans"/>
              </a:rPr>
              <a:t>o porquê </a:t>
            </a:r>
            <a:r>
              <a:rPr b="1" lang="pt-BR" sz="1400" spc="-52" strike="noStrike">
                <a:solidFill>
                  <a:srgbClr val="1c1b1c"/>
                </a:solidFill>
                <a:latin typeface="Verdana"/>
                <a:ea typeface="DejaVu Sans"/>
              </a:rPr>
              <a:t>e </a:t>
            </a:r>
            <a:r>
              <a:rPr b="1" lang="pt-BR" sz="1400" spc="-55" strike="noStrike">
                <a:solidFill>
                  <a:srgbClr val="1c1b1c"/>
                </a:solidFill>
                <a:latin typeface="Verdana"/>
                <a:ea typeface="DejaVu Sans"/>
              </a:rPr>
              <a:t>quais </a:t>
            </a:r>
            <a:r>
              <a:rPr b="1" lang="pt-BR" sz="1400" spc="-165" strike="noStrike">
                <a:solidFill>
                  <a:srgbClr val="1c1b1c"/>
                </a:solidFill>
                <a:latin typeface="Verdana"/>
                <a:ea typeface="DejaVu Sans"/>
              </a:rPr>
              <a:t>5 </a:t>
            </a:r>
            <a:r>
              <a:rPr b="1" lang="pt-BR" sz="1400" spc="-52" strike="noStrike">
                <a:solidFill>
                  <a:srgbClr val="1c1b1c"/>
                </a:solidFill>
                <a:latin typeface="Verdana"/>
                <a:ea typeface="DejaVu Sans"/>
              </a:rPr>
              <a:t>você não </a:t>
            </a:r>
            <a:r>
              <a:rPr b="1" lang="pt-BR" sz="1400" spc="-55" strike="noStrike">
                <a:solidFill>
                  <a:srgbClr val="1c1b1c"/>
                </a:solidFill>
                <a:latin typeface="Verdana"/>
                <a:ea typeface="DejaVu Sans"/>
              </a:rPr>
              <a:t>recomendaria </a:t>
            </a:r>
            <a:r>
              <a:rPr b="1" lang="pt-BR" sz="1400" spc="-46" strike="noStrike">
                <a:solidFill>
                  <a:srgbClr val="1c1b1c"/>
                </a:solidFill>
                <a:latin typeface="Verdana"/>
                <a:ea typeface="DejaVu Sans"/>
              </a:rPr>
              <a:t>o </a:t>
            </a:r>
            <a:r>
              <a:rPr b="1" lang="pt-BR" sz="1400" spc="-41" strike="noStrike">
                <a:solidFill>
                  <a:srgbClr val="1c1b1c"/>
                </a:solidFill>
                <a:latin typeface="Verdana"/>
                <a:ea typeface="DejaVu Sans"/>
              </a:rPr>
              <a:t> </a:t>
            </a:r>
            <a:r>
              <a:rPr b="1" lang="pt-BR" sz="1400" spc="-55" strike="noStrike">
                <a:solidFill>
                  <a:srgbClr val="1c1b1c"/>
                </a:solidFill>
                <a:latin typeface="Verdana"/>
                <a:ea typeface="DejaVu Sans"/>
              </a:rPr>
              <a:t>investimento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de</a:t>
            </a:r>
            <a:r>
              <a:rPr b="1" lang="pt-BR" sz="1400" spc="-86" strike="noStrike">
                <a:solidFill>
                  <a:srgbClr val="1c1b1c"/>
                </a:solidFill>
                <a:latin typeface="Verdana"/>
                <a:ea typeface="DejaVu Sans"/>
              </a:rPr>
              <a:t> </a:t>
            </a:r>
            <a:r>
              <a:rPr b="1" lang="pt-BR" sz="1400" spc="-72" strike="noStrike">
                <a:solidFill>
                  <a:srgbClr val="1c1b1c"/>
                </a:solidFill>
                <a:latin typeface="Verdana"/>
                <a:ea typeface="DejaVu Sans"/>
              </a:rPr>
              <a:t>jeito</a:t>
            </a:r>
            <a:r>
              <a:rPr b="1" lang="pt-BR" sz="1400" spc="-86" strike="noStrike">
                <a:solidFill>
                  <a:srgbClr val="1c1b1c"/>
                </a:solidFill>
                <a:latin typeface="Verdana"/>
                <a:ea typeface="DejaVu Sans"/>
              </a:rPr>
              <a:t> </a:t>
            </a:r>
            <a:r>
              <a:rPr b="1" lang="pt-BR" sz="1400" spc="-52" strike="noStrike">
                <a:solidFill>
                  <a:srgbClr val="1c1b1c"/>
                </a:solidFill>
                <a:latin typeface="Verdana"/>
                <a:ea typeface="DejaVu Sans"/>
              </a:rPr>
              <a:t>nenhum.</a:t>
            </a:r>
            <a:endParaRPr b="0" lang="pt-BR" sz="1400" spc="-1" strike="noStrike">
              <a:latin typeface="Arial"/>
            </a:endParaRPr>
          </a:p>
          <a:p>
            <a:pPr marL="12600" indent="457200">
              <a:lnSpc>
                <a:spcPct val="100000"/>
              </a:lnSpc>
              <a:spcBef>
                <a:spcPts val="31"/>
              </a:spcBef>
              <a:buNone/>
              <a:tabLst>
                <a:tab algn="l" pos="0"/>
              </a:tabLst>
            </a:pPr>
            <a:endParaRPr b="0" lang="pt-BR" sz="1450" spc="-1" strike="noStrike">
              <a:latin typeface="Arial"/>
            </a:endParaRPr>
          </a:p>
          <a:p>
            <a:pPr marL="12600" indent="457200">
              <a:lnSpc>
                <a:spcPct val="115000"/>
              </a:lnSpc>
              <a:buNone/>
              <a:tabLst>
                <a:tab algn="l" pos="0"/>
              </a:tabLst>
            </a:pPr>
            <a:r>
              <a:rPr b="0" lang="pt-BR" sz="1500" spc="1" strike="noStrike">
                <a:solidFill>
                  <a:srgbClr val="1c1b1c"/>
                </a:solidFill>
                <a:latin typeface="Verdana"/>
                <a:ea typeface="DejaVu Sans"/>
              </a:rPr>
              <a:t>Você</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deve</a:t>
            </a:r>
            <a:r>
              <a:rPr b="0" lang="pt-BR" sz="1500" spc="-131" strike="noStrike">
                <a:solidFill>
                  <a:srgbClr val="1c1b1c"/>
                </a:solidFill>
                <a:latin typeface="Verdana"/>
                <a:ea typeface="DejaVu Sans"/>
              </a:rPr>
              <a:t> </a:t>
            </a:r>
            <a:r>
              <a:rPr b="0" lang="pt-BR" sz="1500" spc="26" strike="noStrike">
                <a:solidFill>
                  <a:srgbClr val="1c1b1c"/>
                </a:solidFill>
                <a:latin typeface="Verdana"/>
                <a:ea typeface="DejaVu Sans"/>
              </a:rPr>
              <a:t>montar</a:t>
            </a:r>
            <a:r>
              <a:rPr b="0" lang="pt-BR" sz="1500" spc="-137" strike="noStrike">
                <a:solidFill>
                  <a:srgbClr val="1c1b1c"/>
                </a:solidFill>
                <a:latin typeface="Verdana"/>
                <a:ea typeface="DejaVu Sans"/>
              </a:rPr>
              <a:t> </a:t>
            </a:r>
            <a:r>
              <a:rPr b="0" lang="pt-BR" sz="1500" spc="92" strike="noStrike">
                <a:solidFill>
                  <a:srgbClr val="1c1b1c"/>
                </a:solidFill>
                <a:latin typeface="Verdana"/>
                <a:ea typeface="DejaVu Sans"/>
              </a:rPr>
              <a:t>um</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colab</a:t>
            </a:r>
            <a:r>
              <a:rPr b="0" lang="pt-BR" sz="1500" spc="-137" strike="noStrike">
                <a:solidFill>
                  <a:srgbClr val="1c1b1c"/>
                </a:solidFill>
                <a:latin typeface="Verdana"/>
                <a:ea typeface="DejaVu Sans"/>
              </a:rPr>
              <a:t> </a:t>
            </a:r>
            <a:r>
              <a:rPr b="0" lang="pt-BR" sz="1500" spc="69" strike="noStrike">
                <a:solidFill>
                  <a:srgbClr val="1c1b1c"/>
                </a:solidFill>
                <a:latin typeface="Verdana"/>
                <a:ea typeface="DejaVu Sans"/>
              </a:rPr>
              <a:t>bem</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redigido</a:t>
            </a:r>
            <a:r>
              <a:rPr b="0" lang="pt-BR" sz="1500" spc="-131" strike="noStrike">
                <a:solidFill>
                  <a:srgbClr val="1c1b1c"/>
                </a:solidFill>
                <a:latin typeface="Verdana"/>
                <a:ea typeface="DejaVu Sans"/>
              </a:rPr>
              <a:t> </a:t>
            </a:r>
            <a:r>
              <a:rPr b="0" lang="pt-BR" sz="1500" spc="9" strike="noStrike">
                <a:solidFill>
                  <a:srgbClr val="1c1b1c"/>
                </a:solidFill>
                <a:latin typeface="Verdana"/>
                <a:ea typeface="DejaVu Sans"/>
              </a:rPr>
              <a:t>mostrando</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passo</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a </a:t>
            </a:r>
            <a:r>
              <a:rPr b="0" lang="pt-BR" sz="1500" spc="-15" strike="noStrike">
                <a:solidFill>
                  <a:srgbClr val="1c1b1c"/>
                </a:solidFill>
                <a:latin typeface="Verdana"/>
                <a:ea typeface="DejaVu Sans"/>
              </a:rPr>
              <a:t> </a:t>
            </a:r>
            <a:r>
              <a:rPr b="0" lang="pt-BR" sz="1500" spc="-7" strike="noStrike">
                <a:solidFill>
                  <a:srgbClr val="1c1b1c"/>
                </a:solidFill>
                <a:latin typeface="Verdana"/>
                <a:ea typeface="DejaVu Sans"/>
              </a:rPr>
              <a:t>passo</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das</a:t>
            </a:r>
            <a:r>
              <a:rPr b="0" lang="pt-BR" sz="1500" spc="-131" strike="noStrike">
                <a:solidFill>
                  <a:srgbClr val="1c1b1c"/>
                </a:solidFill>
                <a:latin typeface="Verdana"/>
                <a:ea typeface="DejaVu Sans"/>
              </a:rPr>
              <a:t> </a:t>
            </a:r>
            <a:r>
              <a:rPr b="0" lang="pt-BR" sz="1500" spc="-1" strike="noStrike">
                <a:solidFill>
                  <a:srgbClr val="1c1b1c"/>
                </a:solidFill>
                <a:latin typeface="Verdana"/>
                <a:ea typeface="DejaVu Sans"/>
              </a:rPr>
              <a:t>etapas</a:t>
            </a:r>
            <a:r>
              <a:rPr b="0" lang="pt-BR" sz="1500" spc="-131"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análise</a:t>
            </a:r>
            <a:r>
              <a:rPr b="0" lang="pt-BR" sz="1500" spc="-131" strike="noStrike">
                <a:solidFill>
                  <a:srgbClr val="1c1b1c"/>
                </a:solidFill>
                <a:latin typeface="Verdana"/>
                <a:ea typeface="DejaVu Sans"/>
              </a:rPr>
              <a:t> </a:t>
            </a:r>
            <a:r>
              <a:rPr b="0" lang="pt-BR" sz="1500" spc="49" strike="noStrike">
                <a:solidFill>
                  <a:srgbClr val="1c1b1c"/>
                </a:solidFill>
                <a:latin typeface="Verdana"/>
                <a:ea typeface="DejaVu Sans"/>
              </a:rPr>
              <a:t>do</a:t>
            </a:r>
            <a:r>
              <a:rPr b="0" lang="pt-BR" sz="1500" spc="-131" strike="noStrike">
                <a:solidFill>
                  <a:srgbClr val="1c1b1c"/>
                </a:solidFill>
                <a:latin typeface="Verdana"/>
                <a:ea typeface="DejaVu Sans"/>
              </a:rPr>
              <a:t> </a:t>
            </a:r>
            <a:r>
              <a:rPr b="0" lang="pt-BR" sz="1500" spc="-46" strike="noStrike">
                <a:solidFill>
                  <a:srgbClr val="1c1b1c"/>
                </a:solidFill>
                <a:latin typeface="Verdana"/>
                <a:ea typeface="DejaVu Sans"/>
              </a:rPr>
              <a:t>case,</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fazendo</a:t>
            </a:r>
            <a:r>
              <a:rPr b="0" lang="pt-BR" sz="1500" spc="-137" strike="noStrike">
                <a:solidFill>
                  <a:srgbClr val="1c1b1c"/>
                </a:solidFill>
                <a:latin typeface="Verdana"/>
                <a:ea typeface="DejaVu Sans"/>
              </a:rPr>
              <a:t> </a:t>
            </a:r>
            <a:r>
              <a:rPr b="0" lang="pt-BR" sz="1500" spc="49" strike="noStrike">
                <a:solidFill>
                  <a:srgbClr val="1c1b1c"/>
                </a:solidFill>
                <a:latin typeface="Verdana"/>
                <a:ea typeface="DejaVu Sans"/>
              </a:rPr>
              <a:t>uma</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introdução</a:t>
            </a:r>
            <a:r>
              <a:rPr b="0" lang="pt-BR" sz="1500" spc="-131" strike="noStrike">
                <a:solidFill>
                  <a:srgbClr val="1c1b1c"/>
                </a:solidFill>
                <a:latin typeface="Verdana"/>
                <a:ea typeface="DejaVu Sans"/>
              </a:rPr>
              <a:t> </a:t>
            </a:r>
            <a:r>
              <a:rPr b="0" lang="pt-BR" sz="1500" spc="7" strike="noStrike">
                <a:solidFill>
                  <a:srgbClr val="1c1b1c"/>
                </a:solidFill>
                <a:latin typeface="Verdana"/>
                <a:ea typeface="DejaVu Sans"/>
              </a:rPr>
              <a:t>e</a:t>
            </a:r>
            <a:r>
              <a:rPr b="0" lang="pt-BR" sz="1500" spc="-131" strike="noStrike">
                <a:solidFill>
                  <a:srgbClr val="1c1b1c"/>
                </a:solidFill>
                <a:latin typeface="Verdana"/>
                <a:ea typeface="DejaVu Sans"/>
              </a:rPr>
              <a:t> </a:t>
            </a:r>
            <a:r>
              <a:rPr b="0" lang="pt-BR" sz="1500" spc="21" strike="noStrike">
                <a:solidFill>
                  <a:srgbClr val="1c1b1c"/>
                </a:solidFill>
                <a:latin typeface="Verdana"/>
                <a:ea typeface="DejaVu Sans"/>
              </a:rPr>
              <a:t>dados </a:t>
            </a:r>
            <a:r>
              <a:rPr b="0" lang="pt-BR" sz="1500" spc="-517" strike="noStrike">
                <a:solidFill>
                  <a:srgbClr val="1c1b1c"/>
                </a:solidFill>
                <a:latin typeface="Verdana"/>
                <a:ea typeface="DejaVu Sans"/>
              </a:rPr>
              <a:t> </a:t>
            </a:r>
            <a:r>
              <a:rPr b="0" lang="pt-BR" sz="1500" spc="-7" strike="noStrike">
                <a:solidFill>
                  <a:srgbClr val="1c1b1c"/>
                </a:solidFill>
                <a:latin typeface="Verdana"/>
                <a:ea typeface="DejaVu Sans"/>
              </a:rPr>
              <a:t>atuais</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sob</a:t>
            </a:r>
            <a:r>
              <a:rPr b="0" lang="pt-BR" sz="1500" spc="-21" strike="noStrike">
                <a:solidFill>
                  <a:srgbClr val="1c1b1c"/>
                </a:solidFill>
                <a:latin typeface="Verdana"/>
                <a:ea typeface="DejaVu Sans"/>
              </a:rPr>
              <a:t>r</a:t>
            </a:r>
            <a:r>
              <a:rPr b="0" lang="pt-BR" sz="1500" spc="7" strike="noStrike">
                <a:solidFill>
                  <a:srgbClr val="1c1b1c"/>
                </a:solidFill>
                <a:latin typeface="Verdana"/>
                <a:ea typeface="DejaVu Sans"/>
              </a:rPr>
              <a:t>e</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p</a:t>
            </a:r>
            <a:r>
              <a:rPr b="0" lang="pt-BR" sz="1500" spc="-7" strike="noStrike">
                <a:solidFill>
                  <a:srgbClr val="1c1b1c"/>
                </a:solidFill>
                <a:latin typeface="Verdana"/>
                <a:ea typeface="DejaVu Sans"/>
              </a:rPr>
              <a:t>r</a:t>
            </a:r>
            <a:r>
              <a:rPr b="0" lang="pt-BR" sz="1500" spc="-1" strike="noStrike">
                <a:solidFill>
                  <a:srgbClr val="1c1b1c"/>
                </a:solidFill>
                <a:latin typeface="Verdana"/>
                <a:ea typeface="DejaVu Sans"/>
              </a:rPr>
              <a:t>oblema.</a:t>
            </a:r>
            <a:endParaRPr b="0" lang="pt-BR" sz="1500" spc="-1" strike="noStrike">
              <a:latin typeface="Arial"/>
            </a:endParaRPr>
          </a:p>
          <a:p>
            <a:pPr marL="12600" indent="457200">
              <a:lnSpc>
                <a:spcPct val="100000"/>
              </a:lnSpc>
              <a:spcBef>
                <a:spcPts val="31"/>
              </a:spcBef>
              <a:buNone/>
              <a:tabLst>
                <a:tab algn="l" pos="0"/>
              </a:tabLst>
            </a:pPr>
            <a:endParaRPr b="0" lang="pt-BR" sz="1900" spc="-1" strike="noStrike">
              <a:latin typeface="Arial"/>
            </a:endParaRPr>
          </a:p>
          <a:p>
            <a:pPr marL="12600" indent="457200">
              <a:lnSpc>
                <a:spcPct val="100000"/>
              </a:lnSpc>
              <a:spcBef>
                <a:spcPts val="6"/>
              </a:spcBef>
              <a:buNone/>
              <a:tabLst>
                <a:tab algn="l" pos="0"/>
              </a:tabLst>
            </a:pPr>
            <a:r>
              <a:rPr b="0" lang="pt-BR" sz="1500" spc="29" strike="noStrike">
                <a:solidFill>
                  <a:srgbClr val="1c1b1c"/>
                </a:solidFill>
                <a:latin typeface="Verdana"/>
                <a:ea typeface="DejaVu Sans"/>
              </a:rPr>
              <a:t>Também</a:t>
            </a:r>
            <a:r>
              <a:rPr b="0" lang="pt-BR" sz="1500" spc="-126" strike="noStrike">
                <a:solidFill>
                  <a:srgbClr val="1c1b1c"/>
                </a:solidFill>
                <a:latin typeface="Verdana"/>
                <a:ea typeface="DejaVu Sans"/>
              </a:rPr>
              <a:t> </a:t>
            </a:r>
            <a:r>
              <a:rPr b="0" lang="pt-BR" sz="1500" spc="7" strike="noStrike">
                <a:solidFill>
                  <a:srgbClr val="1c1b1c"/>
                </a:solidFill>
                <a:latin typeface="Verdana"/>
                <a:ea typeface="DejaVu Sans"/>
              </a:rPr>
              <a:t>é</a:t>
            </a:r>
            <a:r>
              <a:rPr b="0" lang="pt-BR" sz="1500" spc="-126" strike="noStrike">
                <a:solidFill>
                  <a:srgbClr val="1c1b1c"/>
                </a:solidFill>
                <a:latin typeface="Verdana"/>
                <a:ea typeface="DejaVu Sans"/>
              </a:rPr>
              <a:t> </a:t>
            </a:r>
            <a:r>
              <a:rPr b="0" lang="pt-BR" sz="1500" spc="21" strike="noStrike">
                <a:solidFill>
                  <a:srgbClr val="1c1b1c"/>
                </a:solidFill>
                <a:latin typeface="Verdana"/>
                <a:ea typeface="DejaVu Sans"/>
              </a:rPr>
              <a:t>importante</a:t>
            </a:r>
            <a:r>
              <a:rPr b="0" lang="pt-BR" sz="1500" spc="-126" strike="noStrike">
                <a:solidFill>
                  <a:srgbClr val="1c1b1c"/>
                </a:solidFill>
                <a:latin typeface="Verdana"/>
                <a:ea typeface="DejaVu Sans"/>
              </a:rPr>
              <a:t> </a:t>
            </a:r>
            <a:r>
              <a:rPr b="0" lang="pt-BR" sz="1500" spc="-35" strike="noStrike">
                <a:solidFill>
                  <a:srgbClr val="1c1b1c"/>
                </a:solidFill>
                <a:latin typeface="Verdana"/>
                <a:ea typeface="DejaVu Sans"/>
              </a:rPr>
              <a:t>ressaltar/explicar</a:t>
            </a:r>
            <a:r>
              <a:rPr b="0" lang="pt-BR" sz="1500" spc="-126" strike="noStrike">
                <a:solidFill>
                  <a:srgbClr val="1c1b1c"/>
                </a:solidFill>
                <a:latin typeface="Verdana"/>
                <a:ea typeface="DejaVu Sans"/>
              </a:rPr>
              <a:t> </a:t>
            </a:r>
            <a:r>
              <a:rPr b="0" lang="pt-BR" sz="1500" spc="1" strike="noStrike">
                <a:solidFill>
                  <a:srgbClr val="1c1b1c"/>
                </a:solidFill>
                <a:latin typeface="Verdana"/>
                <a:ea typeface="DejaVu Sans"/>
              </a:rPr>
              <a:t>passagens</a:t>
            </a:r>
            <a:r>
              <a:rPr b="0" lang="pt-BR" sz="1500" spc="-120" strike="noStrike">
                <a:solidFill>
                  <a:srgbClr val="1c1b1c"/>
                </a:solidFill>
                <a:latin typeface="Verdana"/>
                <a:ea typeface="DejaVu Sans"/>
              </a:rPr>
              <a:t> </a:t>
            </a:r>
            <a:r>
              <a:rPr b="0" lang="pt-BR" sz="1500" spc="7" strike="noStrike">
                <a:solidFill>
                  <a:srgbClr val="1c1b1c"/>
                </a:solidFill>
                <a:latin typeface="Verdana"/>
                <a:ea typeface="DejaVu Sans"/>
              </a:rPr>
              <a:t>complexas </a:t>
            </a:r>
            <a:r>
              <a:rPr b="0" lang="pt-BR" sz="1500" spc="-517" strike="noStrike">
                <a:solidFill>
                  <a:srgbClr val="1c1b1c"/>
                </a:solidFill>
                <a:latin typeface="Verdana"/>
                <a:ea typeface="DejaVu Sans"/>
              </a:rPr>
              <a:t> </a:t>
            </a:r>
            <a:r>
              <a:rPr b="0" lang="pt-BR" sz="1500" spc="35" strike="noStrike">
                <a:solidFill>
                  <a:srgbClr val="1c1b1c"/>
                </a:solidFill>
                <a:latin typeface="Verdana"/>
                <a:ea typeface="DejaVu Sans"/>
              </a:rPr>
              <a:t>ou</a:t>
            </a:r>
            <a:r>
              <a:rPr b="0" lang="pt-BR" sz="1500" spc="-137" strike="noStrike">
                <a:solidFill>
                  <a:srgbClr val="1c1b1c"/>
                </a:solidFill>
                <a:latin typeface="Verdana"/>
                <a:ea typeface="DejaVu Sans"/>
              </a:rPr>
              <a:t> </a:t>
            </a:r>
            <a:r>
              <a:rPr b="0" lang="pt-BR" sz="1500" spc="9" strike="noStrike">
                <a:solidFill>
                  <a:srgbClr val="1c1b1c"/>
                </a:solidFill>
                <a:latin typeface="Verdana"/>
                <a:ea typeface="DejaVu Sans"/>
              </a:rPr>
              <a:t>insights</a:t>
            </a:r>
            <a:r>
              <a:rPr b="0" lang="pt-BR" sz="1500" spc="-137" strike="noStrike">
                <a:solidFill>
                  <a:srgbClr val="1c1b1c"/>
                </a:solidFill>
                <a:latin typeface="Verdana"/>
                <a:ea typeface="DejaVu Sans"/>
              </a:rPr>
              <a:t> </a:t>
            </a:r>
            <a:r>
              <a:rPr b="0" lang="pt-BR" sz="1500" spc="46" strike="noStrike">
                <a:solidFill>
                  <a:srgbClr val="1c1b1c"/>
                </a:solidFill>
                <a:latin typeface="Verdana"/>
                <a:ea typeface="DejaVu Sans"/>
              </a:rPr>
              <a:t>que</a:t>
            </a:r>
            <a:r>
              <a:rPr b="0" lang="pt-BR" sz="1500" spc="-137" strike="noStrike">
                <a:solidFill>
                  <a:srgbClr val="1c1b1c"/>
                </a:solidFill>
                <a:latin typeface="Verdana"/>
                <a:ea typeface="DejaVu Sans"/>
              </a:rPr>
              <a:t> </a:t>
            </a:r>
            <a:r>
              <a:rPr b="0" lang="pt-BR" sz="1500" spc="-100" strike="noStrike">
                <a:solidFill>
                  <a:srgbClr val="1c1b1c"/>
                </a:solidFill>
                <a:latin typeface="Verdana"/>
                <a:ea typeface="DejaVu Sans"/>
              </a:rPr>
              <a:t>v</a:t>
            </a:r>
            <a:r>
              <a:rPr b="0" lang="pt-BR" sz="1500" spc="46" strike="noStrike">
                <a:solidFill>
                  <a:srgbClr val="1c1b1c"/>
                </a:solidFill>
                <a:latin typeface="Verdana"/>
                <a:ea typeface="DejaVu Sans"/>
              </a:rPr>
              <a:t>o</a:t>
            </a:r>
            <a:r>
              <a:rPr b="0" lang="pt-BR" sz="1500" spc="21" strike="noStrike">
                <a:solidFill>
                  <a:srgbClr val="1c1b1c"/>
                </a:solidFill>
                <a:latin typeface="Verdana"/>
                <a:ea typeface="DejaVu Sans"/>
              </a:rPr>
              <a:t>c</a:t>
            </a:r>
            <a:r>
              <a:rPr b="0" lang="pt-BR" sz="1500" spc="7" strike="noStrike">
                <a:solidFill>
                  <a:srgbClr val="1c1b1c"/>
                </a:solidFill>
                <a:latin typeface="Verdana"/>
                <a:ea typeface="DejaVu Sans"/>
              </a:rPr>
              <a:t>ê</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ti</a:t>
            </a:r>
            <a:r>
              <a:rPr b="0" lang="pt-BR" sz="1500" spc="-60" strike="noStrike">
                <a:solidFill>
                  <a:srgbClr val="1c1b1c"/>
                </a:solidFill>
                <a:latin typeface="Verdana"/>
                <a:ea typeface="DejaVu Sans"/>
              </a:rPr>
              <a:t>v</a:t>
            </a:r>
            <a:r>
              <a:rPr b="0" lang="pt-BR" sz="1500" spc="-15" strike="noStrike">
                <a:solidFill>
                  <a:srgbClr val="1c1b1c"/>
                </a:solidFill>
                <a:latin typeface="Verdana"/>
                <a:ea typeface="DejaVu Sans"/>
              </a:rPr>
              <a:t>er</a:t>
            </a:r>
            <a:r>
              <a:rPr b="0" lang="pt-BR" sz="1500" spc="-137" strike="noStrike">
                <a:solidFill>
                  <a:srgbClr val="1c1b1c"/>
                </a:solidFill>
                <a:latin typeface="Verdana"/>
                <a:ea typeface="DejaVu Sans"/>
              </a:rPr>
              <a:t> </a:t>
            </a:r>
            <a:r>
              <a:rPr b="0" lang="pt-BR" sz="1500" spc="29" strike="noStrike">
                <a:solidFill>
                  <a:srgbClr val="1c1b1c"/>
                </a:solidFill>
                <a:latin typeface="Verdana"/>
                <a:ea typeface="DejaVu Sans"/>
              </a:rPr>
              <a:t>du</a:t>
            </a:r>
            <a:r>
              <a:rPr b="0" lang="pt-BR" sz="1500" spc="-52" strike="noStrike">
                <a:solidFill>
                  <a:srgbClr val="1c1b1c"/>
                </a:solidFill>
                <a:latin typeface="Verdana"/>
                <a:ea typeface="DejaVu Sans"/>
              </a:rPr>
              <a:t>r</a:t>
            </a:r>
            <a:r>
              <a:rPr b="0" lang="pt-BR" sz="1500" spc="21" strike="noStrike">
                <a:solidFill>
                  <a:srgbClr val="1c1b1c"/>
                </a:solidFill>
                <a:latin typeface="Verdana"/>
                <a:ea typeface="DejaVu Sans"/>
              </a:rPr>
              <a:t>an</a:t>
            </a:r>
            <a:r>
              <a:rPr b="0" lang="pt-BR" sz="1500" spc="-15" strike="noStrike">
                <a:solidFill>
                  <a:srgbClr val="1c1b1c"/>
                </a:solidFill>
                <a:latin typeface="Verdana"/>
                <a:ea typeface="DejaVu Sans"/>
              </a:rPr>
              <a:t>t</a:t>
            </a:r>
            <a:r>
              <a:rPr b="0" lang="pt-BR" sz="1500" spc="7" strike="noStrike">
                <a:solidFill>
                  <a:srgbClr val="1c1b1c"/>
                </a:solidFill>
                <a:latin typeface="Verdana"/>
                <a:ea typeface="DejaVu Sans"/>
              </a:rPr>
              <a:t>e</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a</a:t>
            </a:r>
            <a:r>
              <a:rPr b="0" lang="pt-BR" sz="1500" spc="-137" strike="noStrike">
                <a:solidFill>
                  <a:srgbClr val="1c1b1c"/>
                </a:solidFill>
                <a:latin typeface="Verdana"/>
                <a:ea typeface="DejaVu Sans"/>
              </a:rPr>
              <a:t> </a:t>
            </a:r>
            <a:r>
              <a:rPr b="0" lang="pt-BR" sz="1500" spc="-60" strike="noStrike">
                <a:solidFill>
                  <a:srgbClr val="1c1b1c"/>
                </a:solidFill>
                <a:latin typeface="Verdana"/>
                <a:ea typeface="DejaVu Sans"/>
              </a:rPr>
              <a:t>r</a:t>
            </a:r>
            <a:r>
              <a:rPr b="0" lang="pt-BR" sz="1500" spc="9" strike="noStrike">
                <a:solidFill>
                  <a:srgbClr val="1c1b1c"/>
                </a:solidFill>
                <a:latin typeface="Verdana"/>
                <a:ea typeface="DejaVu Sans"/>
              </a:rPr>
              <a:t>esolução</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desse</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p</a:t>
            </a:r>
            <a:r>
              <a:rPr b="0" lang="pt-BR" sz="1500" spc="-7" strike="noStrike">
                <a:solidFill>
                  <a:srgbClr val="1c1b1c"/>
                </a:solidFill>
                <a:latin typeface="Verdana"/>
                <a:ea typeface="DejaVu Sans"/>
              </a:rPr>
              <a:t>r</a:t>
            </a:r>
            <a:r>
              <a:rPr b="0" lang="pt-BR" sz="1500" spc="-15" strike="noStrike">
                <a:solidFill>
                  <a:srgbClr val="1c1b1c"/>
                </a:solidFill>
                <a:latin typeface="Verdana"/>
                <a:ea typeface="DejaVu Sans"/>
              </a:rPr>
              <a:t>oje</a:t>
            </a:r>
            <a:r>
              <a:rPr b="0" lang="pt-BR" sz="1500" spc="-41" strike="noStrike">
                <a:solidFill>
                  <a:srgbClr val="1c1b1c"/>
                </a:solidFill>
                <a:latin typeface="Verdana"/>
                <a:ea typeface="DejaVu Sans"/>
              </a:rPr>
              <a:t>t</a:t>
            </a:r>
            <a:r>
              <a:rPr b="0" lang="pt-BR" sz="1500" spc="1" strike="noStrike">
                <a:solidFill>
                  <a:srgbClr val="1c1b1c"/>
                </a:solidFill>
                <a:latin typeface="Verdana"/>
                <a:ea typeface="DejaVu Sans"/>
              </a:rPr>
              <a:t>o</a:t>
            </a:r>
            <a:r>
              <a:rPr b="0" lang="pt-BR" sz="1500" spc="-231" strike="noStrike">
                <a:solidFill>
                  <a:srgbClr val="1c1b1c"/>
                </a:solidFill>
                <a:latin typeface="Verdana"/>
                <a:ea typeface="DejaVu Sans"/>
              </a:rPr>
              <a:t>.</a:t>
            </a:r>
            <a:endParaRPr b="0" lang="pt-BR" sz="15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77" name="object 2" descr=""/>
          <p:cNvPicPr/>
          <p:nvPr/>
        </p:nvPicPr>
        <p:blipFill>
          <a:blip r:embed="rId1"/>
          <a:stretch/>
        </p:blipFill>
        <p:spPr>
          <a:xfrm>
            <a:off x="0" y="0"/>
            <a:ext cx="9143280" cy="5142600"/>
          </a:xfrm>
          <a:prstGeom prst="rect">
            <a:avLst/>
          </a:prstGeom>
          <a:ln w="0">
            <a:noFill/>
          </a:ln>
        </p:spPr>
      </p:pic>
      <p:sp>
        <p:nvSpPr>
          <p:cNvPr id="278" name="object 3"/>
          <p:cNvSpPr/>
          <p:nvPr/>
        </p:nvSpPr>
        <p:spPr>
          <a:xfrm>
            <a:off x="3312000" y="4709880"/>
            <a:ext cx="251964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buNone/>
            </a:pPr>
            <a:r>
              <a:rPr b="1" lang="pt-BR" sz="900" spc="-52" strike="noStrike">
                <a:solidFill>
                  <a:srgbClr val="ffffff"/>
                </a:solidFill>
                <a:latin typeface="Verdana"/>
                <a:ea typeface="DejaVu Sans"/>
              </a:rPr>
              <a:t>©dnc</a:t>
            </a:r>
            <a:r>
              <a:rPr b="1" lang="pt-BR" sz="900" spc="-55" strike="noStrike">
                <a:solidFill>
                  <a:srgbClr val="ffffff"/>
                </a:solidFill>
                <a:latin typeface="Verdana"/>
                <a:ea typeface="DejaVu Sans"/>
              </a:rPr>
              <a:t> </a:t>
            </a:r>
            <a:r>
              <a:rPr b="1" lang="pt-BR" sz="900" spc="-41" strike="noStrike">
                <a:solidFill>
                  <a:srgbClr val="ffffff"/>
                </a:solidFill>
                <a:latin typeface="Verdana"/>
                <a:ea typeface="DejaVu Sans"/>
              </a:rPr>
              <a:t>group.</a:t>
            </a:r>
            <a:r>
              <a:rPr b="1" lang="pt-BR" sz="900" spc="-55" strike="noStrike">
                <a:solidFill>
                  <a:srgbClr val="ffffff"/>
                </a:solidFill>
                <a:latin typeface="Verdana"/>
                <a:ea typeface="DejaVu Sans"/>
              </a:rPr>
              <a:t> </a:t>
            </a:r>
            <a:r>
              <a:rPr b="1" lang="pt-BR" sz="900" spc="-52" strike="noStrike">
                <a:solidFill>
                  <a:srgbClr val="ffffff"/>
                </a:solidFill>
                <a:latin typeface="Verdana"/>
                <a:ea typeface="DejaVu Sans"/>
              </a:rPr>
              <a:t>Todos</a:t>
            </a:r>
            <a:r>
              <a:rPr b="1" lang="pt-BR" sz="900" spc="-55" strike="noStrike">
                <a:solidFill>
                  <a:srgbClr val="ffffff"/>
                </a:solidFill>
                <a:latin typeface="Verdana"/>
                <a:ea typeface="DejaVu Sans"/>
              </a:rPr>
              <a:t> </a:t>
            </a:r>
            <a:r>
              <a:rPr b="1" lang="pt-BR" sz="900" spc="-46" strike="noStrike">
                <a:solidFill>
                  <a:srgbClr val="ffffff"/>
                </a:solidFill>
                <a:latin typeface="Verdana"/>
                <a:ea typeface="DejaVu Sans"/>
              </a:rPr>
              <a:t>os</a:t>
            </a:r>
            <a:r>
              <a:rPr b="1" lang="pt-BR" sz="900" spc="-55" strike="noStrike">
                <a:solidFill>
                  <a:srgbClr val="ffffff"/>
                </a:solidFill>
                <a:latin typeface="Verdana"/>
                <a:ea typeface="DejaVu Sans"/>
              </a:rPr>
              <a:t> </a:t>
            </a:r>
            <a:r>
              <a:rPr b="1" lang="pt-BR" sz="900" spc="-41" strike="noStrike">
                <a:solidFill>
                  <a:srgbClr val="ffffff"/>
                </a:solidFill>
                <a:latin typeface="Verdana"/>
                <a:ea typeface="DejaVu Sans"/>
              </a:rPr>
              <a:t>direitos</a:t>
            </a:r>
            <a:r>
              <a:rPr b="1" lang="pt-BR" sz="900" spc="-55" strike="noStrike">
                <a:solidFill>
                  <a:srgbClr val="ffffff"/>
                </a:solidFill>
                <a:latin typeface="Verdana"/>
                <a:ea typeface="DejaVu Sans"/>
              </a:rPr>
              <a:t> </a:t>
            </a:r>
            <a:r>
              <a:rPr b="1" lang="pt-BR" sz="900" spc="-52" strike="noStrike">
                <a:solidFill>
                  <a:srgbClr val="ffffff"/>
                </a:solidFill>
                <a:latin typeface="Verdana"/>
                <a:ea typeface="DejaVu Sans"/>
              </a:rPr>
              <a:t>reservados.</a:t>
            </a:r>
            <a:endParaRPr b="0" lang="pt-BR" sz="900" spc="-1" strike="noStrike">
              <a:latin typeface="Arial"/>
            </a:endParaRPr>
          </a:p>
        </p:txBody>
      </p:sp>
      <p:sp>
        <p:nvSpPr>
          <p:cNvPr id="279" name="PlaceHolder 1"/>
          <p:cNvSpPr>
            <a:spLocks noGrp="1"/>
          </p:cNvSpPr>
          <p:nvPr>
            <p:ph type="title"/>
          </p:nvPr>
        </p:nvSpPr>
        <p:spPr>
          <a:xfrm>
            <a:off x="2639880" y="2482920"/>
            <a:ext cx="3863520" cy="871200"/>
          </a:xfrm>
          <a:prstGeom prst="rect">
            <a:avLst/>
          </a:prstGeom>
          <a:noFill/>
          <a:ln w="0">
            <a:noFill/>
          </a:ln>
        </p:spPr>
        <p:txBody>
          <a:bodyPr lIns="0" rIns="0" tIns="12600" bIns="0" anchor="t">
            <a:noAutofit/>
          </a:bodyPr>
          <a:p>
            <a:pPr marL="12600">
              <a:lnSpc>
                <a:spcPct val="100000"/>
              </a:lnSpc>
              <a:spcBef>
                <a:spcPts val="99"/>
              </a:spcBef>
              <a:buNone/>
            </a:pPr>
            <a:r>
              <a:rPr b="1" lang="pt-BR" sz="4900" spc="-245" strike="noStrike">
                <a:solidFill>
                  <a:srgbClr val="ffffff"/>
                </a:solidFill>
                <a:latin typeface="Verdana"/>
              </a:rPr>
              <a:t>OBRIGADO!</a:t>
            </a:r>
            <a:endParaRPr b="0" lang="pt-BR" sz="4900" spc="-1" strike="noStrike">
              <a:latin typeface="Arial"/>
            </a:endParaRPr>
          </a:p>
        </p:txBody>
      </p:sp>
      <p:grpSp>
        <p:nvGrpSpPr>
          <p:cNvPr id="280" name="object 5"/>
          <p:cNvGrpSpPr/>
          <p:nvPr/>
        </p:nvGrpSpPr>
        <p:grpSpPr>
          <a:xfrm>
            <a:off x="2718360" y="796320"/>
            <a:ext cx="3706920" cy="3792960"/>
            <a:chOff x="2718360" y="796320"/>
            <a:chExt cx="3706920" cy="3792960"/>
          </a:xfrm>
        </p:grpSpPr>
        <p:pic>
          <p:nvPicPr>
            <p:cNvPr id="281" name="object 6" descr=""/>
            <p:cNvPicPr/>
            <p:nvPr/>
          </p:nvPicPr>
          <p:blipFill>
            <a:blip r:embed="rId2"/>
            <a:stretch/>
          </p:blipFill>
          <p:spPr>
            <a:xfrm>
              <a:off x="2718360" y="796320"/>
              <a:ext cx="3706920" cy="1379160"/>
            </a:xfrm>
            <a:prstGeom prst="rect">
              <a:avLst/>
            </a:prstGeom>
            <a:ln w="0">
              <a:noFill/>
            </a:ln>
          </p:spPr>
        </p:pic>
        <p:pic>
          <p:nvPicPr>
            <p:cNvPr id="282" name="object 7" descr=""/>
            <p:cNvPicPr/>
            <p:nvPr/>
          </p:nvPicPr>
          <p:blipFill>
            <a:blip r:embed="rId3"/>
            <a:stretch/>
          </p:blipFill>
          <p:spPr>
            <a:xfrm>
              <a:off x="4186800" y="4258440"/>
              <a:ext cx="769320" cy="330840"/>
            </a:xfrm>
            <a:prstGeom prst="rect">
              <a:avLst/>
            </a:prstGeom>
            <a:ln w="0">
              <a:noFill/>
            </a:ln>
          </p:spPr>
        </p:pic>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5" name="object 2"/>
          <p:cNvGraphicFramePr/>
          <p:nvPr/>
        </p:nvGraphicFramePr>
        <p:xfrm>
          <a:off x="905760" y="1062000"/>
          <a:ext cx="2772360" cy="2581920"/>
        </p:xfrm>
        <a:graphic>
          <a:graphicData uri="http://schemas.openxmlformats.org/drawingml/2006/table">
            <a:tbl>
              <a:tblPr/>
              <a:tblGrid>
                <a:gridCol w="768960"/>
                <a:gridCol w="2003760"/>
              </a:tblGrid>
              <a:tr h="251280">
                <a:tc>
                  <a:txBody>
                    <a:bodyPr anchor="t">
                      <a:noAutofit/>
                    </a:bodyPr>
                    <a:p>
                      <a:pPr marL="176400">
                        <a:lnSpc>
                          <a:spcPct val="100000"/>
                        </a:lnSpc>
                        <a:spcBef>
                          <a:spcPts val="411"/>
                        </a:spcBef>
                        <a:buNone/>
                      </a:pPr>
                      <a:r>
                        <a:rPr b="1" lang="pt-BR" sz="900" spc="-7" strike="noStrike">
                          <a:solidFill>
                            <a:srgbClr val="f1de06"/>
                          </a:solidFill>
                          <a:latin typeface="Roboto"/>
                        </a:rPr>
                        <a:t>Variável</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solidFill>
                      <a:srgbClr val="000000"/>
                    </a:solidFill>
                  </a:tcPr>
                </a:tc>
                <a:tc>
                  <a:txBody>
                    <a:bodyPr anchor="t">
                      <a:noAutofit/>
                    </a:bodyPr>
                    <a:p>
                      <a:pPr algn="ctr">
                        <a:lnSpc>
                          <a:spcPct val="100000"/>
                        </a:lnSpc>
                        <a:spcBef>
                          <a:spcPts val="411"/>
                        </a:spcBef>
                        <a:buNone/>
                      </a:pPr>
                      <a:r>
                        <a:rPr b="1" lang="pt-BR" sz="900" spc="-7" strike="noStrike">
                          <a:solidFill>
                            <a:srgbClr val="f1de06"/>
                          </a:solidFill>
                          <a:latin typeface="Roboto"/>
                        </a:rPr>
                        <a:t>Descrição</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solidFill>
                      <a:srgbClr val="000000"/>
                    </a:solid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id</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Identiﬁcador</a:t>
                      </a:r>
                      <a:r>
                        <a:rPr b="0" lang="pt-BR" sz="900" spc="-21" strike="noStrike">
                          <a:solidFill>
                            <a:srgbClr val="000000"/>
                          </a:solidFill>
                          <a:latin typeface="Roboto"/>
                        </a:rPr>
                        <a:t> </a:t>
                      </a:r>
                      <a:r>
                        <a:rPr b="0" lang="pt-BR" sz="900" spc="-15" strike="noStrike">
                          <a:solidFill>
                            <a:srgbClr val="000000"/>
                          </a:solidFill>
                          <a:latin typeface="Roboto"/>
                        </a:rPr>
                        <a:t>único </a:t>
                      </a:r>
                      <a:r>
                        <a:rPr b="0" lang="pt-BR" sz="900" spc="-7" strike="noStrike">
                          <a:solidFill>
                            <a:srgbClr val="000000"/>
                          </a:solidFill>
                          <a:latin typeface="Roboto"/>
                        </a:rPr>
                        <a:t>do</a:t>
                      </a:r>
                      <a:r>
                        <a:rPr b="0" lang="pt-BR" sz="900" spc="-15" strike="noStrike">
                          <a:solidFill>
                            <a:srgbClr val="000000"/>
                          </a:solidFill>
                          <a:latin typeface="Roboto"/>
                        </a:rPr>
                        <a:t> imóvel</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date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5" strike="noStrike">
                          <a:solidFill>
                            <a:srgbClr val="000000"/>
                          </a:solidFill>
                          <a:latin typeface="Roboto"/>
                        </a:rPr>
                        <a:t>Data</a:t>
                      </a:r>
                      <a:r>
                        <a:rPr b="0" lang="pt-BR" sz="900" spc="-32" strike="noStrike">
                          <a:solidFill>
                            <a:srgbClr val="000000"/>
                          </a:solidFill>
                          <a:latin typeface="Roboto"/>
                        </a:rPr>
                        <a:t> </a:t>
                      </a:r>
                      <a:r>
                        <a:rPr b="0" lang="pt-BR" sz="900" spc="-12" strike="noStrike">
                          <a:solidFill>
                            <a:srgbClr val="000000"/>
                          </a:solidFill>
                          <a:latin typeface="Roboto"/>
                        </a:rPr>
                        <a:t>da</a:t>
                      </a:r>
                      <a:r>
                        <a:rPr b="0" lang="pt-BR" sz="900" spc="-26" strike="noStrike">
                          <a:solidFill>
                            <a:srgbClr val="000000"/>
                          </a:solidFill>
                          <a:latin typeface="Roboto"/>
                        </a:rPr>
                        <a:t> </a:t>
                      </a:r>
                      <a:r>
                        <a:rPr b="0" lang="pt-BR" sz="900" spc="-15" strike="noStrike">
                          <a:solidFill>
                            <a:srgbClr val="000000"/>
                          </a:solidFill>
                          <a:latin typeface="Roboto"/>
                        </a:rPr>
                        <a:t>Venda</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7" strike="noStrike">
                          <a:solidFill>
                            <a:srgbClr val="000000"/>
                          </a:solidFill>
                          <a:latin typeface="Roboto"/>
                        </a:rPr>
                        <a:t>price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Preço</a:t>
                      </a:r>
                      <a:r>
                        <a:rPr b="0" lang="pt-BR" sz="900" spc="-26" strike="noStrike">
                          <a:solidFill>
                            <a:srgbClr val="000000"/>
                          </a:solidFill>
                          <a:latin typeface="Roboto"/>
                        </a:rPr>
                        <a:t> </a:t>
                      </a:r>
                      <a:r>
                        <a:rPr b="0" lang="pt-BR" sz="900" spc="-7" strike="noStrike">
                          <a:solidFill>
                            <a:srgbClr val="000000"/>
                          </a:solidFill>
                          <a:latin typeface="Roboto"/>
                        </a:rPr>
                        <a:t>de</a:t>
                      </a:r>
                      <a:r>
                        <a:rPr b="0" lang="pt-BR" sz="900" spc="-26" strike="noStrike">
                          <a:solidFill>
                            <a:srgbClr val="000000"/>
                          </a:solidFill>
                          <a:latin typeface="Roboto"/>
                        </a:rPr>
                        <a:t> </a:t>
                      </a:r>
                      <a:r>
                        <a:rPr b="0" lang="pt-BR" sz="900" spc="-15" strike="noStrike">
                          <a:solidFill>
                            <a:srgbClr val="000000"/>
                          </a:solidFill>
                          <a:latin typeface="Roboto"/>
                        </a:rPr>
                        <a:t>venda</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bedrooms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 strike="noStrike">
                          <a:solidFill>
                            <a:srgbClr val="000000"/>
                          </a:solidFill>
                          <a:latin typeface="Roboto"/>
                        </a:rPr>
                        <a:t>Nº</a:t>
                      </a:r>
                      <a:r>
                        <a:rPr b="0" lang="pt-BR" sz="900" spc="-35" strike="noStrike">
                          <a:solidFill>
                            <a:srgbClr val="000000"/>
                          </a:solidFill>
                          <a:latin typeface="Roboto"/>
                        </a:rPr>
                        <a:t> </a:t>
                      </a:r>
                      <a:r>
                        <a:rPr b="0" lang="pt-BR" sz="900" spc="-7" strike="noStrike">
                          <a:solidFill>
                            <a:srgbClr val="000000"/>
                          </a:solidFill>
                          <a:latin typeface="Roboto"/>
                        </a:rPr>
                        <a:t>de</a:t>
                      </a:r>
                      <a:r>
                        <a:rPr b="0" lang="pt-BR" sz="900" spc="-32" strike="noStrike">
                          <a:solidFill>
                            <a:srgbClr val="000000"/>
                          </a:solidFill>
                          <a:latin typeface="Roboto"/>
                        </a:rPr>
                        <a:t> </a:t>
                      </a:r>
                      <a:r>
                        <a:rPr b="0" lang="pt-BR" sz="900" spc="-12" strike="noStrike">
                          <a:solidFill>
                            <a:srgbClr val="000000"/>
                          </a:solidFill>
                          <a:latin typeface="Roboto"/>
                        </a:rPr>
                        <a:t>Quartos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bathrooms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 strike="noStrike">
                          <a:solidFill>
                            <a:srgbClr val="000000"/>
                          </a:solidFill>
                          <a:latin typeface="Roboto"/>
                        </a:rPr>
                        <a:t>Nº</a:t>
                      </a:r>
                      <a:r>
                        <a:rPr b="0" lang="pt-BR" sz="900" spc="-32" strike="noStrike">
                          <a:solidFill>
                            <a:srgbClr val="000000"/>
                          </a:solidFill>
                          <a:latin typeface="Roboto"/>
                        </a:rPr>
                        <a:t> </a:t>
                      </a:r>
                      <a:r>
                        <a:rPr b="0" lang="pt-BR" sz="900" spc="-7" strike="noStrike">
                          <a:solidFill>
                            <a:srgbClr val="000000"/>
                          </a:solidFill>
                          <a:latin typeface="Roboto"/>
                        </a:rPr>
                        <a:t>de</a:t>
                      </a:r>
                      <a:r>
                        <a:rPr b="0" lang="pt-BR" sz="900" spc="-26" strike="noStrike">
                          <a:solidFill>
                            <a:srgbClr val="000000"/>
                          </a:solidFill>
                          <a:latin typeface="Roboto"/>
                        </a:rPr>
                        <a:t> </a:t>
                      </a:r>
                      <a:r>
                        <a:rPr b="0" lang="pt-BR" sz="900" spc="-15" strike="noStrike">
                          <a:solidFill>
                            <a:srgbClr val="000000"/>
                          </a:solidFill>
                          <a:latin typeface="Roboto"/>
                        </a:rPr>
                        <a:t>Banheiros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sqft_liv</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21" strike="noStrike">
                          <a:solidFill>
                            <a:srgbClr val="000000"/>
                          </a:solidFill>
                          <a:latin typeface="Roboto"/>
                        </a:rPr>
                        <a:t>Tamanho</a:t>
                      </a:r>
                      <a:r>
                        <a:rPr b="0" lang="pt-BR" sz="900" spc="-15" strike="noStrike">
                          <a:solidFill>
                            <a:srgbClr val="000000"/>
                          </a:solidFill>
                          <a:latin typeface="Roboto"/>
                        </a:rPr>
                        <a:t> </a:t>
                      </a:r>
                      <a:r>
                        <a:rPr b="0" lang="pt-BR" sz="900" spc="-7" strike="noStrike">
                          <a:solidFill>
                            <a:srgbClr val="000000"/>
                          </a:solidFill>
                          <a:latin typeface="Roboto"/>
                        </a:rPr>
                        <a:t>de</a:t>
                      </a:r>
                      <a:r>
                        <a:rPr b="0" lang="pt-BR" sz="900" spc="-15" strike="noStrike">
                          <a:solidFill>
                            <a:srgbClr val="000000"/>
                          </a:solidFill>
                          <a:latin typeface="Roboto"/>
                        </a:rPr>
                        <a:t> </a:t>
                      </a:r>
                      <a:r>
                        <a:rPr b="0" lang="pt-BR" sz="900" spc="-12" strike="noStrike">
                          <a:solidFill>
                            <a:srgbClr val="000000"/>
                          </a:solidFill>
                          <a:latin typeface="Roboto"/>
                        </a:rPr>
                        <a:t>área </a:t>
                      </a:r>
                      <a:r>
                        <a:rPr b="0" lang="pt-BR" sz="900" spc="-15" strike="noStrike">
                          <a:solidFill>
                            <a:srgbClr val="000000"/>
                          </a:solidFill>
                          <a:latin typeface="Roboto"/>
                        </a:rPr>
                        <a:t>habitável </a:t>
                      </a:r>
                      <a:r>
                        <a:rPr b="0" lang="pt-BR" sz="900" spc="-1" strike="noStrike">
                          <a:solidFill>
                            <a:srgbClr val="000000"/>
                          </a:solidFill>
                          <a:latin typeface="Roboto"/>
                        </a:rPr>
                        <a:t>em</a:t>
                      </a:r>
                      <a:r>
                        <a:rPr b="0" lang="pt-BR" sz="900" spc="-12" strike="noStrike">
                          <a:solidFill>
                            <a:srgbClr val="000000"/>
                          </a:solidFill>
                          <a:latin typeface="Roboto"/>
                        </a:rPr>
                        <a:t> </a:t>
                      </a:r>
                      <a:r>
                        <a:rPr b="0" lang="pt-BR" sz="900" spc="-21" strike="noStrike">
                          <a:solidFill>
                            <a:srgbClr val="000000"/>
                          </a:solidFill>
                          <a:latin typeface="Roboto"/>
                        </a:rPr>
                        <a:t>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sqft_lot</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21" strike="noStrike">
                          <a:solidFill>
                            <a:srgbClr val="000000"/>
                          </a:solidFill>
                          <a:latin typeface="Roboto"/>
                        </a:rPr>
                        <a:t>Tamanho </a:t>
                      </a:r>
                      <a:r>
                        <a:rPr b="0" lang="pt-BR" sz="900" spc="-7" strike="noStrike">
                          <a:solidFill>
                            <a:srgbClr val="000000"/>
                          </a:solidFill>
                          <a:latin typeface="Roboto"/>
                        </a:rPr>
                        <a:t>do</a:t>
                      </a:r>
                      <a:r>
                        <a:rPr b="0" lang="pt-BR" sz="900" spc="-21" strike="noStrike">
                          <a:solidFill>
                            <a:srgbClr val="000000"/>
                          </a:solidFill>
                          <a:latin typeface="Roboto"/>
                        </a:rPr>
                        <a:t> </a:t>
                      </a:r>
                      <a:r>
                        <a:rPr b="0" lang="pt-BR" sz="900" spc="-12" strike="noStrike">
                          <a:solidFill>
                            <a:srgbClr val="000000"/>
                          </a:solidFill>
                          <a:latin typeface="Roboto"/>
                        </a:rPr>
                        <a:t>terreno</a:t>
                      </a:r>
                      <a:r>
                        <a:rPr b="0" lang="pt-BR" sz="900" spc="-15" strike="noStrike">
                          <a:solidFill>
                            <a:srgbClr val="000000"/>
                          </a:solidFill>
                          <a:latin typeface="Roboto"/>
                        </a:rPr>
                        <a:t> </a:t>
                      </a:r>
                      <a:r>
                        <a:rPr b="0" lang="pt-BR" sz="900" spc="-1" strike="noStrike">
                          <a:solidFill>
                            <a:srgbClr val="000000"/>
                          </a:solidFill>
                          <a:latin typeface="Roboto"/>
                        </a:rPr>
                        <a:t>em</a:t>
                      </a:r>
                      <a:r>
                        <a:rPr b="0" lang="pt-BR" sz="900" spc="-21" strike="noStrike">
                          <a:solidFill>
                            <a:srgbClr val="000000"/>
                          </a:solidFill>
                          <a:latin typeface="Roboto"/>
                        </a:rPr>
                        <a:t> 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ﬂoors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Número</a:t>
                      </a:r>
                      <a:r>
                        <a:rPr b="0" lang="pt-BR" sz="900" spc="-21" strike="noStrike">
                          <a:solidFill>
                            <a:srgbClr val="000000"/>
                          </a:solidFill>
                          <a:latin typeface="Roboto"/>
                        </a:rPr>
                        <a:t> </a:t>
                      </a:r>
                      <a:r>
                        <a:rPr b="0" lang="pt-BR" sz="900" spc="-7" strike="noStrike">
                          <a:solidFill>
                            <a:srgbClr val="000000"/>
                          </a:solidFill>
                          <a:latin typeface="Roboto"/>
                        </a:rPr>
                        <a:t>de</a:t>
                      </a:r>
                      <a:r>
                        <a:rPr b="0" lang="pt-BR" sz="900" spc="-21" strike="noStrike">
                          <a:solidFill>
                            <a:srgbClr val="000000"/>
                          </a:solidFill>
                          <a:latin typeface="Roboto"/>
                        </a:rPr>
                        <a:t> </a:t>
                      </a:r>
                      <a:r>
                        <a:rPr b="0" lang="pt-BR" sz="900" spc="-15" strike="noStrike">
                          <a:solidFill>
                            <a:srgbClr val="000000"/>
                          </a:solidFill>
                          <a:latin typeface="Roboto"/>
                        </a:rPr>
                        <a:t>andares</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320760">
                <a:tc>
                  <a:txBody>
                    <a:bodyPr anchor="t">
                      <a:noAutofit/>
                    </a:bodyPr>
                    <a:p>
                      <a:pPr marL="57240">
                        <a:lnSpc>
                          <a:spcPct val="100000"/>
                        </a:lnSpc>
                        <a:spcBef>
                          <a:spcPts val="411"/>
                        </a:spcBef>
                        <a:buNone/>
                      </a:pPr>
                      <a:r>
                        <a:rPr b="0" lang="pt-BR" sz="900" spc="-12" strike="noStrike">
                          <a:solidFill>
                            <a:srgbClr val="000000"/>
                          </a:solidFill>
                          <a:latin typeface="Roboto"/>
                        </a:rPr>
                        <a:t>waterfront</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5" strike="noStrike">
                          <a:solidFill>
                            <a:srgbClr val="000000"/>
                          </a:solidFill>
                          <a:latin typeface="Roboto"/>
                        </a:rPr>
                        <a:t>Indicativo</a:t>
                      </a:r>
                      <a:r>
                        <a:rPr b="0" lang="pt-BR" sz="900" spc="-12" strike="noStrike">
                          <a:solidFill>
                            <a:srgbClr val="000000"/>
                          </a:solidFill>
                          <a:latin typeface="Roboto"/>
                        </a:rPr>
                        <a:t> </a:t>
                      </a:r>
                      <a:r>
                        <a:rPr b="0" lang="pt-BR" sz="900" spc="-7" strike="noStrike">
                          <a:solidFill>
                            <a:srgbClr val="000000"/>
                          </a:solidFill>
                          <a:latin typeface="Roboto"/>
                        </a:rPr>
                        <a:t>se</a:t>
                      </a:r>
                      <a:r>
                        <a:rPr b="0" lang="pt-BR" sz="900" spc="-12" strike="noStrike">
                          <a:solidFill>
                            <a:srgbClr val="000000"/>
                          </a:solidFill>
                          <a:latin typeface="Roboto"/>
                        </a:rPr>
                        <a:t> </a:t>
                      </a:r>
                      <a:r>
                        <a:rPr b="0" lang="pt-BR" sz="900" spc="-1" strike="noStrike">
                          <a:solidFill>
                            <a:srgbClr val="000000"/>
                          </a:solidFill>
                          <a:latin typeface="Roboto"/>
                        </a:rPr>
                        <a:t>o</a:t>
                      </a:r>
                      <a:r>
                        <a:rPr b="0" lang="pt-BR" sz="900" spc="-12" strike="noStrike">
                          <a:solidFill>
                            <a:srgbClr val="000000"/>
                          </a:solidFill>
                          <a:latin typeface="Roboto"/>
                        </a:rPr>
                        <a:t> imóvel </a:t>
                      </a:r>
                      <a:r>
                        <a:rPr b="0" lang="pt-BR" sz="900" spc="1" strike="noStrike">
                          <a:solidFill>
                            <a:srgbClr val="000000"/>
                          </a:solidFill>
                          <a:latin typeface="Roboto"/>
                        </a:rPr>
                        <a:t>é</a:t>
                      </a:r>
                      <a:r>
                        <a:rPr b="0" lang="pt-BR" sz="900" spc="-12" strike="noStrike">
                          <a:solidFill>
                            <a:srgbClr val="000000"/>
                          </a:solidFill>
                          <a:latin typeface="Roboto"/>
                        </a:rPr>
                        <a:t> a </a:t>
                      </a:r>
                      <a:r>
                        <a:rPr b="0" lang="pt-BR" sz="900" spc="-32" strike="noStrike">
                          <a:solidFill>
                            <a:srgbClr val="000000"/>
                          </a:solidFill>
                          <a:latin typeface="Roboto"/>
                        </a:rPr>
                        <a:t>beira-mar</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bl>
          </a:graphicData>
        </a:graphic>
      </p:graphicFrame>
      <p:graphicFrame>
        <p:nvGraphicFramePr>
          <p:cNvPr id="196" name="object 3"/>
          <p:cNvGraphicFramePr/>
          <p:nvPr/>
        </p:nvGraphicFramePr>
        <p:xfrm>
          <a:off x="3933000" y="1062000"/>
          <a:ext cx="3990960" cy="3679560"/>
        </p:xfrm>
        <a:graphic>
          <a:graphicData uri="http://schemas.openxmlformats.org/drawingml/2006/table">
            <a:tbl>
              <a:tblPr/>
              <a:tblGrid>
                <a:gridCol w="1038600"/>
                <a:gridCol w="2952720"/>
              </a:tblGrid>
              <a:tr h="251280">
                <a:tc>
                  <a:txBody>
                    <a:bodyPr anchor="t">
                      <a:noAutofit/>
                    </a:bodyPr>
                    <a:p>
                      <a:pPr marL="311760">
                        <a:lnSpc>
                          <a:spcPct val="100000"/>
                        </a:lnSpc>
                        <a:spcBef>
                          <a:spcPts val="411"/>
                        </a:spcBef>
                        <a:buNone/>
                      </a:pPr>
                      <a:r>
                        <a:rPr b="1" lang="pt-BR" sz="900" spc="-7" strike="noStrike">
                          <a:solidFill>
                            <a:srgbClr val="f1de06"/>
                          </a:solidFill>
                          <a:latin typeface="Roboto"/>
                        </a:rPr>
                        <a:t>Variável</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solidFill>
                      <a:srgbClr val="000000"/>
                    </a:solidFill>
                  </a:tcPr>
                </a:tc>
                <a:tc>
                  <a:txBody>
                    <a:bodyPr anchor="t">
                      <a:noAutofit/>
                    </a:bodyPr>
                    <a:p>
                      <a:pPr algn="ctr">
                        <a:lnSpc>
                          <a:spcPct val="100000"/>
                        </a:lnSpc>
                        <a:spcBef>
                          <a:spcPts val="411"/>
                        </a:spcBef>
                        <a:buNone/>
                      </a:pPr>
                      <a:r>
                        <a:rPr b="1" lang="pt-BR" sz="900" spc="-7" strike="noStrike">
                          <a:solidFill>
                            <a:srgbClr val="f1de06"/>
                          </a:solidFill>
                          <a:latin typeface="Roboto"/>
                        </a:rPr>
                        <a:t>Descrição</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solidFill>
                      <a:srgbClr val="000000"/>
                    </a:solid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view</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5" strike="noStrike">
                          <a:solidFill>
                            <a:srgbClr val="000000"/>
                          </a:solidFill>
                          <a:latin typeface="Roboto"/>
                        </a:rPr>
                        <a:t>Grau</a:t>
                      </a:r>
                      <a:r>
                        <a:rPr b="0" lang="pt-BR" sz="900" spc="-12" strike="noStrike">
                          <a:solidFill>
                            <a:srgbClr val="000000"/>
                          </a:solidFill>
                          <a:latin typeface="Roboto"/>
                        </a:rPr>
                        <a:t> </a:t>
                      </a:r>
                      <a:r>
                        <a:rPr b="0" lang="pt-BR" sz="900" spc="-7" strike="noStrike">
                          <a:solidFill>
                            <a:srgbClr val="000000"/>
                          </a:solidFill>
                          <a:latin typeface="Roboto"/>
                        </a:rPr>
                        <a:t>de</a:t>
                      </a:r>
                      <a:r>
                        <a:rPr b="0" lang="pt-BR" sz="900" spc="-12" strike="noStrike">
                          <a:solidFill>
                            <a:srgbClr val="000000"/>
                          </a:solidFill>
                          <a:latin typeface="Roboto"/>
                        </a:rPr>
                        <a:t> quão</a:t>
                      </a:r>
                      <a:r>
                        <a:rPr b="0" lang="pt-BR" sz="900" spc="-7" strike="noStrike">
                          <a:solidFill>
                            <a:srgbClr val="000000"/>
                          </a:solidFill>
                          <a:latin typeface="Roboto"/>
                        </a:rPr>
                        <a:t> </a:t>
                      </a:r>
                      <a:r>
                        <a:rPr b="0" lang="pt-BR" sz="900" spc="-12" strike="noStrike">
                          <a:solidFill>
                            <a:srgbClr val="000000"/>
                          </a:solidFill>
                          <a:latin typeface="Roboto"/>
                        </a:rPr>
                        <a:t>belo </a:t>
                      </a:r>
                      <a:r>
                        <a:rPr b="0" lang="pt-BR" sz="900" spc="1" strike="noStrike">
                          <a:solidFill>
                            <a:srgbClr val="000000"/>
                          </a:solidFill>
                          <a:latin typeface="Roboto"/>
                        </a:rPr>
                        <a:t>é</a:t>
                      </a:r>
                      <a:r>
                        <a:rPr b="0" lang="pt-BR" sz="900" spc="-7" strike="noStrike">
                          <a:solidFill>
                            <a:srgbClr val="000000"/>
                          </a:solidFill>
                          <a:latin typeface="Roboto"/>
                        </a:rPr>
                        <a:t> </a:t>
                      </a:r>
                      <a:r>
                        <a:rPr b="0" lang="pt-BR" sz="900" spc="-12" strike="noStrike">
                          <a:solidFill>
                            <a:srgbClr val="000000"/>
                          </a:solidFill>
                          <a:latin typeface="Roboto"/>
                        </a:rPr>
                        <a:t>a </a:t>
                      </a:r>
                      <a:r>
                        <a:rPr b="0" lang="pt-BR" sz="900" spc="-15" strike="noStrike">
                          <a:solidFill>
                            <a:srgbClr val="000000"/>
                          </a:solidFill>
                          <a:latin typeface="Roboto"/>
                        </a:rPr>
                        <a:t>vista</a:t>
                      </a:r>
                      <a:r>
                        <a:rPr b="0" lang="pt-BR" sz="900" spc="-7" strike="noStrike">
                          <a:solidFill>
                            <a:srgbClr val="000000"/>
                          </a:solidFill>
                          <a:latin typeface="Roboto"/>
                        </a:rPr>
                        <a:t> do</a:t>
                      </a:r>
                      <a:r>
                        <a:rPr b="0" lang="pt-BR" sz="900" spc="-12" strike="noStrike">
                          <a:solidFill>
                            <a:srgbClr val="000000"/>
                          </a:solidFill>
                          <a:latin typeface="Roboto"/>
                        </a:rPr>
                        <a:t> imóvel</a:t>
                      </a:r>
                      <a:r>
                        <a:rPr b="0" lang="pt-BR" sz="900" spc="-7" strike="noStrike">
                          <a:solidFill>
                            <a:srgbClr val="000000"/>
                          </a:solidFill>
                          <a:latin typeface="Roboto"/>
                        </a:rPr>
                        <a:t> </a:t>
                      </a:r>
                      <a:r>
                        <a:rPr b="0" lang="pt-BR" sz="900" spc="-1" strike="noStrike">
                          <a:solidFill>
                            <a:srgbClr val="000000"/>
                          </a:solidFill>
                          <a:latin typeface="Roboto"/>
                        </a:rPr>
                        <a:t>(0</a:t>
                      </a:r>
                      <a:r>
                        <a:rPr b="0" lang="pt-BR" sz="900" spc="-12" strike="noStrike">
                          <a:solidFill>
                            <a:srgbClr val="000000"/>
                          </a:solidFill>
                          <a:latin typeface="Roboto"/>
                        </a:rPr>
                        <a:t> a</a:t>
                      </a:r>
                      <a:r>
                        <a:rPr b="0" lang="pt-BR" sz="900" spc="-7" strike="noStrike">
                          <a:solidFill>
                            <a:srgbClr val="000000"/>
                          </a:solidFill>
                          <a:latin typeface="Roboto"/>
                        </a:rPr>
                        <a:t> 4)</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condition</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Condição</a:t>
                      </a:r>
                      <a:r>
                        <a:rPr b="0" lang="pt-BR" sz="900" spc="-15" strike="noStrike">
                          <a:solidFill>
                            <a:srgbClr val="000000"/>
                          </a:solidFill>
                          <a:latin typeface="Roboto"/>
                        </a:rPr>
                        <a:t> </a:t>
                      </a:r>
                      <a:r>
                        <a:rPr b="0" lang="pt-BR" sz="900" spc="-12" strike="noStrike">
                          <a:solidFill>
                            <a:srgbClr val="000000"/>
                          </a:solidFill>
                          <a:latin typeface="Roboto"/>
                        </a:rPr>
                        <a:t>da casa </a:t>
                      </a:r>
                      <a:r>
                        <a:rPr b="0" lang="pt-BR" sz="900" spc="-1" strike="noStrike">
                          <a:solidFill>
                            <a:srgbClr val="000000"/>
                          </a:solidFill>
                          <a:latin typeface="Roboto"/>
                        </a:rPr>
                        <a:t>(1</a:t>
                      </a:r>
                      <a:r>
                        <a:rPr b="0" lang="pt-BR" sz="900" spc="-12" strike="noStrike">
                          <a:solidFill>
                            <a:srgbClr val="000000"/>
                          </a:solidFill>
                          <a:latin typeface="Roboto"/>
                        </a:rPr>
                        <a:t> a </a:t>
                      </a:r>
                      <a:r>
                        <a:rPr b="0" lang="pt-BR" sz="900" spc="-7" strike="noStrike">
                          <a:solidFill>
                            <a:srgbClr val="000000"/>
                          </a:solidFill>
                          <a:latin typeface="Roboto"/>
                        </a:rPr>
                        <a:t>5)</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388440">
                <a:tc>
                  <a:txBody>
                    <a:bodyPr anchor="t">
                      <a:noAutofit/>
                    </a:bodyPr>
                    <a:p>
                      <a:pPr>
                        <a:lnSpc>
                          <a:spcPct val="100000"/>
                        </a:lnSpc>
                        <a:spcBef>
                          <a:spcPts val="31"/>
                        </a:spcBef>
                        <a:buNone/>
                      </a:pPr>
                      <a:endParaRPr b="0" lang="pt-BR" sz="800" spc="-1" strike="noStrike">
                        <a:latin typeface="Arial"/>
                      </a:endParaRPr>
                    </a:p>
                    <a:p>
                      <a:pPr marL="57240">
                        <a:lnSpc>
                          <a:spcPct val="100000"/>
                        </a:lnSpc>
                        <a:spcBef>
                          <a:spcPts val="6"/>
                        </a:spcBef>
                        <a:buNone/>
                      </a:pPr>
                      <a:r>
                        <a:rPr b="0" lang="pt-BR" sz="900" spc="-15" strike="noStrike">
                          <a:solidFill>
                            <a:srgbClr val="000000"/>
                          </a:solidFill>
                          <a:latin typeface="Roboto"/>
                        </a:rPr>
                        <a:t>grade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Classiﬁcação por</a:t>
                      </a:r>
                      <a:r>
                        <a:rPr b="0" lang="pt-BR" sz="900" spc="-7" strike="noStrike">
                          <a:solidFill>
                            <a:srgbClr val="000000"/>
                          </a:solidFill>
                          <a:latin typeface="Roboto"/>
                        </a:rPr>
                        <a:t> </a:t>
                      </a:r>
                      <a:r>
                        <a:rPr b="0" lang="pt-BR" sz="900" spc="-12" strike="noStrike">
                          <a:solidFill>
                            <a:srgbClr val="000000"/>
                          </a:solidFill>
                          <a:latin typeface="Roboto"/>
                        </a:rPr>
                        <a:t>qualidade</a:t>
                      </a:r>
                      <a:r>
                        <a:rPr b="0" lang="pt-BR" sz="900" spc="-7" strike="noStrike">
                          <a:solidFill>
                            <a:srgbClr val="000000"/>
                          </a:solidFill>
                          <a:latin typeface="Roboto"/>
                        </a:rPr>
                        <a:t> de </a:t>
                      </a:r>
                      <a:r>
                        <a:rPr b="0" lang="pt-BR" sz="900" spc="-12" strike="noStrike">
                          <a:solidFill>
                            <a:srgbClr val="000000"/>
                          </a:solidFill>
                          <a:latin typeface="Roboto"/>
                        </a:rPr>
                        <a:t>material</a:t>
                      </a:r>
                      <a:r>
                        <a:rPr b="0" lang="pt-BR" sz="900" spc="-7" strike="noStrike">
                          <a:solidFill>
                            <a:srgbClr val="000000"/>
                          </a:solidFill>
                          <a:latin typeface="Roboto"/>
                        </a:rPr>
                        <a:t> </a:t>
                      </a:r>
                      <a:r>
                        <a:rPr b="0" lang="pt-BR" sz="900" spc="-15" strike="noStrike">
                          <a:solidFill>
                            <a:srgbClr val="000000"/>
                          </a:solidFill>
                          <a:latin typeface="Roboto"/>
                        </a:rPr>
                        <a:t>utilizado</a:t>
                      </a:r>
                      <a:r>
                        <a:rPr b="0" lang="pt-BR" sz="900" spc="-7" strike="noStrike">
                          <a:solidFill>
                            <a:srgbClr val="000000"/>
                          </a:solidFill>
                          <a:latin typeface="Roboto"/>
                        </a:rPr>
                        <a:t> </a:t>
                      </a:r>
                      <a:r>
                        <a:rPr b="0" lang="pt-BR" sz="900" spc="-21" strike="noStrike">
                          <a:solidFill>
                            <a:srgbClr val="000000"/>
                          </a:solidFill>
                          <a:latin typeface="Roboto"/>
                        </a:rPr>
                        <a:t>na </a:t>
                      </a:r>
                      <a:r>
                        <a:rPr b="0" lang="pt-BR" sz="900" spc="-211" strike="noStrike">
                          <a:solidFill>
                            <a:srgbClr val="000000"/>
                          </a:solidFill>
                          <a:latin typeface="Roboto"/>
                        </a:rPr>
                        <a:t> </a:t>
                      </a:r>
                      <a:r>
                        <a:rPr b="0" lang="pt-BR" sz="900" spc="-15" strike="noStrike">
                          <a:solidFill>
                            <a:srgbClr val="000000"/>
                          </a:solidFill>
                          <a:latin typeface="Roboto"/>
                        </a:rPr>
                        <a:t>construção</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sqft_above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7" strike="noStrike">
                          <a:solidFill>
                            <a:srgbClr val="000000"/>
                          </a:solidFill>
                          <a:latin typeface="Roboto"/>
                        </a:rPr>
                        <a:t>Área</a:t>
                      </a:r>
                      <a:r>
                        <a:rPr b="0" lang="pt-BR" sz="900" spc="-15" strike="noStrike">
                          <a:solidFill>
                            <a:srgbClr val="000000"/>
                          </a:solidFill>
                          <a:latin typeface="Roboto"/>
                        </a:rPr>
                        <a:t> </a:t>
                      </a:r>
                      <a:r>
                        <a:rPr b="0" lang="pt-BR" sz="900" spc="-1" strike="noStrike">
                          <a:solidFill>
                            <a:srgbClr val="000000"/>
                          </a:solidFill>
                          <a:latin typeface="Roboto"/>
                        </a:rPr>
                        <a:t>em</a:t>
                      </a:r>
                      <a:r>
                        <a:rPr b="0" lang="pt-BR" sz="900" spc="-15" strike="noStrike">
                          <a:solidFill>
                            <a:srgbClr val="000000"/>
                          </a:solidFill>
                          <a:latin typeface="Roboto"/>
                        </a:rPr>
                        <a:t> </a:t>
                      </a:r>
                      <a:r>
                        <a:rPr b="0" lang="pt-BR" sz="900" spc="-12" strike="noStrike">
                          <a:solidFill>
                            <a:srgbClr val="000000"/>
                          </a:solidFill>
                          <a:latin typeface="Roboto"/>
                        </a:rPr>
                        <a:t>acima </a:t>
                      </a:r>
                      <a:r>
                        <a:rPr b="0" lang="pt-BR" sz="900" spc="-7" strike="noStrike">
                          <a:solidFill>
                            <a:srgbClr val="000000"/>
                          </a:solidFill>
                          <a:latin typeface="Roboto"/>
                        </a:rPr>
                        <a:t>do</a:t>
                      </a:r>
                      <a:r>
                        <a:rPr b="0" lang="pt-BR" sz="900" spc="-15" strike="noStrike">
                          <a:solidFill>
                            <a:srgbClr val="000000"/>
                          </a:solidFill>
                          <a:latin typeface="Roboto"/>
                        </a:rPr>
                        <a:t> </a:t>
                      </a:r>
                      <a:r>
                        <a:rPr b="0" lang="pt-BR" sz="900" spc="-12" strike="noStrike">
                          <a:solidFill>
                            <a:srgbClr val="000000"/>
                          </a:solidFill>
                          <a:latin typeface="Roboto"/>
                        </a:rPr>
                        <a:t>solo </a:t>
                      </a:r>
                      <a:r>
                        <a:rPr b="0" lang="pt-BR" sz="900" spc="-1" strike="noStrike">
                          <a:solidFill>
                            <a:srgbClr val="000000"/>
                          </a:solidFill>
                          <a:latin typeface="Roboto"/>
                        </a:rPr>
                        <a:t>em</a:t>
                      </a:r>
                      <a:r>
                        <a:rPr b="0" lang="pt-BR" sz="900" spc="-15" strike="noStrike">
                          <a:solidFill>
                            <a:srgbClr val="000000"/>
                          </a:solidFill>
                          <a:latin typeface="Roboto"/>
                        </a:rPr>
                        <a:t> </a:t>
                      </a:r>
                      <a:r>
                        <a:rPr b="0" lang="pt-BR" sz="900" spc="-21" strike="noStrike">
                          <a:solidFill>
                            <a:srgbClr val="000000"/>
                          </a:solidFill>
                          <a:latin typeface="Roboto"/>
                        </a:rPr>
                        <a:t>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sqft_basmt</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7" strike="noStrike">
                          <a:solidFill>
                            <a:srgbClr val="000000"/>
                          </a:solidFill>
                          <a:latin typeface="Roboto"/>
                        </a:rPr>
                        <a:t>Área</a:t>
                      </a:r>
                      <a:r>
                        <a:rPr b="0" lang="pt-BR" sz="900" spc="-15" strike="noStrike">
                          <a:solidFill>
                            <a:srgbClr val="000000"/>
                          </a:solidFill>
                          <a:latin typeface="Roboto"/>
                        </a:rPr>
                        <a:t> </a:t>
                      </a:r>
                      <a:r>
                        <a:rPr b="0" lang="pt-BR" sz="900" spc="-1" strike="noStrike">
                          <a:solidFill>
                            <a:srgbClr val="000000"/>
                          </a:solidFill>
                          <a:latin typeface="Roboto"/>
                        </a:rPr>
                        <a:t>em</a:t>
                      </a:r>
                      <a:r>
                        <a:rPr b="0" lang="pt-BR" sz="900" spc="-12" strike="noStrike">
                          <a:solidFill>
                            <a:srgbClr val="000000"/>
                          </a:solidFill>
                          <a:latin typeface="Roboto"/>
                        </a:rPr>
                        <a:t> </a:t>
                      </a:r>
                      <a:r>
                        <a:rPr b="0" lang="pt-BR" sz="900" spc="-15" strike="noStrike">
                          <a:solidFill>
                            <a:srgbClr val="000000"/>
                          </a:solidFill>
                          <a:latin typeface="Roboto"/>
                        </a:rPr>
                        <a:t>abaixo</a:t>
                      </a:r>
                      <a:r>
                        <a:rPr b="0" lang="pt-BR" sz="900" spc="-12" strike="noStrike">
                          <a:solidFill>
                            <a:srgbClr val="000000"/>
                          </a:solidFill>
                          <a:latin typeface="Roboto"/>
                        </a:rPr>
                        <a:t> </a:t>
                      </a:r>
                      <a:r>
                        <a:rPr b="0" lang="pt-BR" sz="900" spc="-7" strike="noStrike">
                          <a:solidFill>
                            <a:srgbClr val="000000"/>
                          </a:solidFill>
                          <a:latin typeface="Roboto"/>
                        </a:rPr>
                        <a:t>do</a:t>
                      </a:r>
                      <a:r>
                        <a:rPr b="0" lang="pt-BR" sz="900" spc="-12" strike="noStrike">
                          <a:solidFill>
                            <a:srgbClr val="000000"/>
                          </a:solidFill>
                          <a:latin typeface="Roboto"/>
                        </a:rPr>
                        <a:t> solo </a:t>
                      </a:r>
                      <a:r>
                        <a:rPr b="0" lang="pt-BR" sz="900" spc="-1" strike="noStrike">
                          <a:solidFill>
                            <a:srgbClr val="000000"/>
                          </a:solidFill>
                          <a:latin typeface="Roboto"/>
                        </a:rPr>
                        <a:t>em</a:t>
                      </a:r>
                      <a:r>
                        <a:rPr b="0" lang="pt-BR" sz="900" spc="-12" strike="noStrike">
                          <a:solidFill>
                            <a:srgbClr val="000000"/>
                          </a:solidFill>
                          <a:latin typeface="Roboto"/>
                        </a:rPr>
                        <a:t> </a:t>
                      </a:r>
                      <a:r>
                        <a:rPr b="0" lang="pt-BR" sz="900" spc="-21" strike="noStrike">
                          <a:solidFill>
                            <a:srgbClr val="000000"/>
                          </a:solidFill>
                          <a:latin typeface="Roboto"/>
                        </a:rPr>
                        <a:t>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21" strike="noStrike">
                          <a:solidFill>
                            <a:srgbClr val="000000"/>
                          </a:solidFill>
                          <a:latin typeface="Roboto"/>
                        </a:rPr>
                        <a:t>yr_built</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7" strike="noStrike">
                          <a:solidFill>
                            <a:srgbClr val="000000"/>
                          </a:solidFill>
                          <a:latin typeface="Roboto"/>
                        </a:rPr>
                        <a:t>Ano</a:t>
                      </a:r>
                      <a:r>
                        <a:rPr b="0" lang="pt-BR" sz="900" spc="-21" strike="noStrike">
                          <a:solidFill>
                            <a:srgbClr val="000000"/>
                          </a:solidFill>
                          <a:latin typeface="Roboto"/>
                        </a:rPr>
                        <a:t> </a:t>
                      </a:r>
                      <a:r>
                        <a:rPr b="0" lang="pt-BR" sz="900" spc="-7" strike="noStrike">
                          <a:solidFill>
                            <a:srgbClr val="000000"/>
                          </a:solidFill>
                          <a:latin typeface="Roboto"/>
                        </a:rPr>
                        <a:t>de</a:t>
                      </a:r>
                      <a:r>
                        <a:rPr b="0" lang="pt-BR" sz="900" spc="-15" strike="noStrike">
                          <a:solidFill>
                            <a:srgbClr val="000000"/>
                          </a:solidFill>
                          <a:latin typeface="Roboto"/>
                        </a:rPr>
                        <a:t> construção</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yr_renov</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7" strike="noStrike">
                          <a:solidFill>
                            <a:srgbClr val="000000"/>
                          </a:solidFill>
                          <a:latin typeface="Roboto"/>
                        </a:rPr>
                        <a:t>Ano de </a:t>
                      </a:r>
                      <a:r>
                        <a:rPr b="0" lang="pt-BR" sz="900" spc="-15" strike="noStrike">
                          <a:solidFill>
                            <a:srgbClr val="000000"/>
                          </a:solidFill>
                          <a:latin typeface="Roboto"/>
                        </a:rPr>
                        <a:t>restauração,</a:t>
                      </a:r>
                      <a:r>
                        <a:rPr b="0" lang="pt-BR" sz="900" spc="-1" strike="noStrike">
                          <a:solidFill>
                            <a:srgbClr val="000000"/>
                          </a:solidFill>
                          <a:latin typeface="Roboto"/>
                        </a:rPr>
                        <a:t> </a:t>
                      </a:r>
                      <a:r>
                        <a:rPr b="0" lang="pt-BR" sz="900" spc="-12" strike="noStrike">
                          <a:solidFill>
                            <a:srgbClr val="000000"/>
                          </a:solidFill>
                          <a:latin typeface="Roboto"/>
                        </a:rPr>
                        <a:t>caso</a:t>
                      </a:r>
                      <a:r>
                        <a:rPr b="0" lang="pt-BR" sz="900" spc="-7" strike="noStrike">
                          <a:solidFill>
                            <a:srgbClr val="000000"/>
                          </a:solidFill>
                          <a:latin typeface="Roboto"/>
                        </a:rPr>
                        <a:t> </a:t>
                      </a:r>
                      <a:r>
                        <a:rPr b="0" lang="pt-BR" sz="900" spc="-1" strike="noStrike">
                          <a:solidFill>
                            <a:srgbClr val="000000"/>
                          </a:solidFill>
                          <a:latin typeface="Roboto"/>
                        </a:rPr>
                        <a:t>o </a:t>
                      </a:r>
                      <a:r>
                        <a:rPr b="0" lang="pt-BR" sz="900" spc="-15" strike="noStrike">
                          <a:solidFill>
                            <a:srgbClr val="000000"/>
                          </a:solidFill>
                          <a:latin typeface="Roboto"/>
                        </a:rPr>
                        <a:t>contrário,</a:t>
                      </a:r>
                      <a:r>
                        <a:rPr b="0" lang="pt-BR" sz="900" spc="-7" strike="noStrike">
                          <a:solidFill>
                            <a:srgbClr val="000000"/>
                          </a:solidFill>
                          <a:latin typeface="Roboto"/>
                        </a:rPr>
                        <a:t> </a:t>
                      </a:r>
                      <a:r>
                        <a:rPr b="0" lang="pt-BR" sz="900" spc="-12" strike="noStrike">
                          <a:solidFill>
                            <a:srgbClr val="000000"/>
                          </a:solidFill>
                          <a:latin typeface="Roboto"/>
                        </a:rPr>
                        <a:t>0.</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2" strike="noStrike">
                          <a:solidFill>
                            <a:srgbClr val="000000"/>
                          </a:solidFill>
                          <a:latin typeface="Roboto"/>
                        </a:rPr>
                        <a:t>zipcode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7" strike="noStrike">
                          <a:solidFill>
                            <a:srgbClr val="000000"/>
                          </a:solidFill>
                          <a:latin typeface="Roboto"/>
                        </a:rPr>
                        <a:t>Zi</a:t>
                      </a:r>
                      <a:r>
                        <a:rPr b="0" lang="pt-BR" sz="900" spc="-1" strike="noStrike">
                          <a:solidFill>
                            <a:srgbClr val="000000"/>
                          </a:solidFill>
                          <a:latin typeface="Roboto"/>
                        </a:rPr>
                        <a:t>p</a:t>
                      </a:r>
                      <a:r>
                        <a:rPr b="0" lang="pt-BR" sz="900" spc="-7" strike="noStrike">
                          <a:solidFill>
                            <a:srgbClr val="000000"/>
                          </a:solidFill>
                          <a:latin typeface="Roboto"/>
                        </a:rPr>
                        <a:t> Cod</a:t>
                      </a:r>
                      <a:r>
                        <a:rPr b="0" lang="pt-BR" sz="900" spc="-1" strike="noStrike">
                          <a:solidFill>
                            <a:srgbClr val="000000"/>
                          </a:solidFill>
                          <a:latin typeface="Roboto"/>
                        </a:rPr>
                        <a:t>e</a:t>
                      </a:r>
                      <a:r>
                        <a:rPr b="0" lang="pt-BR" sz="900" spc="-7" strike="noStrike">
                          <a:solidFill>
                            <a:srgbClr val="000000"/>
                          </a:solidFill>
                          <a:latin typeface="Roboto"/>
                        </a:rPr>
                        <a:t> </a:t>
                      </a:r>
                      <a:r>
                        <a:rPr b="0" lang="pt-BR" sz="900" spc="-1" strike="noStrike">
                          <a:solidFill>
                            <a:srgbClr val="000000"/>
                          </a:solidFill>
                          <a:latin typeface="Roboto"/>
                        </a:rPr>
                        <a:t>5</a:t>
                      </a:r>
                      <a:r>
                        <a:rPr b="0" lang="pt-BR" sz="900" spc="-7" strike="noStrike">
                          <a:solidFill>
                            <a:srgbClr val="000000"/>
                          </a:solidFill>
                          <a:latin typeface="Roboto"/>
                        </a:rPr>
                        <a:t> </a:t>
                      </a:r>
                      <a:r>
                        <a:rPr b="0" lang="pt-BR" sz="900" spc="-1" strike="noStrike">
                          <a:solidFill>
                            <a:srgbClr val="000000"/>
                          </a:solidFill>
                          <a:latin typeface="Roboto"/>
                        </a:rPr>
                        <a:t>-</a:t>
                      </a:r>
                      <a:r>
                        <a:rPr b="0" lang="pt-BR" sz="900" spc="-7" strike="noStrike">
                          <a:solidFill>
                            <a:srgbClr val="000000"/>
                          </a:solidFill>
                          <a:latin typeface="Roboto"/>
                        </a:rPr>
                        <a:t> Simila</a:t>
                      </a:r>
                      <a:r>
                        <a:rPr b="0" lang="pt-BR" sz="900" spc="-1" strike="noStrike">
                          <a:solidFill>
                            <a:srgbClr val="000000"/>
                          </a:solidFill>
                          <a:latin typeface="Roboto"/>
                        </a:rPr>
                        <a:t>r</a:t>
                      </a:r>
                      <a:r>
                        <a:rPr b="0" lang="pt-BR" sz="900" spc="-7" strike="noStrike">
                          <a:solidFill>
                            <a:srgbClr val="000000"/>
                          </a:solidFill>
                          <a:latin typeface="Roboto"/>
                        </a:rPr>
                        <a:t> a</a:t>
                      </a:r>
                      <a:r>
                        <a:rPr b="0" lang="pt-BR" sz="900" spc="-1" strike="noStrike">
                          <a:solidFill>
                            <a:srgbClr val="000000"/>
                          </a:solidFill>
                          <a:latin typeface="Roboto"/>
                        </a:rPr>
                        <a:t>o</a:t>
                      </a:r>
                      <a:r>
                        <a:rPr b="0" lang="pt-BR" sz="900" spc="-7" strike="noStrike">
                          <a:solidFill>
                            <a:srgbClr val="000000"/>
                          </a:solidFill>
                          <a:latin typeface="Roboto"/>
                        </a:rPr>
                        <a:t> CEP</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lat</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5" strike="noStrike">
                          <a:solidFill>
                            <a:srgbClr val="000000"/>
                          </a:solidFill>
                          <a:latin typeface="Roboto"/>
                        </a:rPr>
                        <a:t>Latitude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251280">
                <a:tc>
                  <a:txBody>
                    <a:bodyPr anchor="t">
                      <a:noAutofit/>
                    </a:bodyPr>
                    <a:p>
                      <a:pPr marL="57240">
                        <a:lnSpc>
                          <a:spcPct val="100000"/>
                        </a:lnSpc>
                        <a:spcBef>
                          <a:spcPts val="411"/>
                        </a:spcBef>
                        <a:buNone/>
                      </a:pPr>
                      <a:r>
                        <a:rPr b="0" lang="pt-BR" sz="900" spc="-15" strike="noStrike">
                          <a:solidFill>
                            <a:srgbClr val="000000"/>
                          </a:solidFill>
                          <a:latin typeface="Roboto"/>
                        </a:rPr>
                        <a:t>long</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5" strike="noStrike">
                          <a:solidFill>
                            <a:srgbClr val="000000"/>
                          </a:solidFill>
                          <a:latin typeface="Roboto"/>
                        </a:rPr>
                        <a:t>Longitude</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388440">
                <a:tc>
                  <a:txBody>
                    <a:bodyPr anchor="t">
                      <a:noAutofit/>
                    </a:bodyPr>
                    <a:p>
                      <a:pPr>
                        <a:lnSpc>
                          <a:spcPct val="100000"/>
                        </a:lnSpc>
                        <a:spcBef>
                          <a:spcPts val="31"/>
                        </a:spcBef>
                        <a:buNone/>
                      </a:pPr>
                      <a:endParaRPr b="0" lang="pt-BR" sz="800" spc="-1" strike="noStrike">
                        <a:latin typeface="Arial"/>
                      </a:endParaRPr>
                    </a:p>
                    <a:p>
                      <a:pPr marL="57240">
                        <a:lnSpc>
                          <a:spcPct val="100000"/>
                        </a:lnSpc>
                        <a:spcBef>
                          <a:spcPts val="6"/>
                        </a:spcBef>
                        <a:buNone/>
                      </a:pPr>
                      <a:r>
                        <a:rPr b="0" lang="pt-BR" sz="900" spc="-12" strike="noStrike">
                          <a:solidFill>
                            <a:srgbClr val="000000"/>
                          </a:solidFill>
                          <a:latin typeface="Roboto"/>
                        </a:rPr>
                        <a:t>squft_liv15</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Média da área</a:t>
                      </a:r>
                      <a:r>
                        <a:rPr b="0" lang="pt-BR" sz="900" spc="-7" strike="noStrike">
                          <a:solidFill>
                            <a:srgbClr val="000000"/>
                          </a:solidFill>
                          <a:latin typeface="Roboto"/>
                        </a:rPr>
                        <a:t> </a:t>
                      </a:r>
                      <a:r>
                        <a:rPr b="0" lang="pt-BR" sz="900" spc="-15" strike="noStrike">
                          <a:solidFill>
                            <a:srgbClr val="000000"/>
                          </a:solidFill>
                          <a:latin typeface="Roboto"/>
                        </a:rPr>
                        <a:t>habitável</a:t>
                      </a:r>
                      <a:r>
                        <a:rPr b="0" lang="pt-BR" sz="900" spc="-12" strike="noStrike">
                          <a:solidFill>
                            <a:srgbClr val="000000"/>
                          </a:solidFill>
                          <a:latin typeface="Roboto"/>
                        </a:rPr>
                        <a:t> dos</a:t>
                      </a:r>
                      <a:r>
                        <a:rPr b="0" lang="pt-BR" sz="900" spc="-7" strike="noStrike">
                          <a:solidFill>
                            <a:srgbClr val="000000"/>
                          </a:solidFill>
                          <a:latin typeface="Roboto"/>
                        </a:rPr>
                        <a:t> 15</a:t>
                      </a:r>
                      <a:r>
                        <a:rPr b="0" lang="pt-BR" sz="900" spc="-12" strike="noStrike">
                          <a:solidFill>
                            <a:srgbClr val="000000"/>
                          </a:solidFill>
                          <a:latin typeface="Roboto"/>
                        </a:rPr>
                        <a:t> imóveis mais</a:t>
                      </a:r>
                      <a:r>
                        <a:rPr b="0" lang="pt-BR" sz="900" spc="-7" strike="noStrike">
                          <a:solidFill>
                            <a:srgbClr val="000000"/>
                          </a:solidFill>
                          <a:latin typeface="Roboto"/>
                        </a:rPr>
                        <a:t> </a:t>
                      </a:r>
                      <a:r>
                        <a:rPr b="0" lang="pt-BR" sz="900" spc="-12" strike="noStrike">
                          <a:solidFill>
                            <a:srgbClr val="000000"/>
                          </a:solidFill>
                          <a:latin typeface="Roboto"/>
                        </a:rPr>
                        <a:t>próximos, </a:t>
                      </a:r>
                      <a:r>
                        <a:rPr b="0" lang="pt-BR" sz="900" spc="-211" strike="noStrike">
                          <a:solidFill>
                            <a:srgbClr val="000000"/>
                          </a:solidFill>
                          <a:latin typeface="Roboto"/>
                        </a:rPr>
                        <a:t> </a:t>
                      </a:r>
                      <a:r>
                        <a:rPr b="0" lang="pt-BR" sz="900" spc="-1" strike="noStrike">
                          <a:solidFill>
                            <a:srgbClr val="000000"/>
                          </a:solidFill>
                          <a:latin typeface="Roboto"/>
                        </a:rPr>
                        <a:t>em</a:t>
                      </a:r>
                      <a:r>
                        <a:rPr b="0" lang="pt-BR" sz="900" spc="-12" strike="noStrike">
                          <a:solidFill>
                            <a:srgbClr val="000000"/>
                          </a:solidFill>
                          <a:latin typeface="Roboto"/>
                        </a:rPr>
                        <a:t> </a:t>
                      </a:r>
                      <a:r>
                        <a:rPr b="0" lang="pt-BR" sz="900" spc="-21" strike="noStrike">
                          <a:solidFill>
                            <a:srgbClr val="000000"/>
                          </a:solidFill>
                          <a:latin typeface="Roboto"/>
                        </a:rPr>
                        <a:t>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r h="390240">
                <a:tc>
                  <a:txBody>
                    <a:bodyPr anchor="t">
                      <a:noAutofit/>
                    </a:bodyPr>
                    <a:p>
                      <a:pPr>
                        <a:lnSpc>
                          <a:spcPct val="100000"/>
                        </a:lnSpc>
                        <a:spcBef>
                          <a:spcPts val="31"/>
                        </a:spcBef>
                        <a:buNone/>
                      </a:pPr>
                      <a:endParaRPr b="0" lang="pt-BR" sz="800" spc="-1" strike="noStrike">
                        <a:latin typeface="Arial"/>
                      </a:endParaRPr>
                    </a:p>
                    <a:p>
                      <a:pPr marL="57240">
                        <a:lnSpc>
                          <a:spcPct val="100000"/>
                        </a:lnSpc>
                        <a:spcBef>
                          <a:spcPts val="6"/>
                        </a:spcBef>
                        <a:buNone/>
                      </a:pPr>
                      <a:r>
                        <a:rPr b="0" lang="pt-BR" sz="900" spc="-12" strike="noStrike">
                          <a:solidFill>
                            <a:srgbClr val="000000"/>
                          </a:solidFill>
                          <a:latin typeface="Roboto"/>
                        </a:rPr>
                        <a:t>squft_lot15</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c>
                  <a:txBody>
                    <a:bodyPr anchor="t">
                      <a:noAutofit/>
                    </a:bodyPr>
                    <a:p>
                      <a:pPr marL="57240">
                        <a:lnSpc>
                          <a:spcPct val="100000"/>
                        </a:lnSpc>
                        <a:spcBef>
                          <a:spcPts val="411"/>
                        </a:spcBef>
                        <a:buNone/>
                      </a:pPr>
                      <a:r>
                        <a:rPr b="0" lang="pt-BR" sz="900" spc="-12" strike="noStrike">
                          <a:solidFill>
                            <a:srgbClr val="000000"/>
                          </a:solidFill>
                          <a:latin typeface="Roboto"/>
                        </a:rPr>
                        <a:t>Média da</a:t>
                      </a:r>
                      <a:r>
                        <a:rPr b="0" lang="pt-BR" sz="900" spc="-7" strike="noStrike">
                          <a:solidFill>
                            <a:srgbClr val="000000"/>
                          </a:solidFill>
                          <a:latin typeface="Roboto"/>
                        </a:rPr>
                        <a:t> </a:t>
                      </a:r>
                      <a:r>
                        <a:rPr b="0" lang="pt-BR" sz="900" spc="-12" strike="noStrike">
                          <a:solidFill>
                            <a:srgbClr val="000000"/>
                          </a:solidFill>
                          <a:latin typeface="Roboto"/>
                        </a:rPr>
                        <a:t>área </a:t>
                      </a:r>
                      <a:r>
                        <a:rPr b="0" lang="pt-BR" sz="900" spc="-7" strike="noStrike">
                          <a:solidFill>
                            <a:srgbClr val="000000"/>
                          </a:solidFill>
                          <a:latin typeface="Roboto"/>
                        </a:rPr>
                        <a:t>do </a:t>
                      </a:r>
                      <a:r>
                        <a:rPr b="0" lang="pt-BR" sz="900" spc="-12" strike="noStrike">
                          <a:solidFill>
                            <a:srgbClr val="000000"/>
                          </a:solidFill>
                          <a:latin typeface="Roboto"/>
                        </a:rPr>
                        <a:t>lote dos</a:t>
                      </a:r>
                      <a:r>
                        <a:rPr b="0" lang="pt-BR" sz="900" spc="-7" strike="noStrike">
                          <a:solidFill>
                            <a:srgbClr val="000000"/>
                          </a:solidFill>
                          <a:latin typeface="Roboto"/>
                        </a:rPr>
                        <a:t> 15</a:t>
                      </a:r>
                      <a:r>
                        <a:rPr b="0" lang="pt-BR" sz="900" spc="-12" strike="noStrike">
                          <a:solidFill>
                            <a:srgbClr val="000000"/>
                          </a:solidFill>
                          <a:latin typeface="Roboto"/>
                        </a:rPr>
                        <a:t> imóveis</a:t>
                      </a:r>
                      <a:r>
                        <a:rPr b="0" lang="pt-BR" sz="900" spc="-7" strike="noStrike">
                          <a:solidFill>
                            <a:srgbClr val="000000"/>
                          </a:solidFill>
                          <a:latin typeface="Roboto"/>
                        </a:rPr>
                        <a:t> </a:t>
                      </a:r>
                      <a:r>
                        <a:rPr b="0" lang="pt-BR" sz="900" spc="-12" strike="noStrike">
                          <a:solidFill>
                            <a:srgbClr val="000000"/>
                          </a:solidFill>
                          <a:latin typeface="Roboto"/>
                        </a:rPr>
                        <a:t>mais próximos, </a:t>
                      </a:r>
                      <a:r>
                        <a:rPr b="0" lang="pt-BR" sz="900" spc="-211" strike="noStrike">
                          <a:solidFill>
                            <a:srgbClr val="000000"/>
                          </a:solidFill>
                          <a:latin typeface="Roboto"/>
                        </a:rPr>
                        <a:t> </a:t>
                      </a:r>
                      <a:r>
                        <a:rPr b="0" lang="pt-BR" sz="900" spc="-1" strike="noStrike">
                          <a:solidFill>
                            <a:srgbClr val="000000"/>
                          </a:solidFill>
                          <a:latin typeface="Roboto"/>
                        </a:rPr>
                        <a:t>em</a:t>
                      </a:r>
                      <a:r>
                        <a:rPr b="0" lang="pt-BR" sz="900" spc="-12" strike="noStrike">
                          <a:solidFill>
                            <a:srgbClr val="000000"/>
                          </a:solidFill>
                          <a:latin typeface="Roboto"/>
                        </a:rPr>
                        <a:t> </a:t>
                      </a:r>
                      <a:r>
                        <a:rPr b="0" lang="pt-BR" sz="900" spc="-21" strike="noStrike">
                          <a:solidFill>
                            <a:srgbClr val="000000"/>
                          </a:solidFill>
                          <a:latin typeface="Roboto"/>
                        </a:rPr>
                        <a:t>ft²</a:t>
                      </a:r>
                      <a:endParaRPr b="0" lang="pt-BR" sz="900" spc="-1" strike="noStrike">
                        <a:latin typeface="Arial"/>
                      </a:endParaRPr>
                    </a:p>
                  </a:txBody>
                  <a:tcPr anchor="t" marL="91440" marR="91440">
                    <a:lnL w="9360">
                      <a:solidFill>
                        <a:srgbClr val="d9d9d9"/>
                      </a:solidFill>
                    </a:lnL>
                    <a:lnR w="9360">
                      <a:solidFill>
                        <a:srgbClr val="d9d9d9"/>
                      </a:solidFill>
                    </a:lnR>
                    <a:lnT w="9360">
                      <a:solidFill>
                        <a:srgbClr val="d9d9d9"/>
                      </a:solidFill>
                    </a:lnT>
                    <a:lnB w="9360">
                      <a:solidFill>
                        <a:srgbClr val="d9d9d9"/>
                      </a:solidFill>
                    </a:lnB>
                    <a:noFill/>
                  </a:tcPr>
                </a:tc>
              </a:tr>
            </a:tbl>
          </a:graphicData>
        </a:graphic>
      </p:graphicFrame>
      <p:sp>
        <p:nvSpPr>
          <p:cNvPr id="197" name="PlaceHolder 1"/>
          <p:cNvSpPr>
            <a:spLocks noGrp="1"/>
          </p:cNvSpPr>
          <p:nvPr>
            <p:ph type="title"/>
          </p:nvPr>
        </p:nvSpPr>
        <p:spPr>
          <a:xfrm>
            <a:off x="2369880" y="334800"/>
            <a:ext cx="3227040" cy="926280"/>
          </a:xfrm>
          <a:prstGeom prst="rect">
            <a:avLst/>
          </a:prstGeom>
          <a:noFill/>
          <a:ln w="0">
            <a:noFill/>
          </a:ln>
        </p:spPr>
        <p:txBody>
          <a:bodyPr lIns="0" rIns="0" tIns="12600" bIns="0" anchor="t">
            <a:noAutofit/>
          </a:bodyPr>
          <a:p>
            <a:pPr marL="12600">
              <a:lnSpc>
                <a:spcPct val="100000"/>
              </a:lnSpc>
              <a:spcBef>
                <a:spcPts val="99"/>
              </a:spcBef>
              <a:buNone/>
            </a:pPr>
            <a:r>
              <a:rPr b="1" lang="pt-BR" sz="3000" spc="-75" strike="noStrike">
                <a:solidFill>
                  <a:srgbClr val="000000"/>
                </a:solidFill>
                <a:latin typeface="Verdana"/>
              </a:rPr>
              <a:t>Sobre</a:t>
            </a:r>
            <a:r>
              <a:rPr b="1" lang="pt-BR" sz="3000" spc="-160" strike="noStrike">
                <a:solidFill>
                  <a:srgbClr val="000000"/>
                </a:solidFill>
                <a:latin typeface="Verdana"/>
              </a:rPr>
              <a:t> </a:t>
            </a:r>
            <a:r>
              <a:rPr b="1" lang="pt-BR" sz="3000" spc="-60" strike="noStrike">
                <a:solidFill>
                  <a:srgbClr val="000000"/>
                </a:solidFill>
                <a:latin typeface="Verdana"/>
              </a:rPr>
              <a:t>os</a:t>
            </a:r>
            <a:r>
              <a:rPr b="1" lang="pt-BR" sz="3000" spc="-160" strike="noStrike">
                <a:solidFill>
                  <a:srgbClr val="000000"/>
                </a:solidFill>
                <a:latin typeface="Verdana"/>
              </a:rPr>
              <a:t> </a:t>
            </a:r>
            <a:r>
              <a:rPr b="1" lang="pt-BR" sz="3000" spc="-35" strike="noStrike">
                <a:solidFill>
                  <a:srgbClr val="000000"/>
                </a:solidFill>
                <a:latin typeface="Verdana"/>
              </a:rPr>
              <a:t>Dados</a:t>
            </a:r>
            <a:endParaRPr b="0" lang="pt-BR"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2369880" y="334800"/>
            <a:ext cx="4348440" cy="926280"/>
          </a:xfrm>
          <a:prstGeom prst="rect">
            <a:avLst/>
          </a:prstGeom>
          <a:noFill/>
          <a:ln w="0">
            <a:noFill/>
          </a:ln>
        </p:spPr>
        <p:txBody>
          <a:bodyPr lIns="0" rIns="0" tIns="12600" bIns="0" anchor="t">
            <a:noAutofit/>
          </a:bodyPr>
          <a:p>
            <a:pPr marL="12600">
              <a:lnSpc>
                <a:spcPct val="100000"/>
              </a:lnSpc>
              <a:spcBef>
                <a:spcPts val="99"/>
              </a:spcBef>
              <a:buNone/>
            </a:pPr>
            <a:r>
              <a:rPr b="1" lang="pt-BR" sz="3000" spc="-32" strike="noStrike">
                <a:solidFill>
                  <a:srgbClr val="000000"/>
                </a:solidFill>
                <a:latin typeface="Verdana"/>
              </a:rPr>
              <a:t>Descrição</a:t>
            </a:r>
            <a:r>
              <a:rPr b="1" lang="pt-BR" sz="3000" spc="-151" strike="noStrike">
                <a:solidFill>
                  <a:srgbClr val="000000"/>
                </a:solidFill>
                <a:latin typeface="Verdana"/>
              </a:rPr>
              <a:t> </a:t>
            </a:r>
            <a:r>
              <a:rPr b="1" lang="pt-BR" sz="3000" spc="-7" strike="noStrike">
                <a:solidFill>
                  <a:srgbClr val="000000"/>
                </a:solidFill>
                <a:latin typeface="Verdana"/>
              </a:rPr>
              <a:t>do</a:t>
            </a:r>
            <a:r>
              <a:rPr b="1" lang="pt-BR" sz="3000" spc="-145" strike="noStrike">
                <a:solidFill>
                  <a:srgbClr val="000000"/>
                </a:solidFill>
                <a:latin typeface="Verdana"/>
              </a:rPr>
              <a:t> </a:t>
            </a:r>
            <a:r>
              <a:rPr b="1" lang="pt-BR" sz="3000" spc="-66" strike="noStrike">
                <a:solidFill>
                  <a:srgbClr val="000000"/>
                </a:solidFill>
                <a:latin typeface="Verdana"/>
              </a:rPr>
              <a:t>Projeto</a:t>
            </a:r>
            <a:endParaRPr b="0" lang="pt-BR" sz="3000" spc="-1" strike="noStrike">
              <a:latin typeface="Arial"/>
            </a:endParaRPr>
          </a:p>
        </p:txBody>
      </p:sp>
      <p:sp>
        <p:nvSpPr>
          <p:cNvPr id="199" name="object 3"/>
          <p:cNvSpPr/>
          <p:nvPr/>
        </p:nvSpPr>
        <p:spPr>
          <a:xfrm>
            <a:off x="2144880" y="1040040"/>
            <a:ext cx="4583880" cy="3190320"/>
          </a:xfrm>
          <a:prstGeom prst="rect">
            <a:avLst/>
          </a:prstGeom>
          <a:noFill/>
          <a:ln w="0">
            <a:noFill/>
          </a:ln>
        </p:spPr>
        <p:style>
          <a:lnRef idx="0"/>
          <a:fillRef idx="0"/>
          <a:effectRef idx="0"/>
          <a:fontRef idx="minor"/>
        </p:style>
        <p:txBody>
          <a:bodyPr lIns="0" rIns="0" tIns="12600" bIns="0" anchor="t">
            <a:spAutoFit/>
          </a:bodyPr>
          <a:p>
            <a:pPr marL="12600" indent="457200">
              <a:lnSpc>
                <a:spcPct val="115000"/>
              </a:lnSpc>
              <a:spcBef>
                <a:spcPts val="99"/>
              </a:spcBef>
              <a:buNone/>
              <a:tabLst>
                <a:tab algn="l" pos="0"/>
              </a:tabLst>
            </a:pPr>
            <a:r>
              <a:rPr b="0" lang="pt-BR" sz="1400" spc="66" strike="noStrike">
                <a:solidFill>
                  <a:srgbClr val="1c1b1c"/>
                </a:solidFill>
                <a:latin typeface="Verdana"/>
                <a:ea typeface="DejaVu Sans"/>
              </a:rPr>
              <a:t>O</a:t>
            </a:r>
            <a:r>
              <a:rPr b="0" lang="pt-BR" sz="1400" spc="-131" strike="noStrike">
                <a:solidFill>
                  <a:srgbClr val="1c1b1c"/>
                </a:solidFill>
                <a:latin typeface="Verdana"/>
                <a:ea typeface="DejaVu Sans"/>
              </a:rPr>
              <a:t> </a:t>
            </a:r>
            <a:r>
              <a:rPr b="0" lang="pt-BR" sz="1400" spc="120" strike="noStrike">
                <a:solidFill>
                  <a:srgbClr val="1c1b1c"/>
                </a:solidFill>
                <a:latin typeface="Verdana"/>
                <a:ea typeface="DejaVu Sans"/>
              </a:rPr>
              <a:t>P</a:t>
            </a:r>
            <a:r>
              <a:rPr b="0" lang="pt-BR" sz="1400" spc="-60" strike="noStrike">
                <a:solidFill>
                  <a:srgbClr val="1c1b1c"/>
                </a:solidFill>
                <a:latin typeface="Verdana"/>
                <a:ea typeface="DejaVu Sans"/>
              </a:rPr>
              <a:t>r</a:t>
            </a:r>
            <a:r>
              <a:rPr b="0" lang="pt-BR" sz="1400" spc="-15" strike="noStrike">
                <a:solidFill>
                  <a:srgbClr val="1c1b1c"/>
                </a:solidFill>
                <a:latin typeface="Verdana"/>
                <a:ea typeface="DejaVu Sans"/>
              </a:rPr>
              <a:t>oje</a:t>
            </a:r>
            <a:r>
              <a:rPr b="0" lang="pt-BR" sz="1400" spc="-41" strike="noStrike">
                <a:solidFill>
                  <a:srgbClr val="1c1b1c"/>
                </a:solidFill>
                <a:latin typeface="Verdana"/>
                <a:ea typeface="DejaVu Sans"/>
              </a:rPr>
              <a:t>t</a:t>
            </a:r>
            <a:r>
              <a:rPr b="0" lang="pt-BR" sz="1400" spc="21" strike="noStrike">
                <a:solidFill>
                  <a:srgbClr val="1c1b1c"/>
                </a:solidFill>
                <a:latin typeface="Verdana"/>
                <a:ea typeface="DejaVu Sans"/>
              </a:rPr>
              <a:t>o</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de</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Insight</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c</a:t>
            </a:r>
            <a:r>
              <a:rPr b="0" lang="pt-BR" sz="1400" spc="21" strike="noStrike">
                <a:solidFill>
                  <a:srgbClr val="1c1b1c"/>
                </a:solidFill>
                <a:latin typeface="Verdana"/>
                <a:ea typeface="DejaVu Sans"/>
              </a:rPr>
              <a:t>ob</a:t>
            </a:r>
            <a:r>
              <a:rPr b="0" lang="pt-BR" sz="1400" spc="-7" strike="noStrike">
                <a:solidFill>
                  <a:srgbClr val="1c1b1c"/>
                </a:solidFill>
                <a:latin typeface="Verdana"/>
                <a:ea typeface="DejaVu Sans"/>
              </a:rPr>
              <a:t>r</a:t>
            </a:r>
            <a:r>
              <a:rPr b="0" lang="pt-BR" sz="1400" spc="7" strike="noStrike">
                <a:solidFill>
                  <a:srgbClr val="1c1b1c"/>
                </a:solidFill>
                <a:latin typeface="Verdana"/>
                <a:ea typeface="DejaVu Sans"/>
              </a:rPr>
              <a:t>e</a:t>
            </a:r>
            <a:r>
              <a:rPr b="0" lang="pt-BR" sz="1400" spc="-131" strike="noStrike">
                <a:solidFill>
                  <a:srgbClr val="1c1b1c"/>
                </a:solidFill>
                <a:latin typeface="Verdana"/>
                <a:ea typeface="DejaVu Sans"/>
              </a:rPr>
              <a:t> </a:t>
            </a:r>
            <a:r>
              <a:rPr b="0" lang="pt-BR" sz="1400" spc="-100" strike="noStrike">
                <a:solidFill>
                  <a:srgbClr val="1c1b1c"/>
                </a:solidFill>
                <a:latin typeface="Verdana"/>
                <a:ea typeface="DejaVu Sans"/>
              </a:rPr>
              <a:t>5</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questionamen</a:t>
            </a:r>
            <a:r>
              <a:rPr b="0" lang="pt-BR" sz="1400" spc="-12" strike="noStrike">
                <a:solidFill>
                  <a:srgbClr val="1c1b1c"/>
                </a:solidFill>
                <a:latin typeface="Verdana"/>
                <a:ea typeface="DejaVu Sans"/>
              </a:rPr>
              <a:t>tos  </a:t>
            </a:r>
            <a:r>
              <a:rPr b="0" lang="pt-BR" sz="1400" spc="66" strike="noStrike">
                <a:solidFill>
                  <a:srgbClr val="1c1b1c"/>
                </a:solidFill>
                <a:latin typeface="Verdana"/>
                <a:ea typeface="DejaVu Sans"/>
              </a:rPr>
              <a:t>b</a:t>
            </a:r>
            <a:r>
              <a:rPr b="0" lang="pt-BR" sz="1400" spc="15" strike="noStrike">
                <a:solidFill>
                  <a:srgbClr val="1c1b1c"/>
                </a:solidFill>
                <a:latin typeface="Verdana"/>
                <a:ea typeface="DejaVu Sans"/>
              </a:rPr>
              <a:t>asicamen</a:t>
            </a:r>
            <a:r>
              <a:rPr b="0" lang="pt-BR" sz="1400" spc="-21" strike="noStrike">
                <a:solidFill>
                  <a:srgbClr val="1c1b1c"/>
                </a:solidFill>
                <a:latin typeface="Verdana"/>
                <a:ea typeface="DejaVu Sans"/>
              </a:rPr>
              <a:t>t</a:t>
            </a:r>
            <a:r>
              <a:rPr b="0" lang="pt-BR" sz="1400" spc="7" strike="noStrike">
                <a:solidFill>
                  <a:srgbClr val="1c1b1c"/>
                </a:solidFill>
                <a:latin typeface="Verdana"/>
                <a:ea typeface="DejaVu Sans"/>
              </a:rPr>
              <a:t>e</a:t>
            </a:r>
            <a:r>
              <a:rPr b="0" lang="pt-BR" sz="1400" spc="-131" strike="noStrike">
                <a:solidFill>
                  <a:srgbClr val="1c1b1c"/>
                </a:solidFill>
                <a:latin typeface="Verdana"/>
                <a:ea typeface="DejaVu Sans"/>
              </a:rPr>
              <a:t> </a:t>
            </a:r>
            <a:r>
              <a:rPr b="0" lang="pt-BR" sz="1400" spc="-12" strike="noStrike">
                <a:solidFill>
                  <a:srgbClr val="1c1b1c"/>
                </a:solidFill>
                <a:latin typeface="Verdana"/>
                <a:ea typeface="DejaVu Sans"/>
              </a:rPr>
              <a:t>(Que</a:t>
            </a:r>
            <a:r>
              <a:rPr b="0" lang="pt-BR" sz="1400" spc="-131" strike="noStrike">
                <a:solidFill>
                  <a:srgbClr val="1c1b1c"/>
                </a:solidFill>
                <a:latin typeface="Verdana"/>
                <a:ea typeface="DejaVu Sans"/>
              </a:rPr>
              <a:t> </a:t>
            </a:r>
            <a:r>
              <a:rPr b="0" lang="pt-BR" sz="1400" spc="-92" strike="noStrike">
                <a:solidFill>
                  <a:srgbClr val="1c1b1c"/>
                </a:solidFill>
                <a:latin typeface="Verdana"/>
                <a:ea typeface="DejaVu Sans"/>
              </a:rPr>
              <a:t>v</a:t>
            </a:r>
            <a:r>
              <a:rPr b="0" lang="pt-BR" sz="1400" spc="41" strike="noStrike">
                <a:solidFill>
                  <a:srgbClr val="1c1b1c"/>
                </a:solidFill>
                <a:latin typeface="Verdana"/>
                <a:ea typeface="DejaVu Sans"/>
              </a:rPr>
              <a:t>o</a:t>
            </a:r>
            <a:r>
              <a:rPr b="0" lang="pt-BR" sz="1400" spc="21" strike="noStrike">
                <a:solidFill>
                  <a:srgbClr val="1c1b1c"/>
                </a:solidFill>
                <a:latin typeface="Verdana"/>
                <a:ea typeface="DejaVu Sans"/>
              </a:rPr>
              <a:t>c</a:t>
            </a:r>
            <a:r>
              <a:rPr b="0" lang="pt-BR" sz="1400" spc="7" strike="noStrike">
                <a:solidFill>
                  <a:srgbClr val="1c1b1c"/>
                </a:solidFill>
                <a:latin typeface="Verdana"/>
                <a:ea typeface="DejaVu Sans"/>
              </a:rPr>
              <a:t>ê</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estabele</a:t>
            </a:r>
            <a:r>
              <a:rPr b="0" lang="pt-BR" sz="1400" spc="-7" strike="noStrike">
                <a:solidFill>
                  <a:srgbClr val="1c1b1c"/>
                </a:solidFill>
                <a:latin typeface="Verdana"/>
                <a:ea typeface="DejaVu Sans"/>
              </a:rPr>
              <a:t>c</a:t>
            </a:r>
            <a:r>
              <a:rPr b="0" lang="pt-BR" sz="1400" spc="-15" strike="noStrike">
                <a:solidFill>
                  <a:srgbClr val="1c1b1c"/>
                </a:solidFill>
                <a:latin typeface="Verdana"/>
                <a:ea typeface="DejaVu Sans"/>
              </a:rPr>
              <a:t>e</a:t>
            </a:r>
            <a:r>
              <a:rPr b="0" lang="pt-BR" sz="1400" spc="-32" strike="noStrike">
                <a:solidFill>
                  <a:srgbClr val="1c1b1c"/>
                </a:solidFill>
                <a:latin typeface="Verdana"/>
                <a:ea typeface="DejaVu Sans"/>
              </a:rPr>
              <a:t>r</a:t>
            </a:r>
            <a:r>
              <a:rPr b="0" lang="pt-BR" sz="1400" spc="-262" strike="noStrike">
                <a:solidFill>
                  <a:srgbClr val="1c1b1c"/>
                </a:solidFill>
                <a:latin typeface="Verdana"/>
                <a:ea typeface="DejaVu Sans"/>
              </a:rPr>
              <a:t>):</a:t>
            </a:r>
            <a:endParaRPr b="0" lang="pt-BR" sz="1400" spc="-1" strike="noStrike">
              <a:latin typeface="Arial"/>
            </a:endParaRPr>
          </a:p>
          <a:p>
            <a:pPr marL="12600" indent="457200">
              <a:lnSpc>
                <a:spcPct val="100000"/>
              </a:lnSpc>
              <a:spcBef>
                <a:spcPts val="54"/>
              </a:spcBef>
              <a:buNone/>
              <a:tabLst>
                <a:tab algn="l" pos="0"/>
              </a:tabLst>
            </a:pPr>
            <a:endParaRPr b="0" lang="pt-BR" sz="1750" spc="-1" strike="noStrike">
              <a:latin typeface="Arial"/>
            </a:endParaRPr>
          </a:p>
          <a:p>
            <a:pPr marL="139680" indent="-127800">
              <a:lnSpc>
                <a:spcPct val="100000"/>
              </a:lnSpc>
              <a:buClr>
                <a:srgbClr val="1c1b1c"/>
              </a:buClr>
              <a:buFont typeface="StarSymbol"/>
              <a:buChar char="*"/>
              <a:tabLst>
                <a:tab algn="l" pos="140400"/>
              </a:tabLst>
            </a:pPr>
            <a:r>
              <a:rPr b="1" lang="pt-BR" sz="1400" spc="-15" strike="noStrike">
                <a:solidFill>
                  <a:srgbClr val="1c1b1c"/>
                </a:solidFill>
                <a:latin typeface="Verdana"/>
                <a:ea typeface="DejaVu Sans"/>
              </a:rPr>
              <a:t>A</a:t>
            </a:r>
            <a:r>
              <a:rPr b="1" lang="pt-BR" sz="1400" spc="-86" strike="noStrike">
                <a:solidFill>
                  <a:srgbClr val="1c1b1c"/>
                </a:solidFill>
                <a:latin typeface="Verdana"/>
                <a:ea typeface="DejaVu Sans"/>
              </a:rPr>
              <a:t> </a:t>
            </a:r>
            <a:r>
              <a:rPr b="1" lang="pt-BR" sz="1400" spc="-52" strike="noStrike">
                <a:solidFill>
                  <a:srgbClr val="1c1b1c"/>
                </a:solidFill>
                <a:latin typeface="Verdana"/>
                <a:ea typeface="DejaVu Sans"/>
              </a:rPr>
              <a:t>Questã</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de</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Negóc</a:t>
            </a:r>
            <a:r>
              <a:rPr b="1" lang="pt-BR" sz="1400" spc="-100" strike="noStrike">
                <a:solidFill>
                  <a:srgbClr val="1c1b1c"/>
                </a:solidFill>
                <a:latin typeface="Verdana"/>
                <a:ea typeface="DejaVu Sans"/>
              </a:rPr>
              <a:t>io:</a:t>
            </a:r>
            <a:endParaRPr b="0" lang="pt-BR" sz="1400" spc="-1" strike="noStrike">
              <a:latin typeface="Arial"/>
            </a:endParaRPr>
          </a:p>
          <a:p>
            <a:pPr lvl="1" marL="220320" indent="-115560">
              <a:lnSpc>
                <a:spcPct val="100000"/>
              </a:lnSpc>
              <a:spcBef>
                <a:spcPts val="255"/>
              </a:spcBef>
              <a:buClr>
                <a:srgbClr val="1c1b1c"/>
              </a:buClr>
              <a:buFont typeface="StarSymbol"/>
              <a:buChar char="-"/>
              <a:tabLst>
                <a:tab algn="l" pos="220320"/>
              </a:tabLst>
            </a:pPr>
            <a:r>
              <a:rPr b="0" lang="pt-BR" sz="1400" spc="21" strike="noStrike">
                <a:solidFill>
                  <a:srgbClr val="1c1b1c"/>
                </a:solidFill>
                <a:latin typeface="Verdana"/>
                <a:ea typeface="DejaVu Sans"/>
              </a:rPr>
              <a:t>Qual</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a</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minha</a:t>
            </a:r>
            <a:r>
              <a:rPr b="0" lang="pt-BR" sz="1400" spc="-131" strike="noStrike">
                <a:solidFill>
                  <a:srgbClr val="1c1b1c"/>
                </a:solidFill>
                <a:latin typeface="Verdana"/>
                <a:ea typeface="DejaVu Sans"/>
              </a:rPr>
              <a:t> </a:t>
            </a:r>
            <a:r>
              <a:rPr b="0" lang="pt-BR" sz="1400" spc="29" strike="noStrike">
                <a:solidFill>
                  <a:srgbClr val="1c1b1c"/>
                </a:solidFill>
                <a:latin typeface="Verdana"/>
                <a:ea typeface="DejaVu Sans"/>
              </a:rPr>
              <a:t>met</a:t>
            </a:r>
            <a:r>
              <a:rPr b="0" lang="pt-BR" sz="1400" spc="-41" strike="noStrike">
                <a:solidFill>
                  <a:srgbClr val="1c1b1c"/>
                </a:solidFill>
                <a:latin typeface="Verdana"/>
                <a:ea typeface="DejaVu Sans"/>
              </a:rPr>
              <a:t>a</a:t>
            </a:r>
            <a:r>
              <a:rPr b="0" lang="pt-BR" sz="1400" spc="26" strike="noStrike">
                <a:solidFill>
                  <a:srgbClr val="1c1b1c"/>
                </a:solidFill>
                <a:latin typeface="Verdana"/>
                <a:ea typeface="DejaVu Sans"/>
              </a:rPr>
              <a:t>?</a:t>
            </a:r>
            <a:endParaRPr b="0" lang="pt-BR" sz="1400" spc="-1" strike="noStrike">
              <a:latin typeface="Arial"/>
            </a:endParaRPr>
          </a:p>
          <a:p>
            <a:pPr lvl="1" marL="220320" indent="-115560">
              <a:lnSpc>
                <a:spcPct val="100000"/>
              </a:lnSpc>
              <a:spcBef>
                <a:spcPts val="249"/>
              </a:spcBef>
              <a:buClr>
                <a:srgbClr val="1c1b1c"/>
              </a:buClr>
              <a:buFont typeface="StarSymbol"/>
              <a:buChar char="-"/>
              <a:tabLst>
                <a:tab algn="l" pos="220320"/>
              </a:tabLst>
            </a:pPr>
            <a:r>
              <a:rPr b="0" lang="pt-BR" sz="1400" spc="-12" strike="noStrike">
                <a:solidFill>
                  <a:srgbClr val="1c1b1c"/>
                </a:solidFill>
                <a:latin typeface="Verdana"/>
                <a:ea typeface="DejaVu Sans"/>
              </a:rPr>
              <a:t>C</a:t>
            </a:r>
            <a:r>
              <a:rPr b="0" lang="pt-BR" sz="1400" spc="55" strike="noStrike">
                <a:solidFill>
                  <a:srgbClr val="1c1b1c"/>
                </a:solidFill>
                <a:latin typeface="Verdana"/>
                <a:ea typeface="DejaVu Sans"/>
              </a:rPr>
              <a:t>omo</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posso</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c</a:t>
            </a:r>
            <a:r>
              <a:rPr b="0" lang="pt-BR" sz="1400" spc="15" strike="noStrike">
                <a:solidFill>
                  <a:srgbClr val="1c1b1c"/>
                </a:solidFill>
                <a:latin typeface="Verdana"/>
                <a:ea typeface="DejaVu Sans"/>
              </a:rPr>
              <a:t>hegar</a:t>
            </a:r>
            <a:r>
              <a:rPr b="0" lang="pt-BR" sz="1400" spc="26" strike="noStrike">
                <a:solidFill>
                  <a:srgbClr val="1c1b1c"/>
                </a:solidFill>
                <a:latin typeface="Verdana"/>
                <a:ea typeface="DejaVu Sans"/>
              </a:rPr>
              <a:t>?</a:t>
            </a:r>
            <a:endParaRPr b="0" lang="pt-BR" sz="1400" spc="-1" strike="noStrike">
              <a:latin typeface="Arial"/>
            </a:endParaRPr>
          </a:p>
          <a:p>
            <a:pPr>
              <a:lnSpc>
                <a:spcPct val="100000"/>
              </a:lnSpc>
              <a:spcBef>
                <a:spcPts val="54"/>
              </a:spcBef>
              <a:buNone/>
              <a:tabLst>
                <a:tab algn="l" pos="220320"/>
              </a:tabLst>
            </a:pPr>
            <a:endParaRPr b="0" lang="pt-BR" sz="1750" spc="-1" strike="noStrike">
              <a:latin typeface="Arial"/>
            </a:endParaRPr>
          </a:p>
          <a:p>
            <a:pPr marL="139680" indent="-127800">
              <a:lnSpc>
                <a:spcPct val="100000"/>
              </a:lnSpc>
              <a:buClr>
                <a:srgbClr val="1c1b1c"/>
              </a:buClr>
              <a:buFont typeface="StarSymbol"/>
              <a:buChar char="*"/>
              <a:tabLst>
                <a:tab algn="l" pos="140400"/>
              </a:tabLst>
            </a:pPr>
            <a:r>
              <a:rPr b="1" lang="pt-BR" sz="1400" spc="-12"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En</a:t>
            </a:r>
            <a:r>
              <a:rPr b="1" lang="pt-BR" sz="1400" spc="-46" strike="noStrike">
                <a:solidFill>
                  <a:srgbClr val="1c1b1c"/>
                </a:solidFill>
                <a:latin typeface="Verdana"/>
                <a:ea typeface="DejaVu Sans"/>
              </a:rPr>
              <a:t>t</a:t>
            </a:r>
            <a:r>
              <a:rPr b="1" lang="pt-BR" sz="1400" spc="-41" strike="noStrike">
                <a:solidFill>
                  <a:srgbClr val="1c1b1c"/>
                </a:solidFill>
                <a:latin typeface="Verdana"/>
                <a:ea typeface="DejaVu Sans"/>
              </a:rPr>
              <a:t>en</a:t>
            </a:r>
            <a:r>
              <a:rPr b="1" lang="pt-BR" sz="1400" spc="-32" strike="noStrike">
                <a:solidFill>
                  <a:srgbClr val="1c1b1c"/>
                </a:solidFill>
                <a:latin typeface="Verdana"/>
                <a:ea typeface="DejaVu Sans"/>
              </a:rPr>
              <a:t>dim</a:t>
            </a:r>
            <a:r>
              <a:rPr b="1" lang="pt-BR" sz="1400" spc="-41" strike="noStrike">
                <a:solidFill>
                  <a:srgbClr val="1c1b1c"/>
                </a:solidFill>
                <a:latin typeface="Verdana"/>
                <a:ea typeface="DejaVu Sans"/>
              </a:rPr>
              <a:t>en</a:t>
            </a:r>
            <a:r>
              <a:rPr b="1" lang="pt-BR" sz="1400" spc="-55" strike="noStrike">
                <a:solidFill>
                  <a:srgbClr val="1c1b1c"/>
                </a:solidFill>
                <a:latin typeface="Verdana"/>
                <a:ea typeface="DejaVu Sans"/>
              </a:rPr>
              <a:t>t</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Negó</a:t>
            </a:r>
            <a:r>
              <a:rPr b="1" lang="pt-BR" sz="1400" spc="-35" strike="noStrike">
                <a:solidFill>
                  <a:srgbClr val="1c1b1c"/>
                </a:solidFill>
                <a:latin typeface="Verdana"/>
                <a:ea typeface="DejaVu Sans"/>
              </a:rPr>
              <a:t>c</a:t>
            </a:r>
            <a:r>
              <a:rPr b="1" lang="pt-BR" sz="1400" spc="-100" strike="noStrike">
                <a:solidFill>
                  <a:srgbClr val="1c1b1c"/>
                </a:solidFill>
                <a:latin typeface="Verdana"/>
                <a:ea typeface="DejaVu Sans"/>
              </a:rPr>
              <a:t>io:</a:t>
            </a:r>
            <a:endParaRPr b="0" lang="pt-BR" sz="1400" spc="-1" strike="noStrike">
              <a:latin typeface="Arial"/>
            </a:endParaRPr>
          </a:p>
          <a:p>
            <a:pPr lvl="1" marL="220320" indent="-115560">
              <a:lnSpc>
                <a:spcPct val="100000"/>
              </a:lnSpc>
              <a:spcBef>
                <a:spcPts val="255"/>
              </a:spcBef>
              <a:buClr>
                <a:srgbClr val="1c1b1c"/>
              </a:buClr>
              <a:buFont typeface="Verdana"/>
              <a:buChar char="-"/>
              <a:tabLst>
                <a:tab algn="l" pos="220320"/>
              </a:tabLst>
            </a:pPr>
            <a:r>
              <a:rPr b="0" lang="pt-BR" sz="1400" spc="7" strike="noStrike">
                <a:solidFill>
                  <a:srgbClr val="1c1b1c"/>
                </a:solidFill>
                <a:latin typeface="Verdana"/>
                <a:ea typeface="DejaVu Sans"/>
              </a:rPr>
              <a:t>Quais</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dados</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eu</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t</a:t>
            </a:r>
            <a:r>
              <a:rPr b="0" lang="pt-BR" sz="1400" spc="35" strike="noStrike">
                <a:solidFill>
                  <a:srgbClr val="1c1b1c"/>
                </a:solidFill>
                <a:latin typeface="Verdana"/>
                <a:ea typeface="DejaVu Sans"/>
              </a:rPr>
              <a:t>enho</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disponí</a:t>
            </a:r>
            <a:r>
              <a:rPr b="0" lang="pt-BR" sz="1400" spc="-7" strike="noStrike">
                <a:solidFill>
                  <a:srgbClr val="1c1b1c"/>
                </a:solidFill>
                <a:latin typeface="Verdana"/>
                <a:ea typeface="DejaVu Sans"/>
              </a:rPr>
              <a:t>v</a:t>
            </a:r>
            <a:r>
              <a:rPr b="0" lang="pt-BR" sz="1400" spc="7" strike="noStrike">
                <a:solidFill>
                  <a:srgbClr val="1c1b1c"/>
                </a:solidFill>
                <a:latin typeface="Verdana"/>
                <a:ea typeface="DejaVu Sans"/>
              </a:rPr>
              <a:t>el?</a:t>
            </a:r>
            <a:endParaRPr b="0" lang="pt-BR" sz="1400" spc="-1" strike="noStrike">
              <a:latin typeface="Arial"/>
            </a:endParaRPr>
          </a:p>
          <a:p>
            <a:pPr lvl="1" marL="220320" indent="-115560">
              <a:lnSpc>
                <a:spcPct val="100000"/>
              </a:lnSpc>
              <a:spcBef>
                <a:spcPts val="249"/>
              </a:spcBef>
              <a:buClr>
                <a:srgbClr val="1c1b1c"/>
              </a:buClr>
              <a:buFont typeface="Verdana"/>
              <a:buChar char="-"/>
              <a:tabLst>
                <a:tab algn="l" pos="220320"/>
              </a:tabLst>
            </a:pPr>
            <a:r>
              <a:rPr b="0" lang="pt-BR" sz="1400" spc="-1" strike="noStrike">
                <a:solidFill>
                  <a:srgbClr val="1c1b1c"/>
                </a:solidFill>
                <a:latin typeface="Verdana"/>
                <a:ea typeface="DejaVu Sans"/>
              </a:rPr>
              <a:t>Eles</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são</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relevantes</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para</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o</a:t>
            </a:r>
            <a:r>
              <a:rPr b="0" lang="pt-BR" sz="1400" spc="-126" strike="noStrike">
                <a:solidFill>
                  <a:srgbClr val="1c1b1c"/>
                </a:solidFill>
                <a:latin typeface="Verdana"/>
                <a:ea typeface="DejaVu Sans"/>
              </a:rPr>
              <a:t> </a:t>
            </a:r>
            <a:r>
              <a:rPr b="0" lang="pt-BR" sz="1400" spc="15" strike="noStrike">
                <a:solidFill>
                  <a:srgbClr val="1c1b1c"/>
                </a:solidFill>
                <a:latin typeface="Verdana"/>
                <a:ea typeface="DejaVu Sans"/>
              </a:rPr>
              <a:t>problema?</a:t>
            </a:r>
            <a:endParaRPr b="0" lang="pt-BR" sz="1400" spc="-1" strike="noStrike">
              <a:latin typeface="Arial"/>
            </a:endParaRPr>
          </a:p>
          <a:p>
            <a:pPr lvl="1" marL="220320" indent="-115560">
              <a:lnSpc>
                <a:spcPct val="100000"/>
              </a:lnSpc>
              <a:spcBef>
                <a:spcPts val="255"/>
              </a:spcBef>
              <a:buClr>
                <a:srgbClr val="1c1b1c"/>
              </a:buClr>
              <a:buFont typeface="Verdana"/>
              <a:buChar char="-"/>
              <a:tabLst>
                <a:tab algn="l" pos="220320"/>
              </a:tabLst>
            </a:pPr>
            <a:r>
              <a:rPr b="0" lang="pt-BR" sz="1400" spc="-1" strike="noStrike">
                <a:solidFill>
                  <a:srgbClr val="1c1b1c"/>
                </a:solidFill>
                <a:latin typeface="Verdana"/>
                <a:ea typeface="DejaVu Sans"/>
              </a:rPr>
              <a:t>Eles</a:t>
            </a:r>
            <a:r>
              <a:rPr b="0" lang="pt-BR" sz="1400" spc="-131" strike="noStrike">
                <a:solidFill>
                  <a:srgbClr val="1c1b1c"/>
                </a:solidFill>
                <a:latin typeface="Verdana"/>
                <a:ea typeface="DejaVu Sans"/>
              </a:rPr>
              <a:t> </a:t>
            </a:r>
            <a:r>
              <a:rPr b="0" lang="pt-BR" sz="1400" spc="60" strike="noStrike">
                <a:solidFill>
                  <a:srgbClr val="1c1b1c"/>
                </a:solidFill>
                <a:latin typeface="Verdana"/>
                <a:ea typeface="DejaVu Sans"/>
              </a:rPr>
              <a:t>me</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trazem</a:t>
            </a:r>
            <a:r>
              <a:rPr b="0" lang="pt-BR" sz="1400" spc="-131" strike="noStrike">
                <a:solidFill>
                  <a:srgbClr val="1c1b1c"/>
                </a:solidFill>
                <a:latin typeface="Verdana"/>
                <a:ea typeface="DejaVu Sans"/>
              </a:rPr>
              <a:t> </a:t>
            </a:r>
            <a:r>
              <a:rPr b="0" lang="pt-BR" sz="1400" spc="46" strike="noStrike">
                <a:solidFill>
                  <a:srgbClr val="1c1b1c"/>
                </a:solidFill>
                <a:latin typeface="Verdana"/>
                <a:ea typeface="DejaVu Sans"/>
              </a:rPr>
              <a:t>uma</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solução</a:t>
            </a:r>
            <a:r>
              <a:rPr b="0" lang="pt-BR" sz="1400" spc="-126" strike="noStrike">
                <a:solidFill>
                  <a:srgbClr val="1c1b1c"/>
                </a:solidFill>
                <a:latin typeface="Verdana"/>
                <a:ea typeface="DejaVu Sans"/>
              </a:rPr>
              <a:t> </a:t>
            </a:r>
            <a:r>
              <a:rPr b="0" lang="pt-BR" sz="1400" spc="-7" strike="noStrike">
                <a:solidFill>
                  <a:srgbClr val="1c1b1c"/>
                </a:solidFill>
                <a:latin typeface="Verdana"/>
                <a:ea typeface="DejaVu Sans"/>
              </a:rPr>
              <a:t>direta?</a:t>
            </a:r>
            <a:endParaRPr b="0" lang="pt-BR" sz="1400" spc="-1" strike="noStrike">
              <a:latin typeface="Arial"/>
            </a:endParaRPr>
          </a:p>
          <a:p>
            <a:pPr lvl="1" marL="220320" indent="-115560">
              <a:lnSpc>
                <a:spcPct val="100000"/>
              </a:lnSpc>
              <a:spcBef>
                <a:spcPts val="249"/>
              </a:spcBef>
              <a:buClr>
                <a:srgbClr val="1c1b1c"/>
              </a:buClr>
              <a:buFont typeface="Verdana"/>
              <a:buChar char="-"/>
              <a:tabLst>
                <a:tab algn="l" pos="220320"/>
              </a:tabLst>
            </a:pPr>
            <a:r>
              <a:rPr b="0" lang="pt-BR" sz="1400" spc="21" strike="noStrike">
                <a:solidFill>
                  <a:srgbClr val="1c1b1c"/>
                </a:solidFill>
                <a:latin typeface="Verdana"/>
                <a:ea typeface="DejaVu Sans"/>
              </a:rPr>
              <a:t>Qual</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o</a:t>
            </a:r>
            <a:r>
              <a:rPr b="0" lang="pt-BR" sz="1400" spc="-131" strike="noStrike">
                <a:solidFill>
                  <a:srgbClr val="1c1b1c"/>
                </a:solidFill>
                <a:latin typeface="Verdana"/>
                <a:ea typeface="DejaVu Sans"/>
              </a:rPr>
              <a:t> </a:t>
            </a:r>
            <a:r>
              <a:rPr b="0" lang="pt-BR" sz="1400" spc="55" strike="noStrike">
                <a:solidFill>
                  <a:srgbClr val="1c1b1c"/>
                </a:solidFill>
                <a:latin typeface="Verdana"/>
                <a:ea typeface="DejaVu Sans"/>
              </a:rPr>
              <a:t>meu</a:t>
            </a:r>
            <a:r>
              <a:rPr b="0" lang="pt-BR" sz="1400" spc="-131" strike="noStrike">
                <a:solidFill>
                  <a:srgbClr val="1c1b1c"/>
                </a:solidFill>
                <a:latin typeface="Verdana"/>
                <a:ea typeface="DejaVu Sans"/>
              </a:rPr>
              <a:t> </a:t>
            </a:r>
            <a:r>
              <a:rPr b="0" lang="pt-BR" sz="1400" spc="-12" strike="noStrike">
                <a:solidFill>
                  <a:srgbClr val="1c1b1c"/>
                </a:solidFill>
                <a:latin typeface="Verdana"/>
                <a:ea typeface="DejaVu Sans"/>
              </a:rPr>
              <a:t>se</a:t>
            </a:r>
            <a:r>
              <a:rPr b="0" lang="pt-BR" sz="1400" spc="-35" strike="noStrike">
                <a:solidFill>
                  <a:srgbClr val="1c1b1c"/>
                </a:solidFill>
                <a:latin typeface="Verdana"/>
                <a:ea typeface="DejaVu Sans"/>
              </a:rPr>
              <a:t>t</a:t>
            </a:r>
            <a:r>
              <a:rPr b="0" lang="pt-BR" sz="1400" spc="-7" strike="noStrike">
                <a:solidFill>
                  <a:srgbClr val="1c1b1c"/>
                </a:solidFill>
                <a:latin typeface="Verdana"/>
                <a:ea typeface="DejaVu Sans"/>
              </a:rPr>
              <a:t>or</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ou</a:t>
            </a:r>
            <a:r>
              <a:rPr b="0" lang="pt-BR" sz="1400" spc="-131" strike="noStrike">
                <a:solidFill>
                  <a:srgbClr val="1c1b1c"/>
                </a:solidFill>
                <a:latin typeface="Verdana"/>
                <a:ea typeface="DejaVu Sans"/>
              </a:rPr>
              <a:t> </a:t>
            </a:r>
            <a:r>
              <a:rPr b="0" lang="pt-BR" sz="1400" spc="-111" strike="noStrike">
                <a:solidFill>
                  <a:srgbClr val="1c1b1c"/>
                </a:solidFill>
                <a:latin typeface="Verdana"/>
                <a:ea typeface="DejaVu Sans"/>
              </a:rPr>
              <a:t>r</a:t>
            </a:r>
            <a:r>
              <a:rPr b="0" lang="pt-BR" sz="1400" spc="29" strike="noStrike">
                <a:solidFill>
                  <a:srgbClr val="1c1b1c"/>
                </a:solidFill>
                <a:latin typeface="Verdana"/>
                <a:ea typeface="DejaVu Sans"/>
              </a:rPr>
              <a:t>ange</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de</a:t>
            </a:r>
            <a:r>
              <a:rPr b="0" lang="pt-BR" sz="1400" spc="-131" strike="noStrike">
                <a:solidFill>
                  <a:srgbClr val="1c1b1c"/>
                </a:solidFill>
                <a:latin typeface="Verdana"/>
                <a:ea typeface="DejaVu Sans"/>
              </a:rPr>
              <a:t> </a:t>
            </a:r>
            <a:r>
              <a:rPr b="0" lang="pt-BR" sz="1400" spc="46" strike="noStrike">
                <a:solidFill>
                  <a:srgbClr val="1c1b1c"/>
                </a:solidFill>
                <a:latin typeface="Verdana"/>
                <a:ea typeface="DejaVu Sans"/>
              </a:rPr>
              <a:t>negó</a:t>
            </a:r>
            <a:r>
              <a:rPr b="0" lang="pt-BR" sz="1400" spc="21" strike="noStrike">
                <a:solidFill>
                  <a:srgbClr val="1c1b1c"/>
                </a:solidFill>
                <a:latin typeface="Verdana"/>
                <a:ea typeface="DejaVu Sans"/>
              </a:rPr>
              <a:t>c</a:t>
            </a:r>
            <a:r>
              <a:rPr b="0" lang="pt-BR" sz="1400" spc="1" strike="noStrike">
                <a:solidFill>
                  <a:srgbClr val="1c1b1c"/>
                </a:solidFill>
                <a:latin typeface="Verdana"/>
                <a:ea typeface="DejaVu Sans"/>
              </a:rPr>
              <a:t>i</a:t>
            </a:r>
            <a:r>
              <a:rPr b="0" lang="pt-BR" sz="1400" spc="-60" strike="noStrike">
                <a:solidFill>
                  <a:srgbClr val="1c1b1c"/>
                </a:solidFill>
                <a:latin typeface="Verdana"/>
                <a:ea typeface="DejaVu Sans"/>
              </a:rPr>
              <a:t>o</a:t>
            </a:r>
            <a:r>
              <a:rPr b="0" lang="pt-BR" sz="1400" spc="26" strike="noStrike">
                <a:solidFill>
                  <a:srgbClr val="1c1b1c"/>
                </a:solidFill>
                <a:latin typeface="Verdana"/>
                <a:ea typeface="DejaVu Sans"/>
              </a:rPr>
              <a:t>?</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object 2"/>
          <p:cNvSpPr/>
          <p:nvPr/>
        </p:nvSpPr>
        <p:spPr>
          <a:xfrm>
            <a:off x="913320" y="303120"/>
            <a:ext cx="6517440" cy="4658040"/>
          </a:xfrm>
          <a:prstGeom prst="rect">
            <a:avLst/>
          </a:prstGeom>
          <a:noFill/>
          <a:ln w="0">
            <a:noFill/>
          </a:ln>
        </p:spPr>
        <p:style>
          <a:lnRef idx="0"/>
          <a:fillRef idx="0"/>
          <a:effectRef idx="0"/>
          <a:fontRef idx="minor"/>
        </p:style>
        <p:txBody>
          <a:bodyPr lIns="0" rIns="0" tIns="44280" bIns="0" anchor="t">
            <a:spAutoFit/>
          </a:bodyPr>
          <a:p>
            <a:pPr marL="12600">
              <a:lnSpc>
                <a:spcPct val="100000"/>
              </a:lnSpc>
              <a:spcBef>
                <a:spcPts val="349"/>
              </a:spcBef>
              <a:buNone/>
            </a:pPr>
            <a:r>
              <a:rPr b="1" lang="pt-BR" sz="1400" spc="-392" strike="noStrike">
                <a:solidFill>
                  <a:srgbClr val="1c1b1c"/>
                </a:solidFill>
                <a:latin typeface="Verdana"/>
                <a:ea typeface="DejaVu Sans"/>
              </a:rPr>
              <a:t>*</a:t>
            </a:r>
            <a:r>
              <a:rPr b="1" lang="pt-BR" sz="1400" spc="-86" strike="noStrike">
                <a:solidFill>
                  <a:srgbClr val="1c1b1c"/>
                </a:solidFill>
                <a:latin typeface="Verdana"/>
                <a:ea typeface="DejaVu Sans"/>
              </a:rPr>
              <a:t> </a:t>
            </a:r>
            <a:r>
              <a:rPr b="1" lang="pt-BR" sz="1400" spc="-15" strike="noStrike">
                <a:solidFill>
                  <a:srgbClr val="1c1b1c"/>
                </a:solidFill>
                <a:latin typeface="Verdana"/>
                <a:ea typeface="DejaVu Sans"/>
              </a:rPr>
              <a:t>A</a:t>
            </a:r>
            <a:r>
              <a:rPr b="1" lang="pt-BR" sz="1400" spc="-86" strike="noStrike">
                <a:solidFill>
                  <a:srgbClr val="1c1b1c"/>
                </a:solidFill>
                <a:latin typeface="Verdana"/>
                <a:ea typeface="DejaVu Sans"/>
              </a:rPr>
              <a:t> </a:t>
            </a:r>
            <a:r>
              <a:rPr b="1" lang="pt-BR" sz="1400" spc="-21" strike="noStrike">
                <a:solidFill>
                  <a:srgbClr val="1c1b1c"/>
                </a:solidFill>
                <a:latin typeface="Verdana"/>
                <a:ea typeface="DejaVu Sans"/>
              </a:rPr>
              <a:t>C</a:t>
            </a:r>
            <a:r>
              <a:rPr b="1" lang="pt-BR" sz="1400" spc="-52" strike="noStrike">
                <a:solidFill>
                  <a:srgbClr val="1c1b1c"/>
                </a:solidFill>
                <a:latin typeface="Verdana"/>
                <a:ea typeface="DejaVu Sans"/>
              </a:rPr>
              <a:t>oleta</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de</a:t>
            </a:r>
            <a:r>
              <a:rPr b="1" lang="pt-BR" sz="1400" spc="-86" strike="noStrike">
                <a:solidFill>
                  <a:srgbClr val="1c1b1c"/>
                </a:solidFill>
                <a:latin typeface="Verdana"/>
                <a:ea typeface="DejaVu Sans"/>
              </a:rPr>
              <a:t> </a:t>
            </a:r>
            <a:r>
              <a:rPr b="1" lang="pt-BR" sz="1400" spc="-41" strike="noStrike">
                <a:solidFill>
                  <a:srgbClr val="1c1b1c"/>
                </a:solidFill>
                <a:latin typeface="Verdana"/>
                <a:ea typeface="DejaVu Sans"/>
              </a:rPr>
              <a:t>Da</a:t>
            </a:r>
            <a:r>
              <a:rPr b="1" lang="pt-BR" sz="1400" spc="-86" strike="noStrike">
                <a:solidFill>
                  <a:srgbClr val="1c1b1c"/>
                </a:solidFill>
                <a:latin typeface="Verdana"/>
                <a:ea typeface="DejaVu Sans"/>
              </a:rPr>
              <a:t>dos:</a:t>
            </a:r>
            <a:endParaRPr b="0" lang="pt-BR" sz="1400" spc="-1" strike="noStrike">
              <a:latin typeface="Arial"/>
            </a:endParaRPr>
          </a:p>
          <a:p>
            <a:pPr marL="173520" indent="-114840">
              <a:lnSpc>
                <a:spcPct val="100000"/>
              </a:lnSpc>
              <a:spcBef>
                <a:spcPts val="255"/>
              </a:spcBef>
              <a:buClr>
                <a:srgbClr val="1c1b1c"/>
              </a:buClr>
              <a:buFont typeface="StarSymbol"/>
              <a:buChar char="-"/>
              <a:tabLst>
                <a:tab algn="l" pos="173880"/>
              </a:tabLst>
            </a:pPr>
            <a:r>
              <a:rPr b="0" lang="pt-BR" sz="1400" spc="7" strike="noStrike">
                <a:solidFill>
                  <a:srgbClr val="1c1b1c"/>
                </a:solidFill>
                <a:latin typeface="Verdana"/>
                <a:ea typeface="DejaVu Sans"/>
              </a:rPr>
              <a:t>Os</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dados</a:t>
            </a:r>
            <a:r>
              <a:rPr b="0" lang="pt-BR" sz="1400" spc="-131" strike="noStrike">
                <a:solidFill>
                  <a:srgbClr val="1c1b1c"/>
                </a:solidFill>
                <a:latin typeface="Verdana"/>
                <a:ea typeface="DejaVu Sans"/>
              </a:rPr>
              <a:t> </a:t>
            </a:r>
            <a:r>
              <a:rPr b="0" lang="pt-BR" sz="1400" spc="41" strike="noStrike">
                <a:solidFill>
                  <a:srgbClr val="1c1b1c"/>
                </a:solidFill>
                <a:latin typeface="Verdana"/>
                <a:ea typeface="DejaVu Sans"/>
              </a:rPr>
              <a:t>que</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eu</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t</a:t>
            </a:r>
            <a:r>
              <a:rPr b="0" lang="pt-BR" sz="1400" spc="35" strike="noStrike">
                <a:solidFill>
                  <a:srgbClr val="1c1b1c"/>
                </a:solidFill>
                <a:latin typeface="Verdana"/>
                <a:ea typeface="DejaVu Sans"/>
              </a:rPr>
              <a:t>enho</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f</a:t>
            </a:r>
            <a:r>
              <a:rPr b="0" lang="pt-BR" sz="1400" spc="-21" strike="noStrike">
                <a:solidFill>
                  <a:srgbClr val="1c1b1c"/>
                </a:solidFill>
                <a:latin typeface="Verdana"/>
                <a:ea typeface="DejaVu Sans"/>
              </a:rPr>
              <a:t>a</a:t>
            </a:r>
            <a:r>
              <a:rPr b="0" lang="pt-BR" sz="1400" spc="-35" strike="noStrike">
                <a:solidFill>
                  <a:srgbClr val="1c1b1c"/>
                </a:solidFill>
                <a:latin typeface="Verdana"/>
                <a:ea typeface="DejaVu Sans"/>
              </a:rPr>
              <a:t>z</a:t>
            </a:r>
            <a:r>
              <a:rPr b="0" lang="pt-BR" sz="1400" spc="60" strike="noStrike">
                <a:solidFill>
                  <a:srgbClr val="1c1b1c"/>
                </a:solidFill>
                <a:latin typeface="Verdana"/>
                <a:ea typeface="DejaVu Sans"/>
              </a:rPr>
              <a:t>em</a:t>
            </a:r>
            <a:r>
              <a:rPr b="0" lang="pt-BR" sz="1400" spc="-131" strike="noStrike">
                <a:solidFill>
                  <a:srgbClr val="1c1b1c"/>
                </a:solidFill>
                <a:latin typeface="Verdana"/>
                <a:ea typeface="DejaVu Sans"/>
              </a:rPr>
              <a:t> </a:t>
            </a:r>
            <a:r>
              <a:rPr b="0" lang="pt-BR" sz="1400" spc="9" strike="noStrike">
                <a:solidFill>
                  <a:srgbClr val="1c1b1c"/>
                </a:solidFill>
                <a:latin typeface="Verdana"/>
                <a:ea typeface="DejaVu Sans"/>
              </a:rPr>
              <a:t>sentid</a:t>
            </a:r>
            <a:r>
              <a:rPr b="0" lang="pt-BR" sz="1400" spc="-52" strike="noStrike">
                <a:solidFill>
                  <a:srgbClr val="1c1b1c"/>
                </a:solidFill>
                <a:latin typeface="Verdana"/>
                <a:ea typeface="DejaVu Sans"/>
              </a:rPr>
              <a:t>o</a:t>
            </a:r>
            <a:r>
              <a:rPr b="0" lang="pt-BR" sz="1400" spc="26" strike="noStrike">
                <a:solidFill>
                  <a:srgbClr val="1c1b1c"/>
                </a:solidFill>
                <a:latin typeface="Verdana"/>
                <a:ea typeface="DejaVu Sans"/>
              </a:rPr>
              <a:t>?</a:t>
            </a:r>
            <a:endParaRPr b="0" lang="pt-BR" sz="1400" spc="-1" strike="noStrike">
              <a:latin typeface="Arial"/>
            </a:endParaRPr>
          </a:p>
          <a:p>
            <a:pPr marL="173520" indent="-114840">
              <a:lnSpc>
                <a:spcPct val="100000"/>
              </a:lnSpc>
              <a:spcBef>
                <a:spcPts val="249"/>
              </a:spcBef>
              <a:buClr>
                <a:srgbClr val="1c1b1c"/>
              </a:buClr>
              <a:buFont typeface="StarSymbol"/>
              <a:buChar char="-"/>
              <a:tabLst>
                <a:tab algn="l" pos="173880"/>
              </a:tabLst>
            </a:pPr>
            <a:r>
              <a:rPr b="0" lang="pt-BR" sz="1400" spc="29" strike="noStrike">
                <a:solidFill>
                  <a:srgbClr val="1c1b1c"/>
                </a:solidFill>
                <a:latin typeface="Verdana"/>
                <a:ea typeface="DejaVu Sans"/>
              </a:rPr>
              <a:t>E</a:t>
            </a:r>
            <a:r>
              <a:rPr b="0" lang="pt-BR" sz="1400" spc="-7" strike="noStrike">
                <a:solidFill>
                  <a:srgbClr val="1c1b1c"/>
                </a:solidFill>
                <a:latin typeface="Verdana"/>
                <a:ea typeface="DejaVu Sans"/>
              </a:rPr>
              <a:t>stão</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no</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f</a:t>
            </a:r>
            <a:r>
              <a:rPr b="0" lang="pt-BR" sz="1400" spc="-7" strike="noStrike">
                <a:solidFill>
                  <a:srgbClr val="1c1b1c"/>
                </a:solidFill>
                <a:latin typeface="Verdana"/>
                <a:ea typeface="DejaVu Sans"/>
              </a:rPr>
              <a:t>o</a:t>
            </a:r>
            <a:r>
              <a:rPr b="0" lang="pt-BR" sz="1400" spc="-21" strike="noStrike">
                <a:solidFill>
                  <a:srgbClr val="1c1b1c"/>
                </a:solidFill>
                <a:latin typeface="Verdana"/>
                <a:ea typeface="DejaVu Sans"/>
              </a:rPr>
              <a:t>r</a:t>
            </a:r>
            <a:r>
              <a:rPr b="0" lang="pt-BR" sz="1400" spc="46" strike="noStrike">
                <a:solidFill>
                  <a:srgbClr val="1c1b1c"/>
                </a:solidFill>
                <a:latin typeface="Verdana"/>
                <a:ea typeface="DejaVu Sans"/>
              </a:rPr>
              <a:t>ma</a:t>
            </a:r>
            <a:r>
              <a:rPr b="0" lang="pt-BR" sz="1400" spc="-7" strike="noStrike">
                <a:solidFill>
                  <a:srgbClr val="1c1b1c"/>
                </a:solidFill>
                <a:latin typeface="Verdana"/>
                <a:ea typeface="DejaVu Sans"/>
              </a:rPr>
              <a:t>t</a:t>
            </a:r>
            <a:r>
              <a:rPr b="0" lang="pt-BR" sz="1400" spc="21" strike="noStrike">
                <a:solidFill>
                  <a:srgbClr val="1c1b1c"/>
                </a:solidFill>
                <a:latin typeface="Verdana"/>
                <a:ea typeface="DejaVu Sans"/>
              </a:rPr>
              <a:t>o</a:t>
            </a:r>
            <a:r>
              <a:rPr b="0" lang="pt-BR" sz="1400" spc="-131" strike="noStrike">
                <a:solidFill>
                  <a:srgbClr val="1c1b1c"/>
                </a:solidFill>
                <a:latin typeface="Verdana"/>
                <a:ea typeface="DejaVu Sans"/>
              </a:rPr>
              <a:t> </a:t>
            </a:r>
            <a:r>
              <a:rPr b="0" lang="pt-BR" sz="1400" spc="41" strike="noStrike">
                <a:solidFill>
                  <a:srgbClr val="1c1b1c"/>
                </a:solidFill>
                <a:latin typeface="Verdana"/>
                <a:ea typeface="DejaVu Sans"/>
              </a:rPr>
              <a:t>que</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eu</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gosta</a:t>
            </a:r>
            <a:r>
              <a:rPr b="0" lang="pt-BR" sz="1400" spc="-12" strike="noStrike">
                <a:solidFill>
                  <a:srgbClr val="1c1b1c"/>
                </a:solidFill>
                <a:latin typeface="Verdana"/>
                <a:ea typeface="DejaVu Sans"/>
              </a:rPr>
              <a:t>ri</a:t>
            </a:r>
            <a:r>
              <a:rPr b="0" lang="pt-BR" sz="1400" spc="-92" strike="noStrike">
                <a:solidFill>
                  <a:srgbClr val="1c1b1c"/>
                </a:solidFill>
                <a:latin typeface="Verdana"/>
                <a:ea typeface="DejaVu Sans"/>
              </a:rPr>
              <a:t>a</a:t>
            </a:r>
            <a:r>
              <a:rPr b="0" lang="pt-BR" sz="1400" spc="26" strike="noStrike">
                <a:solidFill>
                  <a:srgbClr val="1c1b1c"/>
                </a:solidFill>
                <a:latin typeface="Verdana"/>
                <a:ea typeface="DejaVu Sans"/>
              </a:rPr>
              <a:t>?</a:t>
            </a:r>
            <a:endParaRPr b="0" lang="pt-BR" sz="1400" spc="-1" strike="noStrike">
              <a:latin typeface="Arial"/>
            </a:endParaRPr>
          </a:p>
          <a:p>
            <a:pPr marL="173520" indent="-114840">
              <a:lnSpc>
                <a:spcPct val="100000"/>
              </a:lnSpc>
              <a:spcBef>
                <a:spcPts val="249"/>
              </a:spcBef>
              <a:buClr>
                <a:srgbClr val="1c1b1c"/>
              </a:buClr>
              <a:buFont typeface="StarSymbol"/>
              <a:buChar char="-"/>
              <a:tabLst>
                <a:tab algn="l" pos="173880"/>
              </a:tabLst>
            </a:pPr>
            <a:r>
              <a:rPr b="0" lang="pt-BR" sz="1400" spc="66" strike="noStrike">
                <a:solidFill>
                  <a:srgbClr val="1c1b1c"/>
                </a:solidFill>
                <a:latin typeface="Verdana"/>
                <a:ea typeface="DejaVu Sans"/>
              </a:rPr>
              <a:t>O</a:t>
            </a:r>
            <a:r>
              <a:rPr b="0" lang="pt-BR" sz="1400" spc="-131" strike="noStrike">
                <a:solidFill>
                  <a:srgbClr val="1c1b1c"/>
                </a:solidFill>
                <a:latin typeface="Verdana"/>
                <a:ea typeface="DejaVu Sans"/>
              </a:rPr>
              <a:t> </a:t>
            </a:r>
            <a:r>
              <a:rPr b="0" lang="pt-BR" sz="1400" spc="41" strike="noStrike">
                <a:solidFill>
                  <a:srgbClr val="1c1b1c"/>
                </a:solidFill>
                <a:latin typeface="Verdana"/>
                <a:ea typeface="DejaVu Sans"/>
              </a:rPr>
              <a:t>que</a:t>
            </a:r>
            <a:r>
              <a:rPr b="0" lang="pt-BR" sz="1400" spc="-126" strike="noStrike">
                <a:solidFill>
                  <a:srgbClr val="1c1b1c"/>
                </a:solidFill>
                <a:latin typeface="Verdana"/>
                <a:ea typeface="DejaVu Sans"/>
              </a:rPr>
              <a:t> </a:t>
            </a:r>
            <a:r>
              <a:rPr b="0" lang="pt-BR" sz="1400" spc="7" strike="noStrike">
                <a:solidFill>
                  <a:srgbClr val="1c1b1c"/>
                </a:solidFill>
                <a:latin typeface="Verdana"/>
                <a:ea typeface="DejaVu Sans"/>
              </a:rPr>
              <a:t>mais</a:t>
            </a:r>
            <a:r>
              <a:rPr b="0" lang="pt-BR" sz="1400" spc="-126" strike="noStrike">
                <a:solidFill>
                  <a:srgbClr val="1c1b1c"/>
                </a:solidFill>
                <a:latin typeface="Verdana"/>
                <a:ea typeface="DejaVu Sans"/>
              </a:rPr>
              <a:t> </a:t>
            </a:r>
            <a:r>
              <a:rPr b="0" lang="pt-BR" sz="1400" spc="26" strike="noStrike">
                <a:solidFill>
                  <a:srgbClr val="1c1b1c"/>
                </a:solidFill>
                <a:latin typeface="Verdana"/>
                <a:ea typeface="DejaVu Sans"/>
              </a:rPr>
              <a:t>eu</a:t>
            </a:r>
            <a:r>
              <a:rPr b="0" lang="pt-BR" sz="1400" spc="-126" strike="noStrike">
                <a:solidFill>
                  <a:srgbClr val="1c1b1c"/>
                </a:solidFill>
                <a:latin typeface="Verdana"/>
                <a:ea typeface="DejaVu Sans"/>
              </a:rPr>
              <a:t> </a:t>
            </a:r>
            <a:r>
              <a:rPr b="0" lang="pt-BR" sz="1400" spc="21" strike="noStrike">
                <a:solidFill>
                  <a:srgbClr val="1c1b1c"/>
                </a:solidFill>
                <a:latin typeface="Verdana"/>
                <a:ea typeface="DejaVu Sans"/>
              </a:rPr>
              <a:t>consigo</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obter</a:t>
            </a:r>
            <a:r>
              <a:rPr b="0" lang="pt-BR" sz="1400" spc="-126" strike="noStrike">
                <a:solidFill>
                  <a:srgbClr val="1c1b1c"/>
                </a:solidFill>
                <a:latin typeface="Verdana"/>
                <a:ea typeface="DejaVu Sans"/>
              </a:rPr>
              <a:t> </a:t>
            </a:r>
            <a:r>
              <a:rPr b="0" lang="pt-BR" sz="1400" spc="35" strike="noStrike">
                <a:solidFill>
                  <a:srgbClr val="1c1b1c"/>
                </a:solidFill>
                <a:latin typeface="Verdana"/>
                <a:ea typeface="DejaVu Sans"/>
              </a:rPr>
              <a:t>de</a:t>
            </a:r>
            <a:r>
              <a:rPr b="0" lang="pt-BR" sz="1400" spc="-126" strike="noStrike">
                <a:solidFill>
                  <a:srgbClr val="1c1b1c"/>
                </a:solidFill>
                <a:latin typeface="Verdana"/>
                <a:ea typeface="DejaVu Sans"/>
              </a:rPr>
              <a:t> </a:t>
            </a:r>
            <a:r>
              <a:rPr b="0" lang="pt-BR" sz="1400" spc="9" strike="noStrike">
                <a:solidFill>
                  <a:srgbClr val="1c1b1c"/>
                </a:solidFill>
                <a:latin typeface="Verdana"/>
                <a:ea typeface="DejaVu Sans"/>
              </a:rPr>
              <a:t>informação</a:t>
            </a:r>
            <a:r>
              <a:rPr b="0" lang="pt-BR" sz="1400" spc="-126" strike="noStrike">
                <a:solidFill>
                  <a:srgbClr val="1c1b1c"/>
                </a:solidFill>
                <a:latin typeface="Verdana"/>
                <a:ea typeface="DejaVu Sans"/>
              </a:rPr>
              <a:t> </a:t>
            </a:r>
            <a:r>
              <a:rPr b="0" lang="pt-BR" sz="1400" spc="-7" strike="noStrike">
                <a:solidFill>
                  <a:srgbClr val="1c1b1c"/>
                </a:solidFill>
                <a:latin typeface="Verdana"/>
                <a:ea typeface="DejaVu Sans"/>
              </a:rPr>
              <a:t>destes</a:t>
            </a:r>
            <a:r>
              <a:rPr b="0" lang="pt-BR" sz="1400" spc="-126" strike="noStrike">
                <a:solidFill>
                  <a:srgbClr val="1c1b1c"/>
                </a:solidFill>
                <a:latin typeface="Verdana"/>
                <a:ea typeface="DejaVu Sans"/>
              </a:rPr>
              <a:t> </a:t>
            </a:r>
            <a:r>
              <a:rPr b="0" lang="pt-BR" sz="1400" spc="15" strike="noStrike">
                <a:solidFill>
                  <a:srgbClr val="1c1b1c"/>
                </a:solidFill>
                <a:latin typeface="Verdana"/>
                <a:ea typeface="DejaVu Sans"/>
              </a:rPr>
              <a:t>dados?</a:t>
            </a:r>
            <a:endParaRPr b="0" lang="pt-BR" sz="1400" spc="-1" strike="noStrike">
              <a:latin typeface="Arial"/>
            </a:endParaRPr>
          </a:p>
          <a:p>
            <a:pPr>
              <a:lnSpc>
                <a:spcPct val="100000"/>
              </a:lnSpc>
              <a:spcBef>
                <a:spcPts val="60"/>
              </a:spcBef>
              <a:buNone/>
              <a:tabLst>
                <a:tab algn="l" pos="173880"/>
              </a:tabLst>
            </a:pPr>
            <a:endParaRPr b="0" lang="pt-BR" sz="1750" spc="-1" strike="noStrike">
              <a:latin typeface="Arial"/>
            </a:endParaRPr>
          </a:p>
          <a:p>
            <a:pPr marL="12600">
              <a:lnSpc>
                <a:spcPct val="100000"/>
              </a:lnSpc>
              <a:buNone/>
              <a:tabLst>
                <a:tab algn="l" pos="173880"/>
              </a:tabLst>
            </a:pPr>
            <a:r>
              <a:rPr b="1" lang="pt-BR" sz="1400" spc="-392" strike="noStrike">
                <a:solidFill>
                  <a:srgbClr val="1c1b1c"/>
                </a:solidFill>
                <a:latin typeface="Verdana"/>
                <a:ea typeface="DejaVu Sans"/>
              </a:rPr>
              <a:t>*</a:t>
            </a:r>
            <a:r>
              <a:rPr b="1" lang="pt-BR" sz="1400" spc="-86" strike="noStrike">
                <a:solidFill>
                  <a:srgbClr val="1c1b1c"/>
                </a:solidFill>
                <a:latin typeface="Verdana"/>
                <a:ea typeface="DejaVu Sans"/>
              </a:rPr>
              <a:t> </a:t>
            </a:r>
            <a:r>
              <a:rPr b="1" lang="pt-BR" sz="1400" spc="-15" strike="noStrike">
                <a:solidFill>
                  <a:srgbClr val="1c1b1c"/>
                </a:solidFill>
                <a:latin typeface="Verdana"/>
                <a:ea typeface="DejaVu Sans"/>
              </a:rPr>
              <a:t>A</a:t>
            </a:r>
            <a:r>
              <a:rPr b="1" lang="pt-BR" sz="1400" spc="-86" strike="noStrike">
                <a:solidFill>
                  <a:srgbClr val="1c1b1c"/>
                </a:solidFill>
                <a:latin typeface="Verdana"/>
                <a:ea typeface="DejaVu Sans"/>
              </a:rPr>
              <a:t> </a:t>
            </a:r>
            <a:r>
              <a:rPr b="1" lang="pt-BR" sz="1400" spc="-41" strike="noStrike">
                <a:solidFill>
                  <a:srgbClr val="1c1b1c"/>
                </a:solidFill>
                <a:latin typeface="Verdana"/>
                <a:ea typeface="DejaVu Sans"/>
              </a:rPr>
              <a:t>Limp</a:t>
            </a:r>
            <a:r>
              <a:rPr b="1" lang="pt-BR" sz="1400" spc="-46" strike="noStrike">
                <a:solidFill>
                  <a:srgbClr val="1c1b1c"/>
                </a:solidFill>
                <a:latin typeface="Verdana"/>
                <a:ea typeface="DejaVu Sans"/>
              </a:rPr>
              <a:t>e</a:t>
            </a:r>
            <a:r>
              <a:rPr b="1" lang="pt-BR" sz="1400" spc="-75" strike="noStrike">
                <a:solidFill>
                  <a:srgbClr val="1c1b1c"/>
                </a:solidFill>
                <a:latin typeface="Verdana"/>
                <a:ea typeface="DejaVu Sans"/>
              </a:rPr>
              <a:t>za</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de</a:t>
            </a:r>
            <a:r>
              <a:rPr b="1" lang="pt-BR" sz="1400" spc="-86" strike="noStrike">
                <a:solidFill>
                  <a:srgbClr val="1c1b1c"/>
                </a:solidFill>
                <a:latin typeface="Verdana"/>
                <a:ea typeface="DejaVu Sans"/>
              </a:rPr>
              <a:t> </a:t>
            </a:r>
            <a:r>
              <a:rPr b="1" lang="pt-BR" sz="1400" spc="-41" strike="noStrike">
                <a:solidFill>
                  <a:srgbClr val="1c1b1c"/>
                </a:solidFill>
                <a:latin typeface="Verdana"/>
                <a:ea typeface="DejaVu Sans"/>
              </a:rPr>
              <a:t>Da</a:t>
            </a:r>
            <a:r>
              <a:rPr b="1" lang="pt-BR" sz="1400" spc="-86" strike="noStrike">
                <a:solidFill>
                  <a:srgbClr val="1c1b1c"/>
                </a:solidFill>
                <a:latin typeface="Verdana"/>
                <a:ea typeface="DejaVu Sans"/>
              </a:rPr>
              <a:t>dos:</a:t>
            </a:r>
            <a:endParaRPr b="0" lang="pt-BR" sz="1400" spc="-1" strike="noStrike">
              <a:latin typeface="Arial"/>
            </a:endParaRPr>
          </a:p>
          <a:p>
            <a:pPr marL="59040">
              <a:lnSpc>
                <a:spcPct val="100000"/>
              </a:lnSpc>
              <a:spcBef>
                <a:spcPts val="249"/>
              </a:spcBef>
              <a:buNone/>
              <a:tabLst>
                <a:tab algn="l" pos="173880"/>
              </a:tabLst>
            </a:pPr>
            <a:r>
              <a:rPr b="0" lang="pt-BR" sz="1400" spc="-106" strike="noStrike">
                <a:solidFill>
                  <a:srgbClr val="1c1b1c"/>
                </a:solidFill>
                <a:latin typeface="Verdana"/>
                <a:ea typeface="DejaVu Sans"/>
              </a:rPr>
              <a:t>-</a:t>
            </a:r>
            <a:r>
              <a:rPr b="0" lang="pt-BR" sz="1400" spc="-131" strike="noStrike">
                <a:solidFill>
                  <a:srgbClr val="1c1b1c"/>
                </a:solidFill>
                <a:latin typeface="Verdana"/>
                <a:ea typeface="DejaVu Sans"/>
              </a:rPr>
              <a:t> </a:t>
            </a:r>
            <a:r>
              <a:rPr b="0" lang="pt-BR" sz="1400" spc="29" strike="noStrike">
                <a:solidFill>
                  <a:srgbClr val="1c1b1c"/>
                </a:solidFill>
                <a:latin typeface="Verdana"/>
                <a:ea typeface="DejaVu Sans"/>
              </a:rPr>
              <a:t>Remoção</a:t>
            </a:r>
            <a:r>
              <a:rPr b="0" lang="pt-BR" sz="1400" spc="-126" strike="noStrike">
                <a:solidFill>
                  <a:srgbClr val="1c1b1c"/>
                </a:solidFill>
                <a:latin typeface="Verdana"/>
                <a:ea typeface="DejaVu Sans"/>
              </a:rPr>
              <a:t> </a:t>
            </a:r>
            <a:r>
              <a:rPr b="0" lang="pt-BR" sz="1400" spc="35" strike="noStrike">
                <a:solidFill>
                  <a:srgbClr val="1c1b1c"/>
                </a:solidFill>
                <a:latin typeface="Verdana"/>
                <a:ea typeface="DejaVu Sans"/>
              </a:rPr>
              <a:t>de</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dados</a:t>
            </a:r>
            <a:r>
              <a:rPr b="0" lang="pt-BR" sz="1400" spc="-126" strike="noStrike">
                <a:solidFill>
                  <a:srgbClr val="1c1b1c"/>
                </a:solidFill>
                <a:latin typeface="Verdana"/>
                <a:ea typeface="DejaVu Sans"/>
              </a:rPr>
              <a:t> </a:t>
            </a:r>
            <a:r>
              <a:rPr b="0" lang="pt-BR" sz="1400" spc="-1" strike="noStrike">
                <a:solidFill>
                  <a:srgbClr val="1c1b1c"/>
                </a:solidFill>
                <a:latin typeface="Verdana"/>
                <a:ea typeface="DejaVu Sans"/>
              </a:rPr>
              <a:t>outliers</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e</a:t>
            </a:r>
            <a:r>
              <a:rPr b="0" lang="pt-BR" sz="1400" spc="-126" strike="noStrike">
                <a:solidFill>
                  <a:srgbClr val="1c1b1c"/>
                </a:solidFill>
                <a:latin typeface="Verdana"/>
                <a:ea typeface="DejaVu Sans"/>
              </a:rPr>
              <a:t> </a:t>
            </a:r>
            <a:r>
              <a:rPr b="0" lang="pt-BR" sz="1400" spc="-32" strike="noStrike">
                <a:solidFill>
                  <a:srgbClr val="1c1b1c"/>
                </a:solidFill>
                <a:latin typeface="Verdana"/>
                <a:ea typeface="DejaVu Sans"/>
              </a:rPr>
              <a:t>valores</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ausentes</a:t>
            </a:r>
            <a:endParaRPr b="0" lang="pt-BR" sz="1400" spc="-1" strike="noStrike">
              <a:latin typeface="Arial"/>
            </a:endParaRPr>
          </a:p>
          <a:p>
            <a:pPr marL="59040">
              <a:lnSpc>
                <a:spcPct val="100000"/>
              </a:lnSpc>
              <a:spcBef>
                <a:spcPts val="54"/>
              </a:spcBef>
              <a:buNone/>
              <a:tabLst>
                <a:tab algn="l" pos="173880"/>
              </a:tabLst>
            </a:pPr>
            <a:endParaRPr b="0" lang="pt-BR" sz="1750" spc="-1" strike="noStrike">
              <a:latin typeface="Arial"/>
            </a:endParaRPr>
          </a:p>
          <a:p>
            <a:pPr marL="12600">
              <a:lnSpc>
                <a:spcPct val="100000"/>
              </a:lnSpc>
              <a:spcBef>
                <a:spcPts val="6"/>
              </a:spcBef>
              <a:buNone/>
              <a:tabLst>
                <a:tab algn="l" pos="173880"/>
              </a:tabLst>
            </a:pPr>
            <a:r>
              <a:rPr b="1" lang="pt-BR" sz="1400" spc="-392" strike="noStrike">
                <a:solidFill>
                  <a:srgbClr val="1c1b1c"/>
                </a:solidFill>
                <a:latin typeface="Verdana"/>
                <a:ea typeface="DejaVu Sans"/>
              </a:rPr>
              <a:t>*</a:t>
            </a:r>
            <a:r>
              <a:rPr b="1" lang="pt-BR" sz="1400" spc="-86" strike="noStrike">
                <a:solidFill>
                  <a:srgbClr val="1c1b1c"/>
                </a:solidFill>
                <a:latin typeface="Verdana"/>
                <a:ea typeface="DejaVu Sans"/>
              </a:rPr>
              <a:t> </a:t>
            </a:r>
            <a:r>
              <a:rPr b="1" lang="pt-BR" sz="1400" spc="-15" strike="noStrike">
                <a:solidFill>
                  <a:srgbClr val="1c1b1c"/>
                </a:solidFill>
                <a:latin typeface="Verdana"/>
                <a:ea typeface="DejaVu Sans"/>
              </a:rPr>
              <a:t>A</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E</a:t>
            </a:r>
            <a:r>
              <a:rPr b="1" lang="pt-BR" sz="1400" spc="-66" strike="noStrike">
                <a:solidFill>
                  <a:srgbClr val="1c1b1c"/>
                </a:solidFill>
                <a:latin typeface="Verdana"/>
                <a:ea typeface="DejaVu Sans"/>
              </a:rPr>
              <a:t>xplo</a:t>
            </a:r>
            <a:r>
              <a:rPr b="1" lang="pt-BR" sz="1400" spc="-111" strike="noStrike">
                <a:solidFill>
                  <a:srgbClr val="1c1b1c"/>
                </a:solidFill>
                <a:latin typeface="Verdana"/>
                <a:ea typeface="DejaVu Sans"/>
              </a:rPr>
              <a:t>r</a:t>
            </a:r>
            <a:r>
              <a:rPr b="1" lang="pt-BR" sz="1400" spc="-75" strike="noStrike">
                <a:solidFill>
                  <a:srgbClr val="1c1b1c"/>
                </a:solidFill>
                <a:latin typeface="Verdana"/>
                <a:ea typeface="DejaVu Sans"/>
              </a:rPr>
              <a:t>a</a:t>
            </a:r>
            <a:r>
              <a:rPr b="1" lang="pt-BR" sz="1400" spc="-35" strike="noStrike">
                <a:solidFill>
                  <a:srgbClr val="1c1b1c"/>
                </a:solidFill>
                <a:latin typeface="Verdana"/>
                <a:ea typeface="DejaVu Sans"/>
              </a:rPr>
              <a:t>çã</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de</a:t>
            </a:r>
            <a:r>
              <a:rPr b="1" lang="pt-BR" sz="1400" spc="-86" strike="noStrike">
                <a:solidFill>
                  <a:srgbClr val="1c1b1c"/>
                </a:solidFill>
                <a:latin typeface="Verdana"/>
                <a:ea typeface="DejaVu Sans"/>
              </a:rPr>
              <a:t> </a:t>
            </a:r>
            <a:r>
              <a:rPr b="1" lang="pt-BR" sz="1400" spc="-41" strike="noStrike">
                <a:solidFill>
                  <a:srgbClr val="1c1b1c"/>
                </a:solidFill>
                <a:latin typeface="Verdana"/>
                <a:ea typeface="DejaVu Sans"/>
              </a:rPr>
              <a:t>Da</a:t>
            </a:r>
            <a:r>
              <a:rPr b="1" lang="pt-BR" sz="1400" spc="-86" strike="noStrike">
                <a:solidFill>
                  <a:srgbClr val="1c1b1c"/>
                </a:solidFill>
                <a:latin typeface="Verdana"/>
                <a:ea typeface="DejaVu Sans"/>
              </a:rPr>
              <a:t>dos:</a:t>
            </a:r>
            <a:endParaRPr b="0" lang="pt-BR" sz="1400" spc="-1" strike="noStrike">
              <a:latin typeface="Arial"/>
            </a:endParaRPr>
          </a:p>
          <a:p>
            <a:pPr marL="173520" indent="-114840">
              <a:lnSpc>
                <a:spcPct val="100000"/>
              </a:lnSpc>
              <a:spcBef>
                <a:spcPts val="249"/>
              </a:spcBef>
              <a:buClr>
                <a:srgbClr val="1c1b1c"/>
              </a:buClr>
              <a:buFont typeface="StarSymbol"/>
              <a:buChar char="-"/>
              <a:tabLst>
                <a:tab algn="l" pos="173880"/>
              </a:tabLst>
            </a:pPr>
            <a:r>
              <a:rPr b="0" lang="pt-BR" sz="1400" spc="-7" strike="noStrike">
                <a:solidFill>
                  <a:srgbClr val="1c1b1c"/>
                </a:solidFill>
                <a:latin typeface="Verdana"/>
                <a:ea typeface="DejaVu Sans"/>
              </a:rPr>
              <a:t>V</a:t>
            </a:r>
            <a:r>
              <a:rPr b="0" lang="pt-BR" sz="1400" spc="-1" strike="noStrike">
                <a:solidFill>
                  <a:srgbClr val="1c1b1c"/>
                </a:solidFill>
                <a:latin typeface="Verdana"/>
                <a:ea typeface="DejaVu Sans"/>
              </a:rPr>
              <a:t>isualização</a:t>
            </a:r>
            <a:r>
              <a:rPr b="0" lang="pt-BR" sz="1400" spc="-131" strike="noStrike">
                <a:solidFill>
                  <a:srgbClr val="1c1b1c"/>
                </a:solidFill>
                <a:latin typeface="Verdana"/>
                <a:ea typeface="DejaVu Sans"/>
              </a:rPr>
              <a:t> </a:t>
            </a:r>
            <a:r>
              <a:rPr b="0" lang="pt-BR" sz="1400" spc="9" strike="noStrike">
                <a:solidFill>
                  <a:srgbClr val="1c1b1c"/>
                </a:solidFill>
                <a:latin typeface="Verdana"/>
                <a:ea typeface="DejaVu Sans"/>
              </a:rPr>
              <a:t>dos</a:t>
            </a:r>
            <a:r>
              <a:rPr b="0" lang="pt-BR" sz="1400" spc="-131" strike="noStrike">
                <a:solidFill>
                  <a:srgbClr val="1c1b1c"/>
                </a:solidFill>
                <a:latin typeface="Verdana"/>
                <a:ea typeface="DejaVu Sans"/>
              </a:rPr>
              <a:t> </a:t>
            </a:r>
            <a:r>
              <a:rPr b="0" lang="pt-BR" sz="1400" spc="15" strike="noStrike">
                <a:solidFill>
                  <a:srgbClr val="1c1b1c"/>
                </a:solidFill>
                <a:latin typeface="Verdana"/>
                <a:ea typeface="DejaVu Sans"/>
              </a:rPr>
              <a:t>dados</a:t>
            </a:r>
            <a:endParaRPr b="0" lang="pt-BR" sz="1400" spc="-1" strike="noStrike">
              <a:latin typeface="Arial"/>
            </a:endParaRPr>
          </a:p>
          <a:p>
            <a:pPr marL="173520" indent="-114840">
              <a:lnSpc>
                <a:spcPct val="100000"/>
              </a:lnSpc>
              <a:spcBef>
                <a:spcPts val="249"/>
              </a:spcBef>
              <a:buClr>
                <a:srgbClr val="1c1b1c"/>
              </a:buClr>
              <a:buFont typeface="StarSymbol"/>
              <a:buChar char="-"/>
              <a:tabLst>
                <a:tab algn="l" pos="173880"/>
              </a:tabLst>
            </a:pPr>
            <a:r>
              <a:rPr b="0" lang="pt-BR" sz="1400" spc="7" strike="noStrike">
                <a:solidFill>
                  <a:srgbClr val="1c1b1c"/>
                </a:solidFill>
                <a:latin typeface="Verdana"/>
                <a:ea typeface="DejaVu Sans"/>
              </a:rPr>
              <a:t>Quais</a:t>
            </a:r>
            <a:r>
              <a:rPr b="0" lang="pt-BR" sz="1400" spc="-131" strike="noStrike">
                <a:solidFill>
                  <a:srgbClr val="1c1b1c"/>
                </a:solidFill>
                <a:latin typeface="Verdana"/>
                <a:ea typeface="DejaVu Sans"/>
              </a:rPr>
              <a:t> </a:t>
            </a:r>
            <a:r>
              <a:rPr b="0" lang="pt-BR" sz="1400" spc="-35" strike="noStrike">
                <a:solidFill>
                  <a:srgbClr val="1c1b1c"/>
                </a:solidFill>
                <a:latin typeface="Verdana"/>
                <a:ea typeface="DejaVu Sans"/>
              </a:rPr>
              <a:t>as</a:t>
            </a:r>
            <a:r>
              <a:rPr b="0" lang="pt-BR" sz="1400" spc="-131" strike="noStrike">
                <a:solidFill>
                  <a:srgbClr val="1c1b1c"/>
                </a:solidFill>
                <a:latin typeface="Verdana"/>
                <a:ea typeface="DejaVu Sans"/>
              </a:rPr>
              <a:t> </a:t>
            </a:r>
            <a:r>
              <a:rPr b="0" lang="pt-BR" sz="1400" spc="21" strike="noStrike">
                <a:solidFill>
                  <a:srgbClr val="1c1b1c"/>
                </a:solidFill>
                <a:latin typeface="Verdana"/>
                <a:ea typeface="DejaVu Sans"/>
              </a:rPr>
              <a:t>minhas</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mét</a:t>
            </a:r>
            <a:r>
              <a:rPr b="0" lang="pt-BR" sz="1400" spc="1" strike="noStrike">
                <a:solidFill>
                  <a:srgbClr val="1c1b1c"/>
                </a:solidFill>
                <a:latin typeface="Verdana"/>
                <a:ea typeface="DejaVu Sans"/>
              </a:rPr>
              <a:t>r</a:t>
            </a:r>
            <a:r>
              <a:rPr b="0" lang="pt-BR" sz="1400" spc="-7" strike="noStrike">
                <a:solidFill>
                  <a:srgbClr val="1c1b1c"/>
                </a:solidFill>
                <a:latin typeface="Verdana"/>
                <a:ea typeface="DejaVu Sans"/>
              </a:rPr>
              <a:t>icas</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essen</a:t>
            </a:r>
            <a:r>
              <a:rPr b="0" lang="pt-BR" sz="1400" spc="-12" strike="noStrike">
                <a:solidFill>
                  <a:srgbClr val="1c1b1c"/>
                </a:solidFill>
                <a:latin typeface="Verdana"/>
                <a:ea typeface="DejaVu Sans"/>
              </a:rPr>
              <a:t>c</a:t>
            </a:r>
            <a:r>
              <a:rPr b="0" lang="pt-BR" sz="1400" spc="-21" strike="noStrike">
                <a:solidFill>
                  <a:srgbClr val="1c1b1c"/>
                </a:solidFill>
                <a:latin typeface="Verdana"/>
                <a:ea typeface="DejaVu Sans"/>
              </a:rPr>
              <a:t>iais</a:t>
            </a:r>
            <a:endParaRPr b="0" lang="pt-BR" sz="1400" spc="-1" strike="noStrike">
              <a:latin typeface="Arial"/>
            </a:endParaRPr>
          </a:p>
          <a:p>
            <a:pPr marL="173520" indent="-114840">
              <a:lnSpc>
                <a:spcPct val="100000"/>
              </a:lnSpc>
              <a:spcBef>
                <a:spcPts val="255"/>
              </a:spcBef>
              <a:buClr>
                <a:srgbClr val="1c1b1c"/>
              </a:buClr>
              <a:buFont typeface="StarSymbol"/>
              <a:buChar char="-"/>
              <a:tabLst>
                <a:tab algn="l" pos="173880"/>
              </a:tabLst>
            </a:pPr>
            <a:r>
              <a:rPr b="0" lang="pt-BR" sz="1400" spc="9" strike="noStrike">
                <a:solidFill>
                  <a:srgbClr val="1c1b1c"/>
                </a:solidFill>
                <a:latin typeface="Verdana"/>
                <a:ea typeface="DejaVu Sans"/>
              </a:rPr>
              <a:t>Baseado</a:t>
            </a:r>
            <a:r>
              <a:rPr b="0" lang="pt-BR" sz="1400" spc="-126" strike="noStrike">
                <a:solidFill>
                  <a:srgbClr val="1c1b1c"/>
                </a:solidFill>
                <a:latin typeface="Verdana"/>
                <a:ea typeface="DejaVu Sans"/>
              </a:rPr>
              <a:t> </a:t>
            </a:r>
            <a:r>
              <a:rPr b="0" lang="pt-BR" sz="1400" spc="7" strike="noStrike">
                <a:solidFill>
                  <a:srgbClr val="1c1b1c"/>
                </a:solidFill>
                <a:latin typeface="Verdana"/>
                <a:ea typeface="DejaVu Sans"/>
              </a:rPr>
              <a:t>nos</a:t>
            </a:r>
            <a:r>
              <a:rPr b="0" lang="pt-BR" sz="1400" spc="-126" strike="noStrike">
                <a:solidFill>
                  <a:srgbClr val="1c1b1c"/>
                </a:solidFill>
                <a:latin typeface="Verdana"/>
                <a:ea typeface="DejaVu Sans"/>
              </a:rPr>
              <a:t> </a:t>
            </a:r>
            <a:r>
              <a:rPr b="0" lang="pt-BR" sz="1400" spc="-21" strike="noStrike">
                <a:solidFill>
                  <a:srgbClr val="1c1b1c"/>
                </a:solidFill>
                <a:latin typeface="Verdana"/>
                <a:ea typeface="DejaVu Sans"/>
              </a:rPr>
              <a:t>dados,</a:t>
            </a:r>
            <a:r>
              <a:rPr b="0" lang="pt-BR" sz="1400" spc="-126" strike="noStrike">
                <a:solidFill>
                  <a:srgbClr val="1c1b1c"/>
                </a:solidFill>
                <a:latin typeface="Verdana"/>
                <a:ea typeface="DejaVu Sans"/>
              </a:rPr>
              <a:t> </a:t>
            </a:r>
            <a:r>
              <a:rPr b="0" lang="pt-BR" sz="1400" spc="21" strike="noStrike">
                <a:solidFill>
                  <a:srgbClr val="1c1b1c"/>
                </a:solidFill>
                <a:latin typeface="Verdana"/>
                <a:ea typeface="DejaVu Sans"/>
              </a:rPr>
              <a:t>qual</a:t>
            </a:r>
            <a:r>
              <a:rPr b="0" lang="pt-BR" sz="1400" spc="-126" strike="noStrike">
                <a:solidFill>
                  <a:srgbClr val="1c1b1c"/>
                </a:solidFill>
                <a:latin typeface="Verdana"/>
                <a:ea typeface="DejaVu Sans"/>
              </a:rPr>
              <a:t> </a:t>
            </a:r>
            <a:r>
              <a:rPr b="0" lang="pt-BR" sz="1400" spc="1" strike="noStrike">
                <a:solidFill>
                  <a:srgbClr val="1c1b1c"/>
                </a:solidFill>
                <a:latin typeface="Verdana"/>
                <a:ea typeface="DejaVu Sans"/>
              </a:rPr>
              <a:t>imóvel</a:t>
            </a:r>
            <a:r>
              <a:rPr b="0" lang="pt-BR" sz="1400" spc="-126" strike="noStrike">
                <a:solidFill>
                  <a:srgbClr val="1c1b1c"/>
                </a:solidFill>
                <a:latin typeface="Verdana"/>
                <a:ea typeface="DejaVu Sans"/>
              </a:rPr>
              <a:t> </a:t>
            </a:r>
            <a:r>
              <a:rPr b="0" lang="pt-BR" sz="1400" spc="35" strike="noStrike">
                <a:solidFill>
                  <a:srgbClr val="1c1b1c"/>
                </a:solidFill>
                <a:latin typeface="Verdana"/>
                <a:ea typeface="DejaVu Sans"/>
              </a:rPr>
              <a:t>ou</a:t>
            </a:r>
            <a:r>
              <a:rPr b="0" lang="pt-BR" sz="1400" spc="-126" strike="noStrike">
                <a:solidFill>
                  <a:srgbClr val="1c1b1c"/>
                </a:solidFill>
                <a:latin typeface="Verdana"/>
                <a:ea typeface="DejaVu Sans"/>
              </a:rPr>
              <a:t> </a:t>
            </a:r>
            <a:r>
              <a:rPr b="0" lang="pt-BR" sz="1400" spc="21" strike="noStrike">
                <a:solidFill>
                  <a:srgbClr val="1c1b1c"/>
                </a:solidFill>
                <a:latin typeface="Verdana"/>
                <a:ea typeface="DejaVu Sans"/>
              </a:rPr>
              <a:t>tipo</a:t>
            </a:r>
            <a:r>
              <a:rPr b="0" lang="pt-BR" sz="1400" spc="-126" strike="noStrike">
                <a:solidFill>
                  <a:srgbClr val="1c1b1c"/>
                </a:solidFill>
                <a:latin typeface="Verdana"/>
                <a:ea typeface="DejaVu Sans"/>
              </a:rPr>
              <a:t> </a:t>
            </a:r>
            <a:r>
              <a:rPr b="0" lang="pt-BR" sz="1400" spc="35" strike="noStrike">
                <a:solidFill>
                  <a:srgbClr val="1c1b1c"/>
                </a:solidFill>
                <a:latin typeface="Verdana"/>
                <a:ea typeface="DejaVu Sans"/>
              </a:rPr>
              <a:t>de</a:t>
            </a:r>
            <a:r>
              <a:rPr b="0" lang="pt-BR" sz="1400" spc="-120" strike="noStrike">
                <a:solidFill>
                  <a:srgbClr val="1c1b1c"/>
                </a:solidFill>
                <a:latin typeface="Verdana"/>
                <a:ea typeface="DejaVu Sans"/>
              </a:rPr>
              <a:t> </a:t>
            </a:r>
            <a:r>
              <a:rPr b="0" lang="pt-BR" sz="1400" spc="-7" strike="noStrike">
                <a:solidFill>
                  <a:srgbClr val="1c1b1c"/>
                </a:solidFill>
                <a:latin typeface="Verdana"/>
                <a:ea typeface="DejaVu Sans"/>
              </a:rPr>
              <a:t>imóveis</a:t>
            </a:r>
            <a:r>
              <a:rPr b="0" lang="pt-BR" sz="1400" spc="-126" strike="noStrike">
                <a:solidFill>
                  <a:srgbClr val="1c1b1c"/>
                </a:solidFill>
                <a:latin typeface="Verdana"/>
                <a:ea typeface="DejaVu Sans"/>
              </a:rPr>
              <a:t> </a:t>
            </a:r>
            <a:r>
              <a:rPr b="0" lang="pt-BR" sz="1400" spc="26" strike="noStrike">
                <a:solidFill>
                  <a:srgbClr val="1c1b1c"/>
                </a:solidFill>
                <a:latin typeface="Verdana"/>
                <a:ea typeface="DejaVu Sans"/>
              </a:rPr>
              <a:t>eu</a:t>
            </a:r>
            <a:r>
              <a:rPr b="0" lang="pt-BR" sz="1400" spc="-126" strike="noStrike">
                <a:solidFill>
                  <a:srgbClr val="1c1b1c"/>
                </a:solidFill>
                <a:latin typeface="Verdana"/>
                <a:ea typeface="DejaVu Sans"/>
              </a:rPr>
              <a:t> </a:t>
            </a:r>
            <a:r>
              <a:rPr b="0" lang="pt-BR" sz="1400" spc="-15" strike="noStrike">
                <a:solidFill>
                  <a:srgbClr val="1c1b1c"/>
                </a:solidFill>
                <a:latin typeface="Verdana"/>
                <a:ea typeface="DejaVu Sans"/>
              </a:rPr>
              <a:t>deveria</a:t>
            </a:r>
            <a:r>
              <a:rPr b="0" lang="pt-BR" sz="1400" spc="-126" strike="noStrike">
                <a:solidFill>
                  <a:srgbClr val="1c1b1c"/>
                </a:solidFill>
                <a:latin typeface="Verdana"/>
                <a:ea typeface="DejaVu Sans"/>
              </a:rPr>
              <a:t> </a:t>
            </a:r>
            <a:r>
              <a:rPr b="0" lang="pt-BR" sz="1400" spc="-15" strike="noStrike">
                <a:solidFill>
                  <a:srgbClr val="1c1b1c"/>
                </a:solidFill>
                <a:latin typeface="Verdana"/>
                <a:ea typeface="DejaVu Sans"/>
              </a:rPr>
              <a:t>comprar.</a:t>
            </a:r>
            <a:endParaRPr b="0" lang="pt-BR" sz="1400" spc="-1" strike="noStrike">
              <a:latin typeface="Arial"/>
            </a:endParaRPr>
          </a:p>
          <a:p>
            <a:pPr>
              <a:lnSpc>
                <a:spcPct val="100000"/>
              </a:lnSpc>
              <a:buNone/>
              <a:tabLst>
                <a:tab algn="l" pos="173880"/>
              </a:tabLst>
            </a:pPr>
            <a:endParaRPr b="0" lang="pt-BR" sz="1700" spc="-1" strike="noStrike">
              <a:latin typeface="Arial"/>
            </a:endParaRPr>
          </a:p>
          <a:p>
            <a:pPr marL="1659960" indent="457200">
              <a:lnSpc>
                <a:spcPct val="100000"/>
              </a:lnSpc>
              <a:spcBef>
                <a:spcPts val="1369"/>
              </a:spcBef>
              <a:buNone/>
              <a:tabLst>
                <a:tab algn="l" pos="0"/>
              </a:tabLst>
            </a:pPr>
            <a:r>
              <a:rPr b="0" lang="pt-BR" sz="1400" spc="7" strike="noStrike">
                <a:solidFill>
                  <a:srgbClr val="1c1b1c"/>
                </a:solidFill>
                <a:latin typeface="Verdana"/>
                <a:ea typeface="DejaVu Sans"/>
              </a:rPr>
              <a:t>Bas</a:t>
            </a:r>
            <a:r>
              <a:rPr b="0" lang="pt-BR" sz="1400" spc="-12" strike="noStrike">
                <a:solidFill>
                  <a:srgbClr val="1c1b1c"/>
                </a:solidFill>
                <a:latin typeface="Verdana"/>
                <a:ea typeface="DejaVu Sans"/>
              </a:rPr>
              <a:t>e</a:t>
            </a:r>
            <a:r>
              <a:rPr b="0" lang="pt-BR" sz="1400" spc="26" strike="noStrike">
                <a:solidFill>
                  <a:srgbClr val="1c1b1c"/>
                </a:solidFill>
                <a:latin typeface="Verdana"/>
                <a:ea typeface="DejaVu Sans"/>
              </a:rPr>
              <a:t>ado</a:t>
            </a:r>
            <a:r>
              <a:rPr b="0" lang="pt-BR" sz="1400" spc="-131" strike="noStrike">
                <a:solidFill>
                  <a:srgbClr val="1c1b1c"/>
                </a:solidFill>
                <a:latin typeface="Verdana"/>
                <a:ea typeface="DejaVu Sans"/>
              </a:rPr>
              <a:t> </a:t>
            </a:r>
            <a:r>
              <a:rPr b="0" lang="pt-BR" sz="1400" spc="7" strike="noStrike">
                <a:solidFill>
                  <a:srgbClr val="1c1b1c"/>
                </a:solidFill>
                <a:latin typeface="Verdana"/>
                <a:ea typeface="DejaVu Sans"/>
              </a:rPr>
              <a:t>nes</a:t>
            </a:r>
            <a:r>
              <a:rPr b="0" lang="pt-BR" sz="1400" spc="-26" strike="noStrike">
                <a:solidFill>
                  <a:srgbClr val="1c1b1c"/>
                </a:solidFill>
                <a:latin typeface="Verdana"/>
                <a:ea typeface="DejaVu Sans"/>
              </a:rPr>
              <a:t>t</a:t>
            </a:r>
            <a:r>
              <a:rPr b="0" lang="pt-BR" sz="1400" spc="-21" strike="noStrike">
                <a:solidFill>
                  <a:srgbClr val="1c1b1c"/>
                </a:solidFill>
                <a:latin typeface="Verdana"/>
                <a:ea typeface="DejaVu Sans"/>
              </a:rPr>
              <a:t>es</a:t>
            </a:r>
            <a:r>
              <a:rPr b="0" lang="pt-BR" sz="1400" spc="-131" strike="noStrike">
                <a:solidFill>
                  <a:srgbClr val="1c1b1c"/>
                </a:solidFill>
                <a:latin typeface="Verdana"/>
                <a:ea typeface="DejaVu Sans"/>
              </a:rPr>
              <a:t> </a:t>
            </a:r>
            <a:r>
              <a:rPr b="0" lang="pt-BR" sz="1400" spc="26" strike="noStrike">
                <a:solidFill>
                  <a:srgbClr val="1c1b1c"/>
                </a:solidFill>
                <a:latin typeface="Verdana"/>
                <a:ea typeface="DejaVu Sans"/>
              </a:rPr>
              <a:t>pensamen</a:t>
            </a:r>
            <a:r>
              <a:rPr b="0" lang="pt-BR" sz="1400" spc="-12" strike="noStrike">
                <a:solidFill>
                  <a:srgbClr val="1c1b1c"/>
                </a:solidFill>
                <a:latin typeface="Verdana"/>
                <a:ea typeface="DejaVu Sans"/>
              </a:rPr>
              <a:t>tos</a:t>
            </a:r>
            <a:r>
              <a:rPr b="0" lang="pt-BR" sz="1400" spc="-131" strike="noStrike">
                <a:solidFill>
                  <a:srgbClr val="1c1b1c"/>
                </a:solidFill>
                <a:latin typeface="Verdana"/>
                <a:ea typeface="DejaVu Sans"/>
              </a:rPr>
              <a:t> </a:t>
            </a:r>
            <a:r>
              <a:rPr b="0" lang="pt-BR" sz="1400" spc="41" strike="noStrike">
                <a:solidFill>
                  <a:srgbClr val="1c1b1c"/>
                </a:solidFill>
                <a:latin typeface="Verdana"/>
                <a:ea typeface="DejaVu Sans"/>
              </a:rPr>
              <a:t>que</a:t>
            </a:r>
            <a:r>
              <a:rPr b="0" lang="pt-BR" sz="1400" spc="-131" strike="noStrike">
                <a:solidFill>
                  <a:srgbClr val="1c1b1c"/>
                </a:solidFill>
                <a:latin typeface="Verdana"/>
                <a:ea typeface="DejaVu Sans"/>
              </a:rPr>
              <a:t> </a:t>
            </a:r>
            <a:r>
              <a:rPr b="0" lang="pt-BR" sz="1400" spc="-92" strike="noStrike">
                <a:solidFill>
                  <a:srgbClr val="1c1b1c"/>
                </a:solidFill>
                <a:latin typeface="Verdana"/>
                <a:ea typeface="DejaVu Sans"/>
              </a:rPr>
              <a:t>v</a:t>
            </a:r>
            <a:r>
              <a:rPr b="0" lang="pt-BR" sz="1400" spc="41" strike="noStrike">
                <a:solidFill>
                  <a:srgbClr val="1c1b1c"/>
                </a:solidFill>
                <a:latin typeface="Verdana"/>
                <a:ea typeface="DejaVu Sans"/>
              </a:rPr>
              <a:t>o</a:t>
            </a:r>
            <a:r>
              <a:rPr b="0" lang="pt-BR" sz="1400" spc="21" strike="noStrike">
                <a:solidFill>
                  <a:srgbClr val="1c1b1c"/>
                </a:solidFill>
                <a:latin typeface="Verdana"/>
                <a:ea typeface="DejaVu Sans"/>
              </a:rPr>
              <a:t>c</a:t>
            </a:r>
            <a:r>
              <a:rPr b="0" lang="pt-BR" sz="1400" spc="7" strike="noStrike">
                <a:solidFill>
                  <a:srgbClr val="1c1b1c"/>
                </a:solidFill>
                <a:latin typeface="Verdana"/>
                <a:ea typeface="DejaVu Sans"/>
              </a:rPr>
              <a:t>ê</a:t>
            </a:r>
            <a:r>
              <a:rPr b="0" lang="pt-BR" sz="1400" spc="-131" strike="noStrike">
                <a:solidFill>
                  <a:srgbClr val="1c1b1c"/>
                </a:solidFill>
                <a:latin typeface="Verdana"/>
                <a:ea typeface="DejaVu Sans"/>
              </a:rPr>
              <a:t> </a:t>
            </a:r>
            <a:r>
              <a:rPr b="0" lang="pt-BR" sz="1400" spc="-1" strike="noStrike">
                <a:solidFill>
                  <a:srgbClr val="1c1b1c"/>
                </a:solidFill>
                <a:latin typeface="Verdana"/>
                <a:ea typeface="DejaVu Sans"/>
              </a:rPr>
              <a:t>utili</a:t>
            </a:r>
            <a:r>
              <a:rPr b="0" lang="pt-BR" sz="1400" spc="-12" strike="noStrike">
                <a:solidFill>
                  <a:srgbClr val="1c1b1c"/>
                </a:solidFill>
                <a:latin typeface="Verdana"/>
                <a:ea typeface="DejaVu Sans"/>
              </a:rPr>
              <a:t>z</a:t>
            </a:r>
            <a:r>
              <a:rPr b="0" lang="pt-BR" sz="1400" spc="26" strike="noStrike">
                <a:solidFill>
                  <a:srgbClr val="1c1b1c"/>
                </a:solidFill>
                <a:latin typeface="Verdana"/>
                <a:ea typeface="DejaVu Sans"/>
              </a:rPr>
              <a:t>ou  </a:t>
            </a:r>
            <a:r>
              <a:rPr b="0" lang="pt-BR" sz="1400" spc="-21" strike="noStrike">
                <a:solidFill>
                  <a:srgbClr val="1c1b1c"/>
                </a:solidFill>
                <a:latin typeface="Verdana"/>
                <a:ea typeface="DejaVu Sans"/>
              </a:rPr>
              <a:t>para </a:t>
            </a:r>
            <a:r>
              <a:rPr b="0" lang="pt-BR" sz="1400" spc="7" strike="noStrike">
                <a:solidFill>
                  <a:srgbClr val="1c1b1c"/>
                </a:solidFill>
                <a:latin typeface="Verdana"/>
                <a:ea typeface="DejaVu Sans"/>
              </a:rPr>
              <a:t>responder </a:t>
            </a:r>
            <a:r>
              <a:rPr b="0" lang="pt-BR" sz="1400" spc="-35" strike="noStrike">
                <a:solidFill>
                  <a:srgbClr val="1c1b1c"/>
                </a:solidFill>
                <a:latin typeface="Verdana"/>
                <a:ea typeface="DejaVu Sans"/>
              </a:rPr>
              <a:t>as </a:t>
            </a:r>
            <a:r>
              <a:rPr b="0" lang="pt-BR" sz="1400" spc="15" strike="noStrike">
                <a:solidFill>
                  <a:srgbClr val="1c1b1c"/>
                </a:solidFill>
                <a:latin typeface="Verdana"/>
                <a:ea typeface="DejaVu Sans"/>
              </a:rPr>
              <a:t>perguntas </a:t>
            </a:r>
            <a:r>
              <a:rPr b="0" lang="pt-BR" sz="1400" spc="-15" strike="noStrike">
                <a:solidFill>
                  <a:srgbClr val="1c1b1c"/>
                </a:solidFill>
                <a:latin typeface="Verdana"/>
                <a:ea typeface="DejaVu Sans"/>
              </a:rPr>
              <a:t>acima, </a:t>
            </a:r>
            <a:r>
              <a:rPr b="0" lang="pt-BR" sz="1400" spc="21" strike="noStrike">
                <a:solidFill>
                  <a:srgbClr val="1c1b1c"/>
                </a:solidFill>
                <a:latin typeface="Verdana"/>
                <a:ea typeface="DejaVu Sans"/>
              </a:rPr>
              <a:t>qual </a:t>
            </a:r>
            <a:r>
              <a:rPr b="0" lang="pt-BR" sz="1400" spc="-26" strike="noStrike">
                <a:solidFill>
                  <a:srgbClr val="1c1b1c"/>
                </a:solidFill>
                <a:latin typeface="Verdana"/>
                <a:ea typeface="DejaVu Sans"/>
              </a:rPr>
              <a:t>seria </a:t>
            </a:r>
            <a:r>
              <a:rPr b="0" lang="pt-BR" sz="1400" spc="-12" strike="noStrike">
                <a:solidFill>
                  <a:srgbClr val="1c1b1c"/>
                </a:solidFill>
                <a:latin typeface="Verdana"/>
                <a:ea typeface="DejaVu Sans"/>
              </a:rPr>
              <a:t>os </a:t>
            </a:r>
            <a:r>
              <a:rPr b="1" lang="pt-BR" sz="1400" spc="-165" strike="noStrike">
                <a:solidFill>
                  <a:srgbClr val="1c1b1c"/>
                </a:solidFill>
                <a:latin typeface="Verdana"/>
                <a:ea typeface="DejaVu Sans"/>
              </a:rPr>
              <a:t>5 </a:t>
            </a:r>
            <a:r>
              <a:rPr b="1" lang="pt-BR" sz="1400" spc="-160" strike="noStrike">
                <a:solidFill>
                  <a:srgbClr val="1c1b1c"/>
                </a:solidFill>
                <a:latin typeface="Verdana"/>
                <a:ea typeface="DejaVu Sans"/>
              </a:rPr>
              <a:t> </a:t>
            </a:r>
            <a:r>
              <a:rPr b="1" lang="pt-BR" sz="1400" spc="-35" strike="noStrike">
                <a:solidFill>
                  <a:srgbClr val="1c1b1c"/>
                </a:solidFill>
                <a:latin typeface="Verdana"/>
                <a:ea typeface="DejaVu Sans"/>
              </a:rPr>
              <a:t>im</a:t>
            </a:r>
            <a:r>
              <a:rPr b="1" lang="pt-BR" sz="1400" spc="-66" strike="noStrike">
                <a:solidFill>
                  <a:srgbClr val="1c1b1c"/>
                </a:solidFill>
                <a:latin typeface="Verdana"/>
                <a:ea typeface="DejaVu Sans"/>
              </a:rPr>
              <a:t>ó</a:t>
            </a:r>
            <a:r>
              <a:rPr b="1" lang="pt-BR" sz="1400" spc="-97" strike="noStrike">
                <a:solidFill>
                  <a:srgbClr val="1c1b1c"/>
                </a:solidFill>
                <a:latin typeface="Verdana"/>
                <a:ea typeface="DejaVu Sans"/>
              </a:rPr>
              <a:t>v</a:t>
            </a:r>
            <a:r>
              <a:rPr b="1" lang="pt-BR" sz="1400" spc="-66" strike="noStrike">
                <a:solidFill>
                  <a:srgbClr val="1c1b1c"/>
                </a:solidFill>
                <a:latin typeface="Verdana"/>
                <a:ea typeface="DejaVu Sans"/>
              </a:rPr>
              <a:t>eis</a:t>
            </a:r>
            <a:r>
              <a:rPr b="1" lang="pt-BR" sz="1400" spc="-86" strike="noStrike">
                <a:solidFill>
                  <a:srgbClr val="1c1b1c"/>
                </a:solidFill>
                <a:latin typeface="Verdana"/>
                <a:ea typeface="DejaVu Sans"/>
              </a:rPr>
              <a:t> </a:t>
            </a:r>
            <a:r>
              <a:rPr b="1" lang="pt-BR" sz="1400" spc="-35" strike="noStrike">
                <a:solidFill>
                  <a:srgbClr val="1c1b1c"/>
                </a:solidFill>
                <a:latin typeface="Verdana"/>
                <a:ea typeface="DejaVu Sans"/>
              </a:rPr>
              <a:t>que</a:t>
            </a:r>
            <a:r>
              <a:rPr b="1" lang="pt-BR" sz="1400" spc="-86" strike="noStrike">
                <a:solidFill>
                  <a:srgbClr val="1c1b1c"/>
                </a:solidFill>
                <a:latin typeface="Verdana"/>
                <a:ea typeface="DejaVu Sans"/>
              </a:rPr>
              <a:t> </a:t>
            </a:r>
            <a:r>
              <a:rPr b="1" lang="pt-BR" sz="1400" spc="-75" strike="noStrike">
                <a:solidFill>
                  <a:srgbClr val="1c1b1c"/>
                </a:solidFill>
                <a:latin typeface="Verdana"/>
                <a:ea typeface="DejaVu Sans"/>
              </a:rPr>
              <a:t>a</a:t>
            </a:r>
            <a:r>
              <a:rPr b="1" lang="pt-BR" sz="1400" spc="-86" strike="noStrike">
                <a:solidFill>
                  <a:srgbClr val="1c1b1c"/>
                </a:solidFill>
                <a:latin typeface="Verdana"/>
                <a:ea typeface="DejaVu Sans"/>
              </a:rPr>
              <a:t> </a:t>
            </a:r>
            <a:r>
              <a:rPr b="1" lang="pt-BR" sz="1400" spc="-52" strike="noStrike">
                <a:solidFill>
                  <a:srgbClr val="1c1b1c"/>
                </a:solidFill>
                <a:latin typeface="Verdana"/>
                <a:ea typeface="DejaVu Sans"/>
              </a:rPr>
              <a:t>emp</a:t>
            </a:r>
            <a:r>
              <a:rPr b="1" lang="pt-BR" sz="1400" spc="-46" strike="noStrike">
                <a:solidFill>
                  <a:srgbClr val="1c1b1c"/>
                </a:solidFill>
                <a:latin typeface="Verdana"/>
                <a:ea typeface="DejaVu Sans"/>
              </a:rPr>
              <a:t>r</a:t>
            </a:r>
            <a:r>
              <a:rPr b="1" lang="pt-BR" sz="1400" spc="-72" strike="noStrike">
                <a:solidFill>
                  <a:srgbClr val="1c1b1c"/>
                </a:solidFill>
                <a:latin typeface="Verdana"/>
                <a:ea typeface="DejaVu Sans"/>
              </a:rPr>
              <a:t>esa</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d</a:t>
            </a:r>
            <a:r>
              <a:rPr b="1" lang="pt-BR" sz="1400" spc="-46" strike="noStrike">
                <a:solidFill>
                  <a:srgbClr val="1c1b1c"/>
                </a:solidFill>
                <a:latin typeface="Verdana"/>
                <a:ea typeface="DejaVu Sans"/>
              </a:rPr>
              <a:t>e</a:t>
            </a:r>
            <a:r>
              <a:rPr b="1" lang="pt-BR" sz="1400" spc="-97" strike="noStrike">
                <a:solidFill>
                  <a:srgbClr val="1c1b1c"/>
                </a:solidFill>
                <a:latin typeface="Verdana"/>
                <a:ea typeface="DejaVu Sans"/>
              </a:rPr>
              <a:t>v</a:t>
            </a:r>
            <a:r>
              <a:rPr b="1" lang="pt-BR" sz="1400" spc="-80" strike="noStrike">
                <a:solidFill>
                  <a:srgbClr val="1c1b1c"/>
                </a:solidFill>
                <a:latin typeface="Verdana"/>
                <a:ea typeface="DejaVu Sans"/>
              </a:rPr>
              <a:t>e</a:t>
            </a:r>
            <a:r>
              <a:rPr b="1" lang="pt-BR" sz="1400" spc="-66" strike="noStrike">
                <a:solidFill>
                  <a:srgbClr val="1c1b1c"/>
                </a:solidFill>
                <a:latin typeface="Verdana"/>
                <a:ea typeface="DejaVu Sans"/>
              </a:rPr>
              <a:t>ria</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i</a:t>
            </a:r>
            <a:r>
              <a:rPr b="1" lang="pt-BR" sz="1400" spc="-75" strike="noStrike">
                <a:solidFill>
                  <a:srgbClr val="1c1b1c"/>
                </a:solidFill>
                <a:latin typeface="Verdana"/>
                <a:ea typeface="DejaVu Sans"/>
              </a:rPr>
              <a:t>n</a:t>
            </a:r>
            <a:r>
              <a:rPr b="1" lang="pt-BR" sz="1400" spc="-97" strike="noStrike">
                <a:solidFill>
                  <a:srgbClr val="1c1b1c"/>
                </a:solidFill>
                <a:latin typeface="Verdana"/>
                <a:ea typeface="DejaVu Sans"/>
              </a:rPr>
              <a:t>v</a:t>
            </a:r>
            <a:r>
              <a:rPr b="1" lang="pt-BR" sz="1400" spc="-66" strike="noStrike">
                <a:solidFill>
                  <a:srgbClr val="1c1b1c"/>
                </a:solidFill>
                <a:latin typeface="Verdana"/>
                <a:ea typeface="DejaVu Sans"/>
              </a:rPr>
              <a:t>estir</a:t>
            </a:r>
            <a:r>
              <a:rPr b="1" lang="pt-BR" sz="1400" spc="-86" strike="noStrike">
                <a:solidFill>
                  <a:srgbClr val="1c1b1c"/>
                </a:solidFill>
                <a:latin typeface="Verdana"/>
                <a:ea typeface="DejaVu Sans"/>
              </a:rPr>
              <a:t> </a:t>
            </a:r>
            <a:r>
              <a:rPr b="1" lang="pt-BR" sz="1400" spc="-52" strike="noStrike">
                <a:solidFill>
                  <a:srgbClr val="1c1b1c"/>
                </a:solidFill>
                <a:latin typeface="Verdana"/>
                <a:ea typeface="DejaVu Sans"/>
              </a:rPr>
              <a:t>e</a:t>
            </a:r>
            <a:r>
              <a:rPr b="1" lang="pt-BR" sz="1400" spc="-86" strike="noStrike">
                <a:solidFill>
                  <a:srgbClr val="1c1b1c"/>
                </a:solidFill>
                <a:latin typeface="Verdana"/>
                <a:ea typeface="DejaVu Sans"/>
              </a:rPr>
              <a:t> </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55" strike="noStrike">
                <a:solidFill>
                  <a:srgbClr val="1c1b1c"/>
                </a:solidFill>
                <a:latin typeface="Verdana"/>
                <a:ea typeface="DejaVu Sans"/>
              </a:rPr>
              <a:t>por</a:t>
            </a:r>
            <a:r>
              <a:rPr b="1" lang="pt-BR" sz="1400" spc="-35" strike="noStrike">
                <a:solidFill>
                  <a:srgbClr val="1c1b1c"/>
                </a:solidFill>
                <a:latin typeface="Verdana"/>
                <a:ea typeface="DejaVu Sans"/>
              </a:rPr>
              <a:t>quê</a:t>
            </a:r>
            <a:r>
              <a:rPr b="1" lang="pt-BR" sz="1400" spc="-86" strike="noStrike">
                <a:solidFill>
                  <a:srgbClr val="1c1b1c"/>
                </a:solidFill>
                <a:latin typeface="Verdana"/>
                <a:ea typeface="DejaVu Sans"/>
              </a:rPr>
              <a:t> </a:t>
            </a:r>
            <a:r>
              <a:rPr b="1" lang="pt-BR" sz="1400" spc="-35" strike="noStrike">
                <a:solidFill>
                  <a:srgbClr val="1c1b1c"/>
                </a:solidFill>
                <a:latin typeface="Verdana"/>
                <a:ea typeface="DejaVu Sans"/>
              </a:rPr>
              <a:t>e  </a:t>
            </a:r>
            <a:r>
              <a:rPr b="1" lang="pt-BR" sz="1400" spc="-55" strike="noStrike">
                <a:solidFill>
                  <a:srgbClr val="1c1b1c"/>
                </a:solidFill>
                <a:latin typeface="Verdana"/>
                <a:ea typeface="DejaVu Sans"/>
              </a:rPr>
              <a:t>quais</a:t>
            </a:r>
            <a:r>
              <a:rPr b="1" lang="pt-BR" sz="1400" spc="-86" strike="noStrike">
                <a:solidFill>
                  <a:srgbClr val="1c1b1c"/>
                </a:solidFill>
                <a:latin typeface="Verdana"/>
                <a:ea typeface="DejaVu Sans"/>
              </a:rPr>
              <a:t> </a:t>
            </a:r>
            <a:r>
              <a:rPr b="1" lang="pt-BR" sz="1400" spc="-165" strike="noStrike">
                <a:solidFill>
                  <a:srgbClr val="1c1b1c"/>
                </a:solidFill>
                <a:latin typeface="Verdana"/>
                <a:ea typeface="DejaVu Sans"/>
              </a:rPr>
              <a:t>5</a:t>
            </a:r>
            <a:r>
              <a:rPr b="1" lang="pt-BR" sz="1400" spc="-86" strike="noStrike">
                <a:solidFill>
                  <a:srgbClr val="1c1b1c"/>
                </a:solidFill>
                <a:latin typeface="Verdana"/>
                <a:ea typeface="DejaVu Sans"/>
              </a:rPr>
              <a:t> </a:t>
            </a:r>
            <a:r>
              <a:rPr b="1" lang="pt-BR" sz="1400" spc="-97" strike="noStrike">
                <a:solidFill>
                  <a:srgbClr val="1c1b1c"/>
                </a:solidFill>
                <a:latin typeface="Verdana"/>
                <a:ea typeface="DejaVu Sans"/>
              </a:rPr>
              <a:t>v</a:t>
            </a:r>
            <a:r>
              <a:rPr b="1" lang="pt-BR" sz="1400" spc="-26" strike="noStrike">
                <a:solidFill>
                  <a:srgbClr val="1c1b1c"/>
                </a:solidFill>
                <a:latin typeface="Verdana"/>
                <a:ea typeface="DejaVu Sans"/>
              </a:rPr>
              <a:t>o</a:t>
            </a:r>
            <a:r>
              <a:rPr b="1" lang="pt-BR" sz="1400" spc="-32" strike="noStrike">
                <a:solidFill>
                  <a:srgbClr val="1c1b1c"/>
                </a:solidFill>
                <a:latin typeface="Verdana"/>
                <a:ea typeface="DejaVu Sans"/>
              </a:rPr>
              <a:t>c</a:t>
            </a:r>
            <a:r>
              <a:rPr b="1" lang="pt-BR" sz="1400" spc="-52" strike="noStrike">
                <a:solidFill>
                  <a:srgbClr val="1c1b1c"/>
                </a:solidFill>
                <a:latin typeface="Verdana"/>
                <a:ea typeface="DejaVu Sans"/>
              </a:rPr>
              <a:t>ê</a:t>
            </a:r>
            <a:r>
              <a:rPr b="1" lang="pt-BR" sz="1400" spc="-86" strike="noStrike">
                <a:solidFill>
                  <a:srgbClr val="1c1b1c"/>
                </a:solidFill>
                <a:latin typeface="Verdana"/>
                <a:ea typeface="DejaVu Sans"/>
              </a:rPr>
              <a:t> </a:t>
            </a:r>
            <a:r>
              <a:rPr b="1" lang="pt-BR" sz="1400" spc="-55" strike="noStrike">
                <a:solidFill>
                  <a:srgbClr val="1c1b1c"/>
                </a:solidFill>
                <a:latin typeface="Verdana"/>
                <a:ea typeface="DejaVu Sans"/>
              </a:rPr>
              <a:t>nã</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111" strike="noStrike">
                <a:solidFill>
                  <a:srgbClr val="1c1b1c"/>
                </a:solidFill>
                <a:latin typeface="Verdana"/>
                <a:ea typeface="DejaVu Sans"/>
              </a:rPr>
              <a:t>r</a:t>
            </a:r>
            <a:r>
              <a:rPr b="1" lang="pt-BR" sz="1400" spc="-26" strike="noStrike">
                <a:solidFill>
                  <a:srgbClr val="1c1b1c"/>
                </a:solidFill>
                <a:latin typeface="Verdana"/>
                <a:ea typeface="DejaVu Sans"/>
              </a:rPr>
              <a:t>e</a:t>
            </a:r>
            <a:r>
              <a:rPr b="1" lang="pt-BR" sz="1400" spc="-32" strike="noStrike">
                <a:solidFill>
                  <a:srgbClr val="1c1b1c"/>
                </a:solidFill>
                <a:latin typeface="Verdana"/>
                <a:ea typeface="DejaVu Sans"/>
              </a:rPr>
              <a:t>com</a:t>
            </a:r>
            <a:r>
              <a:rPr b="1" lang="pt-BR" sz="1400" spc="-41" strike="noStrike">
                <a:solidFill>
                  <a:srgbClr val="1c1b1c"/>
                </a:solidFill>
                <a:latin typeface="Verdana"/>
                <a:ea typeface="DejaVu Sans"/>
              </a:rPr>
              <a:t>en</a:t>
            </a:r>
            <a:r>
              <a:rPr b="1" lang="pt-BR" sz="1400" spc="-66" strike="noStrike">
                <a:solidFill>
                  <a:srgbClr val="1c1b1c"/>
                </a:solidFill>
                <a:latin typeface="Verdana"/>
                <a:ea typeface="DejaVu Sans"/>
              </a:rPr>
              <a:t>da</a:t>
            </a:r>
            <a:r>
              <a:rPr b="1" lang="pt-BR" sz="1400" spc="-55" strike="noStrike">
                <a:solidFill>
                  <a:srgbClr val="1c1b1c"/>
                </a:solidFill>
                <a:latin typeface="Verdana"/>
                <a:ea typeface="DejaVu Sans"/>
              </a:rPr>
              <a:t>r</a:t>
            </a:r>
            <a:r>
              <a:rPr b="1" lang="pt-BR" sz="1400" spc="-66" strike="noStrike">
                <a:solidFill>
                  <a:srgbClr val="1c1b1c"/>
                </a:solidFill>
                <a:latin typeface="Verdana"/>
                <a:ea typeface="DejaVu Sans"/>
              </a:rPr>
              <a:t>ia</a:t>
            </a:r>
            <a:r>
              <a:rPr b="1" lang="pt-BR" sz="1400" spc="-86" strike="noStrike">
                <a:solidFill>
                  <a:srgbClr val="1c1b1c"/>
                </a:solidFill>
                <a:latin typeface="Verdana"/>
                <a:ea typeface="DejaVu Sans"/>
              </a:rPr>
              <a:t> </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i</a:t>
            </a:r>
            <a:r>
              <a:rPr b="1" lang="pt-BR" sz="1400" spc="-75" strike="noStrike">
                <a:solidFill>
                  <a:srgbClr val="1c1b1c"/>
                </a:solidFill>
                <a:latin typeface="Verdana"/>
                <a:ea typeface="DejaVu Sans"/>
              </a:rPr>
              <a:t>n</a:t>
            </a:r>
            <a:r>
              <a:rPr b="1" lang="pt-BR" sz="1400" spc="-97" strike="noStrike">
                <a:solidFill>
                  <a:srgbClr val="1c1b1c"/>
                </a:solidFill>
                <a:latin typeface="Verdana"/>
                <a:ea typeface="DejaVu Sans"/>
              </a:rPr>
              <a:t>v</a:t>
            </a:r>
            <a:r>
              <a:rPr b="1" lang="pt-BR" sz="1400" spc="-41" strike="noStrike">
                <a:solidFill>
                  <a:srgbClr val="1c1b1c"/>
                </a:solidFill>
                <a:latin typeface="Verdana"/>
                <a:ea typeface="DejaVu Sans"/>
              </a:rPr>
              <a:t>esti</a:t>
            </a:r>
            <a:r>
              <a:rPr b="1" lang="pt-BR" sz="1400" spc="-75" strike="noStrike">
                <a:solidFill>
                  <a:srgbClr val="1c1b1c"/>
                </a:solidFill>
                <a:latin typeface="Verdana"/>
                <a:ea typeface="DejaVu Sans"/>
              </a:rPr>
              <a:t>m</a:t>
            </a:r>
            <a:r>
              <a:rPr b="1" lang="pt-BR" sz="1400" spc="-41" strike="noStrike">
                <a:solidFill>
                  <a:srgbClr val="1c1b1c"/>
                </a:solidFill>
                <a:latin typeface="Verdana"/>
                <a:ea typeface="DejaVu Sans"/>
              </a:rPr>
              <a:t>en</a:t>
            </a:r>
            <a:r>
              <a:rPr b="1" lang="pt-BR" sz="1400" spc="-55" strike="noStrike">
                <a:solidFill>
                  <a:srgbClr val="1c1b1c"/>
                </a:solidFill>
                <a:latin typeface="Verdana"/>
                <a:ea typeface="DejaVu Sans"/>
              </a:rPr>
              <a:t>t</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26" strike="noStrike">
                <a:solidFill>
                  <a:srgbClr val="1c1b1c"/>
                </a:solidFill>
                <a:latin typeface="Verdana"/>
                <a:ea typeface="DejaVu Sans"/>
              </a:rPr>
              <a:t>de  </a:t>
            </a:r>
            <a:r>
              <a:rPr b="1" lang="pt-BR" sz="1400" spc="-72" strike="noStrike">
                <a:solidFill>
                  <a:srgbClr val="1c1b1c"/>
                </a:solidFill>
                <a:latin typeface="Verdana"/>
                <a:ea typeface="DejaVu Sans"/>
              </a:rPr>
              <a:t>jei</a:t>
            </a:r>
            <a:r>
              <a:rPr b="1" lang="pt-BR" sz="1400" spc="-97" strike="noStrike">
                <a:solidFill>
                  <a:srgbClr val="1c1b1c"/>
                </a:solidFill>
                <a:latin typeface="Verdana"/>
                <a:ea typeface="DejaVu Sans"/>
              </a:rPr>
              <a:t>t</a:t>
            </a:r>
            <a:r>
              <a:rPr b="1" lang="pt-BR" sz="1400" spc="-46" strike="noStrike">
                <a:solidFill>
                  <a:srgbClr val="1c1b1c"/>
                </a:solidFill>
                <a:latin typeface="Verdana"/>
                <a:ea typeface="DejaVu Sans"/>
              </a:rPr>
              <a:t>o</a:t>
            </a:r>
            <a:r>
              <a:rPr b="1" lang="pt-BR" sz="1400" spc="-86" strike="noStrike">
                <a:solidFill>
                  <a:srgbClr val="1c1b1c"/>
                </a:solidFill>
                <a:latin typeface="Verdana"/>
                <a:ea typeface="DejaVu Sans"/>
              </a:rPr>
              <a:t> </a:t>
            </a:r>
            <a:r>
              <a:rPr b="1" lang="pt-BR" sz="1400" spc="-32" strike="noStrike">
                <a:solidFill>
                  <a:srgbClr val="1c1b1c"/>
                </a:solidFill>
                <a:latin typeface="Verdana"/>
                <a:ea typeface="DejaVu Sans"/>
              </a:rPr>
              <a:t>n</a:t>
            </a:r>
            <a:r>
              <a:rPr b="1" lang="pt-BR" sz="1400" spc="-52" strike="noStrike">
                <a:solidFill>
                  <a:srgbClr val="1c1b1c"/>
                </a:solidFill>
                <a:latin typeface="Verdana"/>
                <a:ea typeface="DejaVu Sans"/>
              </a:rPr>
              <a:t>enhum.</a:t>
            </a: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2369880" y="334800"/>
            <a:ext cx="3571920" cy="926280"/>
          </a:xfrm>
          <a:prstGeom prst="rect">
            <a:avLst/>
          </a:prstGeom>
          <a:noFill/>
          <a:ln w="0">
            <a:noFill/>
          </a:ln>
        </p:spPr>
        <p:txBody>
          <a:bodyPr lIns="0" rIns="0" tIns="12600" bIns="0" anchor="t">
            <a:noAutofit/>
          </a:bodyPr>
          <a:p>
            <a:pPr marL="12600">
              <a:lnSpc>
                <a:spcPct val="100000"/>
              </a:lnSpc>
              <a:spcBef>
                <a:spcPts val="99"/>
              </a:spcBef>
              <a:buNone/>
            </a:pPr>
            <a:r>
              <a:rPr b="1" lang="pt-BR" sz="3000" spc="-35" strike="noStrike">
                <a:solidFill>
                  <a:srgbClr val="000000"/>
                </a:solidFill>
                <a:latin typeface="Verdana"/>
              </a:rPr>
              <a:t>Dicas</a:t>
            </a:r>
            <a:r>
              <a:rPr b="1" lang="pt-BR" sz="3000" spc="-157" strike="noStrike">
                <a:solidFill>
                  <a:srgbClr val="000000"/>
                </a:solidFill>
                <a:latin typeface="Verdana"/>
              </a:rPr>
              <a:t> </a:t>
            </a:r>
            <a:r>
              <a:rPr b="1" lang="pt-BR" sz="3000" spc="-12" strike="noStrike">
                <a:solidFill>
                  <a:srgbClr val="000000"/>
                </a:solidFill>
                <a:latin typeface="Verdana"/>
              </a:rPr>
              <a:t>de</a:t>
            </a:r>
            <a:r>
              <a:rPr b="1" lang="pt-BR" sz="3000" spc="-157" strike="noStrike">
                <a:solidFill>
                  <a:srgbClr val="000000"/>
                </a:solidFill>
                <a:latin typeface="Verdana"/>
              </a:rPr>
              <a:t> </a:t>
            </a:r>
            <a:r>
              <a:rPr b="1" lang="pt-BR" sz="3000" spc="-106" strike="noStrike">
                <a:solidFill>
                  <a:srgbClr val="000000"/>
                </a:solidFill>
                <a:latin typeface="Verdana"/>
              </a:rPr>
              <a:t>Insights</a:t>
            </a:r>
            <a:endParaRPr b="0" lang="pt-BR" sz="3000" spc="-1" strike="noStrike">
              <a:latin typeface="Arial"/>
            </a:endParaRPr>
          </a:p>
        </p:txBody>
      </p:sp>
      <p:sp>
        <p:nvSpPr>
          <p:cNvPr id="202" name="object 3"/>
          <p:cNvSpPr/>
          <p:nvPr/>
        </p:nvSpPr>
        <p:spPr>
          <a:xfrm>
            <a:off x="1883520" y="1757880"/>
            <a:ext cx="5158080" cy="1153440"/>
          </a:xfrm>
          <a:prstGeom prst="rect">
            <a:avLst/>
          </a:prstGeom>
          <a:noFill/>
          <a:ln w="0">
            <a:noFill/>
          </a:ln>
        </p:spPr>
        <p:style>
          <a:lnRef idx="0"/>
          <a:fillRef idx="0"/>
          <a:effectRef idx="0"/>
          <a:fontRef idx="minor"/>
        </p:style>
        <p:txBody>
          <a:bodyPr lIns="0" rIns="0" tIns="12600" bIns="0" anchor="t">
            <a:spAutoFit/>
          </a:bodyPr>
          <a:p>
            <a:pPr marL="135360" indent="-123120">
              <a:lnSpc>
                <a:spcPct val="100000"/>
              </a:lnSpc>
              <a:spcBef>
                <a:spcPts val="99"/>
              </a:spcBef>
              <a:buClr>
                <a:srgbClr val="1c1b1c"/>
              </a:buClr>
              <a:buFont typeface="StarSymbol"/>
              <a:buChar char="-"/>
              <a:tabLst>
                <a:tab algn="l" pos="135720"/>
              </a:tabLst>
            </a:pPr>
            <a:r>
              <a:rPr b="0" lang="pt-BR" sz="1500" spc="55" strike="noStrike">
                <a:solidFill>
                  <a:srgbClr val="1c1b1c"/>
                </a:solidFill>
                <a:latin typeface="Verdana"/>
                <a:ea typeface="DejaVu Sans"/>
              </a:rPr>
              <a:t>En</a:t>
            </a:r>
            <a:r>
              <a:rPr b="0" lang="pt-BR" sz="1500" spc="29" strike="noStrike">
                <a:solidFill>
                  <a:srgbClr val="1c1b1c"/>
                </a:solidFill>
                <a:latin typeface="Verdana"/>
                <a:ea typeface="DejaVu Sans"/>
              </a:rPr>
              <a:t>c</a:t>
            </a:r>
            <a:r>
              <a:rPr b="0" lang="pt-BR" sz="1500" spc="9" strike="noStrike">
                <a:solidFill>
                  <a:srgbClr val="1c1b1c"/>
                </a:solidFill>
                <a:latin typeface="Verdana"/>
                <a:ea typeface="DejaVu Sans"/>
              </a:rPr>
              <a:t>ont</a:t>
            </a:r>
            <a:r>
              <a:rPr b="0" lang="pt-BR" sz="1500" spc="-7" strike="noStrike">
                <a:solidFill>
                  <a:srgbClr val="1c1b1c"/>
                </a:solidFill>
                <a:latin typeface="Verdana"/>
                <a:ea typeface="DejaVu Sans"/>
              </a:rPr>
              <a:t>r</a:t>
            </a:r>
            <a:r>
              <a:rPr b="0" lang="pt-BR" sz="1500" spc="7" strike="noStrike">
                <a:solidFill>
                  <a:srgbClr val="1c1b1c"/>
                </a:solidFill>
                <a:latin typeface="Verdana"/>
                <a:ea typeface="DejaVu Sans"/>
              </a:rPr>
              <a:t>e</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a</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c</a:t>
            </a:r>
            <a:r>
              <a:rPr b="0" lang="pt-BR" sz="1500" spc="26" strike="noStrike">
                <a:solidFill>
                  <a:srgbClr val="1c1b1c"/>
                </a:solidFill>
                <a:latin typeface="Verdana"/>
                <a:ea typeface="DejaVu Sans"/>
              </a:rPr>
              <a:t>idade</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cada</a:t>
            </a:r>
            <a:r>
              <a:rPr b="0" lang="pt-BR" sz="1500" spc="-137" strike="noStrike">
                <a:solidFill>
                  <a:srgbClr val="1c1b1c"/>
                </a:solidFill>
                <a:latin typeface="Verdana"/>
                <a:ea typeface="DejaVu Sans"/>
              </a:rPr>
              <a:t> </a:t>
            </a:r>
            <a:r>
              <a:rPr b="0" lang="pt-BR" sz="1500" spc="46" strike="noStrike">
                <a:solidFill>
                  <a:srgbClr val="1c1b1c"/>
                </a:solidFill>
                <a:latin typeface="Verdana"/>
                <a:ea typeface="DejaVu Sans"/>
              </a:rPr>
              <a:t>im</a:t>
            </a:r>
            <a:r>
              <a:rPr b="0" lang="pt-BR" sz="1500" spc="21" strike="noStrike">
                <a:solidFill>
                  <a:srgbClr val="1c1b1c"/>
                </a:solidFill>
                <a:latin typeface="Verdana"/>
                <a:ea typeface="DejaVu Sans"/>
              </a:rPr>
              <a:t>ó</a:t>
            </a:r>
            <a:r>
              <a:rPr b="0" lang="pt-BR" sz="1500" spc="-100" strike="noStrike">
                <a:solidFill>
                  <a:srgbClr val="1c1b1c"/>
                </a:solidFill>
                <a:latin typeface="Verdana"/>
                <a:ea typeface="DejaVu Sans"/>
              </a:rPr>
              <a:t>v</a:t>
            </a:r>
            <a:r>
              <a:rPr b="0" lang="pt-BR" sz="1500" spc="-120" strike="noStrike">
                <a:solidFill>
                  <a:srgbClr val="1c1b1c"/>
                </a:solidFill>
                <a:latin typeface="Verdana"/>
                <a:ea typeface="DejaVu Sans"/>
              </a:rPr>
              <a:t>el;</a:t>
            </a:r>
            <a:endParaRPr b="0" lang="pt-BR" sz="1500" spc="-1" strike="noStrike">
              <a:latin typeface="Arial"/>
            </a:endParaRPr>
          </a:p>
          <a:p>
            <a:pPr marL="135360" indent="-123120">
              <a:lnSpc>
                <a:spcPct val="100000"/>
              </a:lnSpc>
              <a:buClr>
                <a:srgbClr val="1c1b1c"/>
              </a:buClr>
              <a:buFont typeface="StarSymbol"/>
              <a:buChar char="-"/>
              <a:tabLst>
                <a:tab algn="l" pos="135720"/>
              </a:tabLst>
            </a:pPr>
            <a:r>
              <a:rPr b="0" lang="pt-BR" sz="1500" spc="9" strike="noStrike">
                <a:solidFill>
                  <a:srgbClr val="1c1b1c"/>
                </a:solidFill>
                <a:latin typeface="Verdana"/>
                <a:ea typeface="DejaVu Sans"/>
              </a:rPr>
              <a:t>Calcule</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p</a:t>
            </a:r>
            <a:r>
              <a:rPr b="0" lang="pt-BR" sz="1500" spc="-7" strike="noStrike">
                <a:solidFill>
                  <a:srgbClr val="1c1b1c"/>
                </a:solidFill>
                <a:latin typeface="Verdana"/>
                <a:ea typeface="DejaVu Sans"/>
              </a:rPr>
              <a:t>r</a:t>
            </a:r>
            <a:r>
              <a:rPr b="0" lang="pt-BR" sz="1500" spc="35" strike="noStrike">
                <a:solidFill>
                  <a:srgbClr val="1c1b1c"/>
                </a:solidFill>
                <a:latin typeface="Verdana"/>
                <a:ea typeface="DejaVu Sans"/>
              </a:rPr>
              <a:t>e</a:t>
            </a:r>
            <a:r>
              <a:rPr b="0" lang="pt-BR" sz="1500" spc="15" strike="noStrike">
                <a:solidFill>
                  <a:srgbClr val="1c1b1c"/>
                </a:solidFill>
                <a:latin typeface="Verdana"/>
                <a:ea typeface="DejaVu Sans"/>
              </a:rPr>
              <a:t>ç</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por</a:t>
            </a:r>
            <a:r>
              <a:rPr b="0" lang="pt-BR" sz="1500" spc="-137" strike="noStrike">
                <a:solidFill>
                  <a:srgbClr val="1c1b1c"/>
                </a:solidFill>
                <a:latin typeface="Verdana"/>
                <a:ea typeface="DejaVu Sans"/>
              </a:rPr>
              <a:t> </a:t>
            </a:r>
            <a:r>
              <a:rPr b="0" lang="pt-BR" sz="1500" spc="-35" strike="noStrike">
                <a:solidFill>
                  <a:srgbClr val="1c1b1c"/>
                </a:solidFill>
                <a:latin typeface="Verdana"/>
                <a:ea typeface="DejaVu Sans"/>
              </a:rPr>
              <a:t>á</a:t>
            </a:r>
            <a:r>
              <a:rPr b="0" lang="pt-BR" sz="1500" spc="-46" strike="noStrike">
                <a:solidFill>
                  <a:srgbClr val="1c1b1c"/>
                </a:solidFill>
                <a:latin typeface="Verdana"/>
                <a:ea typeface="DejaVu Sans"/>
              </a:rPr>
              <a:t>r</a:t>
            </a:r>
            <a:r>
              <a:rPr b="0" lang="pt-BR" sz="1500" spc="-15" strike="noStrike">
                <a:solidFill>
                  <a:srgbClr val="1c1b1c"/>
                </a:solidFill>
                <a:latin typeface="Verdana"/>
                <a:ea typeface="DejaVu Sans"/>
              </a:rPr>
              <a:t>e</a:t>
            </a:r>
            <a:r>
              <a:rPr b="0" lang="pt-BR" sz="1500" spc="-21" strike="noStrike">
                <a:solidFill>
                  <a:srgbClr val="1c1b1c"/>
                </a:solidFill>
                <a:latin typeface="Verdana"/>
                <a:ea typeface="DejaVu Sans"/>
              </a:rPr>
              <a:t>a</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7" strike="noStrike">
                <a:solidFill>
                  <a:srgbClr val="1c1b1c"/>
                </a:solidFill>
                <a:latin typeface="Verdana"/>
                <a:ea typeface="DejaVu Sans"/>
              </a:rPr>
              <a:t> </a:t>
            </a:r>
            <a:r>
              <a:rPr b="0" lang="pt-BR" sz="1500" spc="46" strike="noStrike">
                <a:solidFill>
                  <a:srgbClr val="1c1b1c"/>
                </a:solidFill>
                <a:latin typeface="Verdana"/>
                <a:ea typeface="DejaVu Sans"/>
              </a:rPr>
              <a:t>im</a:t>
            </a:r>
            <a:r>
              <a:rPr b="0" lang="pt-BR" sz="1500" spc="21" strike="noStrike">
                <a:solidFill>
                  <a:srgbClr val="1c1b1c"/>
                </a:solidFill>
                <a:latin typeface="Verdana"/>
                <a:ea typeface="DejaVu Sans"/>
              </a:rPr>
              <a:t>ó</a:t>
            </a:r>
            <a:r>
              <a:rPr b="0" lang="pt-BR" sz="1500" spc="-100" strike="noStrike">
                <a:solidFill>
                  <a:srgbClr val="1c1b1c"/>
                </a:solidFill>
                <a:latin typeface="Verdana"/>
                <a:ea typeface="DejaVu Sans"/>
              </a:rPr>
              <a:t>v</a:t>
            </a:r>
            <a:r>
              <a:rPr b="0" lang="pt-BR" sz="1500" spc="-120" strike="noStrike">
                <a:solidFill>
                  <a:srgbClr val="1c1b1c"/>
                </a:solidFill>
                <a:latin typeface="Verdana"/>
                <a:ea typeface="DejaVu Sans"/>
              </a:rPr>
              <a:t>el;</a:t>
            </a:r>
            <a:endParaRPr b="0" lang="pt-BR" sz="1500" spc="-1" strike="noStrike">
              <a:latin typeface="Arial"/>
            </a:endParaRPr>
          </a:p>
          <a:p>
            <a:pPr marL="12600" indent="-123120">
              <a:lnSpc>
                <a:spcPct val="100000"/>
              </a:lnSpc>
              <a:buClr>
                <a:srgbClr val="1c1b1c"/>
              </a:buClr>
              <a:buFont typeface="StarSymbol"/>
              <a:buChar char="-"/>
              <a:tabLst>
                <a:tab algn="l" pos="135720"/>
              </a:tabLst>
            </a:pPr>
            <a:r>
              <a:rPr b="0" lang="pt-BR" sz="1500" spc="9" strike="noStrike">
                <a:solidFill>
                  <a:srgbClr val="1c1b1c"/>
                </a:solidFill>
                <a:latin typeface="Verdana"/>
                <a:ea typeface="DejaVu Sans"/>
              </a:rPr>
              <a:t>Calcule</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9" strike="noStrike">
                <a:solidFill>
                  <a:srgbClr val="1c1b1c"/>
                </a:solidFill>
                <a:latin typeface="Verdana"/>
                <a:ea typeface="DejaVu Sans"/>
              </a:rPr>
              <a:t>luc</a:t>
            </a:r>
            <a:r>
              <a:rPr b="0" lang="pt-BR" sz="1500" spc="-7" strike="noStrike">
                <a:solidFill>
                  <a:srgbClr val="1c1b1c"/>
                </a:solidFill>
                <a:latin typeface="Verdana"/>
                <a:ea typeface="DejaVu Sans"/>
              </a:rPr>
              <a:t>r</a:t>
            </a:r>
            <a:r>
              <a:rPr b="0" lang="pt-BR" sz="1500" spc="-75"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pe</a:t>
            </a:r>
            <a:r>
              <a:rPr b="0" lang="pt-BR" sz="1500" spc="-12" strike="noStrike">
                <a:solidFill>
                  <a:srgbClr val="1c1b1c"/>
                </a:solidFill>
                <a:latin typeface="Verdana"/>
                <a:ea typeface="DejaVu Sans"/>
              </a:rPr>
              <a:t>r</a:t>
            </a:r>
            <a:r>
              <a:rPr b="0" lang="pt-BR" sz="1500" spc="26" strike="noStrike">
                <a:solidFill>
                  <a:srgbClr val="1c1b1c"/>
                </a:solidFill>
                <a:latin typeface="Verdana"/>
                <a:ea typeface="DejaVu Sans"/>
              </a:rPr>
              <a:t>da</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7" strike="noStrike">
                <a:solidFill>
                  <a:srgbClr val="1c1b1c"/>
                </a:solidFill>
                <a:latin typeface="Verdana"/>
                <a:ea typeface="DejaVu Sans"/>
              </a:rPr>
              <a:t> </a:t>
            </a:r>
            <a:r>
              <a:rPr b="0" lang="pt-BR" sz="1500" spc="9" strike="noStrike">
                <a:solidFill>
                  <a:srgbClr val="1c1b1c"/>
                </a:solidFill>
                <a:latin typeface="Verdana"/>
                <a:ea typeface="DejaVu Sans"/>
              </a:rPr>
              <a:t>i</a:t>
            </a:r>
            <a:r>
              <a:rPr b="0" lang="pt-BR" sz="1500" spc="15" strike="noStrike">
                <a:solidFill>
                  <a:srgbClr val="1c1b1c"/>
                </a:solidFill>
                <a:latin typeface="Verdana"/>
                <a:ea typeface="DejaVu Sans"/>
              </a:rPr>
              <a:t>n</a:t>
            </a:r>
            <a:r>
              <a:rPr b="0" lang="pt-BR" sz="1500" spc="-100" strike="noStrike">
                <a:solidFill>
                  <a:srgbClr val="1c1b1c"/>
                </a:solidFill>
                <a:latin typeface="Verdana"/>
                <a:ea typeface="DejaVu Sans"/>
              </a:rPr>
              <a:t>v</a:t>
            </a:r>
            <a:r>
              <a:rPr b="0" lang="pt-BR" sz="1500" spc="21" strike="noStrike">
                <a:solidFill>
                  <a:srgbClr val="1c1b1c"/>
                </a:solidFill>
                <a:latin typeface="Verdana"/>
                <a:ea typeface="DejaVu Sans"/>
              </a:rPr>
              <a:t>estimen</a:t>
            </a:r>
            <a:r>
              <a:rPr b="0" lang="pt-BR" sz="1500" spc="-15" strike="noStrike">
                <a:solidFill>
                  <a:srgbClr val="1c1b1c"/>
                </a:solidFill>
                <a:latin typeface="Verdana"/>
                <a:ea typeface="DejaVu Sans"/>
              </a:rPr>
              <a:t>t</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1" strike="noStrike">
                <a:solidFill>
                  <a:srgbClr val="1c1b1c"/>
                </a:solidFill>
                <a:latin typeface="Verdana"/>
                <a:ea typeface="DejaVu Sans"/>
              </a:rPr>
              <a:t>caso</a:t>
            </a:r>
            <a:r>
              <a:rPr b="0" lang="pt-BR" sz="1500" spc="-137" strike="noStrike">
                <a:solidFill>
                  <a:srgbClr val="1c1b1c"/>
                </a:solidFill>
                <a:latin typeface="Verdana"/>
                <a:ea typeface="DejaVu Sans"/>
              </a:rPr>
              <a:t> </a:t>
            </a:r>
            <a:r>
              <a:rPr b="0" lang="pt-BR" sz="1500" spc="26" strike="noStrike">
                <a:solidFill>
                  <a:srgbClr val="1c1b1c"/>
                </a:solidFill>
                <a:latin typeface="Verdana"/>
                <a:ea typeface="DejaVu Sans"/>
              </a:rPr>
              <a:t>o</a:t>
            </a:r>
            <a:r>
              <a:rPr b="0" lang="pt-BR" sz="1500" spc="-137" strike="noStrike">
                <a:solidFill>
                  <a:srgbClr val="1c1b1c"/>
                </a:solidFill>
                <a:latin typeface="Verdana"/>
                <a:ea typeface="DejaVu Sans"/>
              </a:rPr>
              <a:t> </a:t>
            </a:r>
            <a:r>
              <a:rPr b="0" lang="pt-BR" sz="1500" spc="46" strike="noStrike">
                <a:solidFill>
                  <a:srgbClr val="1c1b1c"/>
                </a:solidFill>
                <a:latin typeface="Verdana"/>
                <a:ea typeface="DejaVu Sans"/>
              </a:rPr>
              <a:t>im</a:t>
            </a:r>
            <a:r>
              <a:rPr b="0" lang="pt-BR" sz="1500" spc="21" strike="noStrike">
                <a:solidFill>
                  <a:srgbClr val="1c1b1c"/>
                </a:solidFill>
                <a:latin typeface="Verdana"/>
                <a:ea typeface="DejaVu Sans"/>
              </a:rPr>
              <a:t>ó</a:t>
            </a:r>
            <a:r>
              <a:rPr b="0" lang="pt-BR" sz="1500" spc="-100" strike="noStrike">
                <a:solidFill>
                  <a:srgbClr val="1c1b1c"/>
                </a:solidFill>
                <a:latin typeface="Verdana"/>
                <a:ea typeface="DejaVu Sans"/>
              </a:rPr>
              <a:t>v</a:t>
            </a:r>
            <a:r>
              <a:rPr b="0" lang="pt-BR" sz="1500" spc="-1" strike="noStrike">
                <a:solidFill>
                  <a:srgbClr val="1c1b1c"/>
                </a:solidFill>
                <a:latin typeface="Verdana"/>
                <a:ea typeface="DejaVu Sans"/>
              </a:rPr>
              <a:t>el  </a:t>
            </a:r>
            <a:r>
              <a:rPr b="0" lang="pt-BR" sz="1500" spc="-41" strike="noStrike">
                <a:solidFill>
                  <a:srgbClr val="1c1b1c"/>
                </a:solidFill>
                <a:latin typeface="Verdana"/>
                <a:ea typeface="DejaVu Sans"/>
              </a:rPr>
              <a:t>seja</a:t>
            </a:r>
            <a:r>
              <a:rPr b="0" lang="pt-BR" sz="1500" spc="-137" strike="noStrike">
                <a:solidFill>
                  <a:srgbClr val="1c1b1c"/>
                </a:solidFill>
                <a:latin typeface="Verdana"/>
                <a:ea typeface="DejaVu Sans"/>
              </a:rPr>
              <a:t> </a:t>
            </a:r>
            <a:r>
              <a:rPr b="0" lang="pt-BR" sz="1500" spc="-100" strike="noStrike">
                <a:solidFill>
                  <a:srgbClr val="1c1b1c"/>
                </a:solidFill>
                <a:latin typeface="Verdana"/>
                <a:ea typeface="DejaVu Sans"/>
              </a:rPr>
              <a:t>v</a:t>
            </a:r>
            <a:r>
              <a:rPr b="0" lang="pt-BR" sz="1500" spc="35" strike="noStrike">
                <a:solidFill>
                  <a:srgbClr val="1c1b1c"/>
                </a:solidFill>
                <a:latin typeface="Verdana"/>
                <a:ea typeface="DejaVu Sans"/>
              </a:rPr>
              <a:t>endido</a:t>
            </a:r>
            <a:r>
              <a:rPr b="0" lang="pt-BR" sz="1500" spc="-137" strike="noStrike">
                <a:solidFill>
                  <a:srgbClr val="1c1b1c"/>
                </a:solidFill>
                <a:latin typeface="Verdana"/>
                <a:ea typeface="DejaVu Sans"/>
              </a:rPr>
              <a:t> </a:t>
            </a:r>
            <a:r>
              <a:rPr b="0" lang="pt-BR" sz="1500" spc="7" strike="noStrike">
                <a:solidFill>
                  <a:srgbClr val="1c1b1c"/>
                </a:solidFill>
                <a:latin typeface="Verdana"/>
                <a:ea typeface="DejaVu Sans"/>
              </a:rPr>
              <a:t>mais</a:t>
            </a:r>
            <a:r>
              <a:rPr b="0" lang="pt-BR" sz="1500" spc="-137" strike="noStrike">
                <a:solidFill>
                  <a:srgbClr val="1c1b1c"/>
                </a:solidFill>
                <a:latin typeface="Verdana"/>
                <a:ea typeface="DejaVu Sans"/>
              </a:rPr>
              <a:t> </a:t>
            </a:r>
            <a:r>
              <a:rPr b="0" lang="pt-BR" sz="1500" spc="41" strike="noStrike">
                <a:solidFill>
                  <a:srgbClr val="1c1b1c"/>
                </a:solidFill>
                <a:latin typeface="Verdana"/>
                <a:ea typeface="DejaVu Sans"/>
              </a:rPr>
              <a:t>de</a:t>
            </a:r>
            <a:r>
              <a:rPr b="0" lang="pt-BR" sz="1500" spc="-137" strike="noStrike">
                <a:solidFill>
                  <a:srgbClr val="1c1b1c"/>
                </a:solidFill>
                <a:latin typeface="Verdana"/>
                <a:ea typeface="DejaVu Sans"/>
              </a:rPr>
              <a:t> </a:t>
            </a:r>
            <a:r>
              <a:rPr b="0" lang="pt-BR" sz="1500" spc="49" strike="noStrike">
                <a:solidFill>
                  <a:srgbClr val="1c1b1c"/>
                </a:solidFill>
                <a:latin typeface="Verdana"/>
                <a:ea typeface="DejaVu Sans"/>
              </a:rPr>
              <a:t>uma</a:t>
            </a:r>
            <a:r>
              <a:rPr b="0" lang="pt-BR" sz="1500" spc="-137" strike="noStrike">
                <a:solidFill>
                  <a:srgbClr val="1c1b1c"/>
                </a:solidFill>
                <a:latin typeface="Verdana"/>
                <a:ea typeface="DejaVu Sans"/>
              </a:rPr>
              <a:t> </a:t>
            </a:r>
            <a:r>
              <a:rPr b="0" lang="pt-BR" sz="1500" spc="-100" strike="noStrike">
                <a:solidFill>
                  <a:srgbClr val="1c1b1c"/>
                </a:solidFill>
                <a:latin typeface="Verdana"/>
                <a:ea typeface="DejaVu Sans"/>
              </a:rPr>
              <a:t>v</a:t>
            </a:r>
            <a:r>
              <a:rPr b="0" lang="pt-BR" sz="1500" spc="-1" strike="noStrike">
                <a:solidFill>
                  <a:srgbClr val="1c1b1c"/>
                </a:solidFill>
                <a:latin typeface="Verdana"/>
                <a:ea typeface="DejaVu Sans"/>
              </a:rPr>
              <a:t>e</a:t>
            </a:r>
            <a:r>
              <a:rPr b="0" lang="pt-BR" sz="1500" spc="-26" strike="noStrike">
                <a:solidFill>
                  <a:srgbClr val="1c1b1c"/>
                </a:solidFill>
                <a:latin typeface="Verdana"/>
                <a:ea typeface="DejaVu Sans"/>
              </a:rPr>
              <a:t>z</a:t>
            </a:r>
            <a:r>
              <a:rPr b="0" lang="pt-BR" sz="1500" spc="-137" strike="noStrike">
                <a:solidFill>
                  <a:srgbClr val="1c1b1c"/>
                </a:solidFill>
                <a:latin typeface="Verdana"/>
                <a:ea typeface="DejaVu Sans"/>
              </a:rPr>
              <a:t> </a:t>
            </a:r>
            <a:r>
              <a:rPr b="0" lang="pt-BR" sz="1500" spc="21" strike="noStrike">
                <a:solidFill>
                  <a:srgbClr val="1c1b1c"/>
                </a:solidFill>
                <a:latin typeface="Verdana"/>
                <a:ea typeface="DejaVu Sans"/>
              </a:rPr>
              <a:t>naquele</a:t>
            </a:r>
            <a:r>
              <a:rPr b="0" lang="pt-BR" sz="1500" spc="-137" strike="noStrike">
                <a:solidFill>
                  <a:srgbClr val="1c1b1c"/>
                </a:solidFill>
                <a:latin typeface="Verdana"/>
                <a:ea typeface="DejaVu Sans"/>
              </a:rPr>
              <a:t> </a:t>
            </a:r>
            <a:r>
              <a:rPr b="0" lang="pt-BR" sz="1500" spc="15" strike="noStrike">
                <a:solidFill>
                  <a:srgbClr val="1c1b1c"/>
                </a:solidFill>
                <a:latin typeface="Verdana"/>
                <a:ea typeface="DejaVu Sans"/>
              </a:rPr>
              <a:t>pe</a:t>
            </a:r>
            <a:r>
              <a:rPr b="0" lang="pt-BR" sz="1500" spc="-7" strike="noStrike">
                <a:solidFill>
                  <a:srgbClr val="1c1b1c"/>
                </a:solidFill>
                <a:latin typeface="Verdana"/>
                <a:ea typeface="DejaVu Sans"/>
              </a:rPr>
              <a:t>r</a:t>
            </a:r>
            <a:r>
              <a:rPr b="0" lang="pt-BR" sz="1500" spc="26" strike="noStrike">
                <a:solidFill>
                  <a:srgbClr val="1c1b1c"/>
                </a:solidFill>
                <a:latin typeface="Verdana"/>
                <a:ea typeface="DejaVu Sans"/>
              </a:rPr>
              <a:t>íod</a:t>
            </a:r>
            <a:r>
              <a:rPr b="0" lang="pt-BR" sz="1500" spc="7" strike="noStrike">
                <a:solidFill>
                  <a:srgbClr val="1c1b1c"/>
                </a:solidFill>
                <a:latin typeface="Verdana"/>
                <a:ea typeface="DejaVu Sans"/>
              </a:rPr>
              <a:t>o</a:t>
            </a:r>
            <a:r>
              <a:rPr b="0" lang="pt-BR" sz="1500" spc="-231" strike="noStrike">
                <a:solidFill>
                  <a:srgbClr val="1c1b1c"/>
                </a:solidFill>
                <a:latin typeface="Verdana"/>
                <a:ea typeface="DejaVu Sans"/>
              </a:rPr>
              <a:t>.</a:t>
            </a:r>
            <a:endParaRPr b="0" lang="pt-BR" sz="15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3" name="object 2"/>
          <p:cNvSpPr/>
          <p:nvPr/>
        </p:nvSpPr>
        <p:spPr>
          <a:xfrm>
            <a:off x="0" y="4857840"/>
            <a:ext cx="9143280" cy="113760"/>
          </a:xfrm>
          <a:custGeom>
            <a:avLst/>
            <a:gdLst/>
            <a:ahLst/>
            <a:rect l="l" t="t" r="r" b="b"/>
            <a:pathLst>
              <a:path w="9144000" h="114300">
                <a:moveTo>
                  <a:pt x="9143999" y="114299"/>
                </a:moveTo>
                <a:lnTo>
                  <a:pt x="9143999" y="0"/>
                </a:lnTo>
                <a:lnTo>
                  <a:pt x="0" y="0"/>
                </a:lnTo>
                <a:lnTo>
                  <a:pt x="0" y="114299"/>
                </a:lnTo>
                <a:lnTo>
                  <a:pt x="9143999" y="114299"/>
                </a:lnTo>
                <a:close/>
              </a:path>
            </a:pathLst>
          </a:custGeom>
          <a:solidFill>
            <a:srgbClr val="f1de06"/>
          </a:solidFill>
          <a:ln w="0">
            <a:noFill/>
          </a:ln>
        </p:spPr>
        <p:style>
          <a:lnRef idx="0"/>
          <a:fillRef idx="0"/>
          <a:effectRef idx="0"/>
          <a:fontRef idx="minor"/>
        </p:style>
      </p:sp>
      <p:grpSp>
        <p:nvGrpSpPr>
          <p:cNvPr id="204" name="object 3"/>
          <p:cNvGrpSpPr/>
          <p:nvPr/>
        </p:nvGrpSpPr>
        <p:grpSpPr>
          <a:xfrm>
            <a:off x="489240" y="470520"/>
            <a:ext cx="815760" cy="815760"/>
            <a:chOff x="489240" y="470520"/>
            <a:chExt cx="815760" cy="815760"/>
          </a:xfrm>
        </p:grpSpPr>
        <p:sp>
          <p:nvSpPr>
            <p:cNvPr id="205" name="object 4"/>
            <p:cNvSpPr/>
            <p:nvPr/>
          </p:nvSpPr>
          <p:spPr>
            <a:xfrm>
              <a:off x="489240" y="470520"/>
              <a:ext cx="815760" cy="815760"/>
            </a:xfrm>
            <a:custGeom>
              <a:avLst/>
              <a:gdLst/>
              <a:ahLst/>
              <a:rect l="l" t="t" r="r" b="b"/>
              <a:pathLst>
                <a:path w="816610" h="816610">
                  <a:moveTo>
                    <a:pt x="408149" y="816299"/>
                  </a:moveTo>
                  <a:lnTo>
                    <a:pt x="360551" y="813554"/>
                  </a:lnTo>
                  <a:lnTo>
                    <a:pt x="314564" y="805520"/>
                  </a:lnTo>
                  <a:lnTo>
                    <a:pt x="270497" y="792505"/>
                  </a:lnTo>
                  <a:lnTo>
                    <a:pt x="228655" y="774815"/>
                  </a:lnTo>
                  <a:lnTo>
                    <a:pt x="189345" y="752755"/>
                  </a:lnTo>
                  <a:lnTo>
                    <a:pt x="152872" y="726634"/>
                  </a:lnTo>
                  <a:lnTo>
                    <a:pt x="119544" y="696755"/>
                  </a:lnTo>
                  <a:lnTo>
                    <a:pt x="89665" y="663426"/>
                  </a:lnTo>
                  <a:lnTo>
                    <a:pt x="63544" y="626954"/>
                  </a:lnTo>
                  <a:lnTo>
                    <a:pt x="41484" y="587644"/>
                  </a:lnTo>
                  <a:lnTo>
                    <a:pt x="23794" y="545802"/>
                  </a:lnTo>
                  <a:lnTo>
                    <a:pt x="10779" y="501735"/>
                  </a:lnTo>
                  <a:lnTo>
                    <a:pt x="2745" y="455748"/>
                  </a:lnTo>
                  <a:lnTo>
                    <a:pt x="0" y="408149"/>
                  </a:lnTo>
                  <a:lnTo>
                    <a:pt x="2745" y="360551"/>
                  </a:lnTo>
                  <a:lnTo>
                    <a:pt x="10779" y="314564"/>
                  </a:lnTo>
                  <a:lnTo>
                    <a:pt x="23794" y="270497"/>
                  </a:lnTo>
                  <a:lnTo>
                    <a:pt x="41484" y="228655"/>
                  </a:lnTo>
                  <a:lnTo>
                    <a:pt x="63544" y="189345"/>
                  </a:lnTo>
                  <a:lnTo>
                    <a:pt x="89665" y="152872"/>
                  </a:lnTo>
                  <a:lnTo>
                    <a:pt x="119544" y="119544"/>
                  </a:lnTo>
                  <a:lnTo>
                    <a:pt x="152872" y="89665"/>
                  </a:lnTo>
                  <a:lnTo>
                    <a:pt x="189345" y="63544"/>
                  </a:lnTo>
                  <a:lnTo>
                    <a:pt x="228655" y="41484"/>
                  </a:lnTo>
                  <a:lnTo>
                    <a:pt x="270497" y="23794"/>
                  </a:lnTo>
                  <a:lnTo>
                    <a:pt x="314564" y="10779"/>
                  </a:lnTo>
                  <a:lnTo>
                    <a:pt x="360551" y="2745"/>
                  </a:lnTo>
                  <a:lnTo>
                    <a:pt x="408149" y="0"/>
                  </a:lnTo>
                  <a:lnTo>
                    <a:pt x="461798" y="3539"/>
                  </a:lnTo>
                  <a:lnTo>
                    <a:pt x="514074" y="13983"/>
                  </a:lnTo>
                  <a:lnTo>
                    <a:pt x="564342" y="31068"/>
                  </a:lnTo>
                  <a:lnTo>
                    <a:pt x="611968" y="54532"/>
                  </a:lnTo>
                  <a:lnTo>
                    <a:pt x="656317" y="84111"/>
                  </a:lnTo>
                  <a:lnTo>
                    <a:pt x="696755" y="119544"/>
                  </a:lnTo>
                  <a:lnTo>
                    <a:pt x="732188" y="159982"/>
                  </a:lnTo>
                  <a:lnTo>
                    <a:pt x="761767" y="204332"/>
                  </a:lnTo>
                  <a:lnTo>
                    <a:pt x="785231" y="251957"/>
                  </a:lnTo>
                  <a:lnTo>
                    <a:pt x="802316" y="302225"/>
                  </a:lnTo>
                  <a:lnTo>
                    <a:pt x="812760" y="354501"/>
                  </a:lnTo>
                  <a:lnTo>
                    <a:pt x="816299" y="408149"/>
                  </a:lnTo>
                  <a:lnTo>
                    <a:pt x="813554" y="455748"/>
                  </a:lnTo>
                  <a:lnTo>
                    <a:pt x="805520" y="501735"/>
                  </a:lnTo>
                  <a:lnTo>
                    <a:pt x="792505" y="545802"/>
                  </a:lnTo>
                  <a:lnTo>
                    <a:pt x="774815" y="587644"/>
                  </a:lnTo>
                  <a:lnTo>
                    <a:pt x="752755" y="626954"/>
                  </a:lnTo>
                  <a:lnTo>
                    <a:pt x="726634" y="663426"/>
                  </a:lnTo>
                  <a:lnTo>
                    <a:pt x="696755" y="696755"/>
                  </a:lnTo>
                  <a:lnTo>
                    <a:pt x="663426" y="726634"/>
                  </a:lnTo>
                  <a:lnTo>
                    <a:pt x="626954" y="752755"/>
                  </a:lnTo>
                  <a:lnTo>
                    <a:pt x="587644" y="774815"/>
                  </a:lnTo>
                  <a:lnTo>
                    <a:pt x="545802" y="792505"/>
                  </a:lnTo>
                  <a:lnTo>
                    <a:pt x="501735" y="805520"/>
                  </a:lnTo>
                  <a:lnTo>
                    <a:pt x="455748" y="813554"/>
                  </a:lnTo>
                  <a:lnTo>
                    <a:pt x="408149" y="816299"/>
                  </a:lnTo>
                  <a:close/>
                </a:path>
              </a:pathLst>
            </a:custGeom>
            <a:solidFill>
              <a:srgbClr val="f1de06"/>
            </a:solidFill>
            <a:ln w="0">
              <a:noFill/>
            </a:ln>
          </p:spPr>
          <p:style>
            <a:lnRef idx="0"/>
            <a:fillRef idx="0"/>
            <a:effectRef idx="0"/>
            <a:fontRef idx="minor"/>
          </p:style>
        </p:sp>
        <p:sp>
          <p:nvSpPr>
            <p:cNvPr id="206" name="object 5"/>
            <p:cNvSpPr/>
            <p:nvPr/>
          </p:nvSpPr>
          <p:spPr>
            <a:xfrm>
              <a:off x="662760" y="628560"/>
              <a:ext cx="468720" cy="499680"/>
            </a:xfrm>
            <a:custGeom>
              <a:avLst/>
              <a:gdLst/>
              <a:ahLst/>
              <a:rect l="l" t="t" r="r" b="b"/>
              <a:pathLst>
                <a:path w="469265" h="500380">
                  <a:moveTo>
                    <a:pt x="96336" y="86359"/>
                  </a:moveTo>
                  <a:lnTo>
                    <a:pt x="40027" y="86359"/>
                  </a:lnTo>
                  <a:lnTo>
                    <a:pt x="24793" y="83819"/>
                  </a:lnTo>
                  <a:lnTo>
                    <a:pt x="12032" y="73659"/>
                  </a:lnTo>
                  <a:lnTo>
                    <a:pt x="3261" y="59689"/>
                  </a:lnTo>
                  <a:lnTo>
                    <a:pt x="0" y="41909"/>
                  </a:lnTo>
                  <a:lnTo>
                    <a:pt x="2909" y="26669"/>
                  </a:lnTo>
                  <a:lnTo>
                    <a:pt x="11093" y="12699"/>
                  </a:lnTo>
                  <a:lnTo>
                    <a:pt x="23738" y="2539"/>
                  </a:lnTo>
                  <a:lnTo>
                    <a:pt x="40027" y="0"/>
                  </a:lnTo>
                  <a:lnTo>
                    <a:pt x="96336" y="0"/>
                  </a:lnTo>
                  <a:lnTo>
                    <a:pt x="112281" y="2539"/>
                  </a:lnTo>
                  <a:lnTo>
                    <a:pt x="125409" y="11429"/>
                  </a:lnTo>
                  <a:lnTo>
                    <a:pt x="134314" y="25399"/>
                  </a:lnTo>
                  <a:lnTo>
                    <a:pt x="134566" y="26669"/>
                  </a:lnTo>
                  <a:lnTo>
                    <a:pt x="32522" y="26669"/>
                  </a:lnTo>
                  <a:lnTo>
                    <a:pt x="26287" y="33019"/>
                  </a:lnTo>
                  <a:lnTo>
                    <a:pt x="26287" y="49529"/>
                  </a:lnTo>
                  <a:lnTo>
                    <a:pt x="32522" y="55879"/>
                  </a:lnTo>
                  <a:lnTo>
                    <a:pt x="135153" y="55879"/>
                  </a:lnTo>
                  <a:lnTo>
                    <a:pt x="134487" y="59689"/>
                  </a:lnTo>
                  <a:lnTo>
                    <a:pt x="125870" y="73659"/>
                  </a:lnTo>
                  <a:lnTo>
                    <a:pt x="112801" y="83819"/>
                  </a:lnTo>
                  <a:lnTo>
                    <a:pt x="96336" y="86359"/>
                  </a:lnTo>
                  <a:close/>
                </a:path>
                <a:path w="469265" h="500380">
                  <a:moveTo>
                    <a:pt x="262721" y="86359"/>
                  </a:moveTo>
                  <a:lnTo>
                    <a:pt x="207683" y="86359"/>
                  </a:lnTo>
                  <a:lnTo>
                    <a:pt x="191731" y="83819"/>
                  </a:lnTo>
                  <a:lnTo>
                    <a:pt x="178590" y="73659"/>
                  </a:lnTo>
                  <a:lnTo>
                    <a:pt x="169671" y="59689"/>
                  </a:lnTo>
                  <a:lnTo>
                    <a:pt x="166384" y="41909"/>
                  </a:lnTo>
                  <a:lnTo>
                    <a:pt x="169492" y="26669"/>
                  </a:lnTo>
                  <a:lnTo>
                    <a:pt x="178114" y="12699"/>
                  </a:lnTo>
                  <a:lnTo>
                    <a:pt x="191195" y="2539"/>
                  </a:lnTo>
                  <a:lnTo>
                    <a:pt x="207683" y="0"/>
                  </a:lnTo>
                  <a:lnTo>
                    <a:pt x="262721" y="0"/>
                  </a:lnTo>
                  <a:lnTo>
                    <a:pt x="277954" y="2539"/>
                  </a:lnTo>
                  <a:lnTo>
                    <a:pt x="290716" y="11429"/>
                  </a:lnTo>
                  <a:lnTo>
                    <a:pt x="299487" y="25399"/>
                  </a:lnTo>
                  <a:lnTo>
                    <a:pt x="299738" y="26669"/>
                  </a:lnTo>
                  <a:lnTo>
                    <a:pt x="197676" y="26669"/>
                  </a:lnTo>
                  <a:lnTo>
                    <a:pt x="191402" y="33019"/>
                  </a:lnTo>
                  <a:lnTo>
                    <a:pt x="191402" y="49529"/>
                  </a:lnTo>
                  <a:lnTo>
                    <a:pt x="197676" y="55879"/>
                  </a:lnTo>
                  <a:lnTo>
                    <a:pt x="300322" y="55879"/>
                  </a:lnTo>
                  <a:lnTo>
                    <a:pt x="299660" y="59689"/>
                  </a:lnTo>
                  <a:lnTo>
                    <a:pt x="291178" y="73659"/>
                  </a:lnTo>
                  <a:lnTo>
                    <a:pt x="278474" y="83819"/>
                  </a:lnTo>
                  <a:lnTo>
                    <a:pt x="262721" y="86359"/>
                  </a:lnTo>
                  <a:close/>
                </a:path>
                <a:path w="469265" h="500380">
                  <a:moveTo>
                    <a:pt x="427874" y="86359"/>
                  </a:moveTo>
                  <a:lnTo>
                    <a:pt x="372797" y="86359"/>
                  </a:lnTo>
                  <a:lnTo>
                    <a:pt x="357580" y="83819"/>
                  </a:lnTo>
                  <a:lnTo>
                    <a:pt x="344816" y="73659"/>
                  </a:lnTo>
                  <a:lnTo>
                    <a:pt x="336036" y="59689"/>
                  </a:lnTo>
                  <a:lnTo>
                    <a:pt x="332769" y="41909"/>
                  </a:lnTo>
                  <a:lnTo>
                    <a:pt x="335857" y="26669"/>
                  </a:lnTo>
                  <a:lnTo>
                    <a:pt x="344340" y="12699"/>
                  </a:lnTo>
                  <a:lnTo>
                    <a:pt x="357044" y="2539"/>
                  </a:lnTo>
                  <a:lnTo>
                    <a:pt x="372797" y="0"/>
                  </a:lnTo>
                  <a:lnTo>
                    <a:pt x="427874" y="0"/>
                  </a:lnTo>
                  <a:lnTo>
                    <a:pt x="443820" y="2539"/>
                  </a:lnTo>
                  <a:lnTo>
                    <a:pt x="456947" y="11429"/>
                  </a:lnTo>
                  <a:lnTo>
                    <a:pt x="465853" y="25399"/>
                  </a:lnTo>
                  <a:lnTo>
                    <a:pt x="466105" y="26669"/>
                  </a:lnTo>
                  <a:lnTo>
                    <a:pt x="365292" y="26669"/>
                  </a:lnTo>
                  <a:lnTo>
                    <a:pt x="359057" y="33019"/>
                  </a:lnTo>
                  <a:lnTo>
                    <a:pt x="359057" y="49529"/>
                  </a:lnTo>
                  <a:lnTo>
                    <a:pt x="365292" y="55879"/>
                  </a:lnTo>
                  <a:lnTo>
                    <a:pt x="466692" y="55879"/>
                  </a:lnTo>
                  <a:lnTo>
                    <a:pt x="466026" y="59689"/>
                  </a:lnTo>
                  <a:lnTo>
                    <a:pt x="457409" y="73659"/>
                  </a:lnTo>
                  <a:lnTo>
                    <a:pt x="444339" y="83819"/>
                  </a:lnTo>
                  <a:lnTo>
                    <a:pt x="427874" y="86359"/>
                  </a:lnTo>
                  <a:close/>
                </a:path>
                <a:path w="469265" h="500380">
                  <a:moveTo>
                    <a:pt x="135153" y="55879"/>
                  </a:moveTo>
                  <a:lnTo>
                    <a:pt x="102570" y="55879"/>
                  </a:lnTo>
                  <a:lnTo>
                    <a:pt x="108845" y="49529"/>
                  </a:lnTo>
                  <a:lnTo>
                    <a:pt x="108845" y="33019"/>
                  </a:lnTo>
                  <a:lnTo>
                    <a:pt x="102570" y="26669"/>
                  </a:lnTo>
                  <a:lnTo>
                    <a:pt x="134566" y="26669"/>
                  </a:lnTo>
                  <a:lnTo>
                    <a:pt x="137595" y="41909"/>
                  </a:lnTo>
                  <a:lnTo>
                    <a:pt x="135153" y="55879"/>
                  </a:lnTo>
                  <a:close/>
                </a:path>
                <a:path w="469265" h="500380">
                  <a:moveTo>
                    <a:pt x="300322" y="55879"/>
                  </a:moveTo>
                  <a:lnTo>
                    <a:pt x="268955" y="55879"/>
                  </a:lnTo>
                  <a:lnTo>
                    <a:pt x="275229" y="49529"/>
                  </a:lnTo>
                  <a:lnTo>
                    <a:pt x="275229" y="33019"/>
                  </a:lnTo>
                  <a:lnTo>
                    <a:pt x="268955" y="26669"/>
                  </a:lnTo>
                  <a:lnTo>
                    <a:pt x="299738" y="26669"/>
                  </a:lnTo>
                  <a:lnTo>
                    <a:pt x="302748" y="41909"/>
                  </a:lnTo>
                  <a:lnTo>
                    <a:pt x="300322" y="55879"/>
                  </a:lnTo>
                  <a:close/>
                </a:path>
                <a:path w="469265" h="500380">
                  <a:moveTo>
                    <a:pt x="466692" y="55879"/>
                  </a:moveTo>
                  <a:lnTo>
                    <a:pt x="435380" y="55879"/>
                  </a:lnTo>
                  <a:lnTo>
                    <a:pt x="441614" y="49529"/>
                  </a:lnTo>
                  <a:lnTo>
                    <a:pt x="441614" y="33019"/>
                  </a:lnTo>
                  <a:lnTo>
                    <a:pt x="435380" y="26669"/>
                  </a:lnTo>
                  <a:lnTo>
                    <a:pt x="466105" y="26669"/>
                  </a:lnTo>
                  <a:lnTo>
                    <a:pt x="469133" y="41909"/>
                  </a:lnTo>
                  <a:lnTo>
                    <a:pt x="466692" y="55879"/>
                  </a:lnTo>
                  <a:close/>
                </a:path>
                <a:path w="469265" h="500380">
                  <a:moveTo>
                    <a:pt x="372797" y="144779"/>
                  </a:moveTo>
                  <a:lnTo>
                    <a:pt x="95065" y="144779"/>
                  </a:lnTo>
                  <a:lnTo>
                    <a:pt x="79120" y="140969"/>
                  </a:lnTo>
                  <a:lnTo>
                    <a:pt x="65992" y="133349"/>
                  </a:lnTo>
                  <a:lnTo>
                    <a:pt x="57087" y="119379"/>
                  </a:lnTo>
                  <a:lnTo>
                    <a:pt x="53806" y="101599"/>
                  </a:lnTo>
                  <a:lnTo>
                    <a:pt x="53806" y="86359"/>
                  </a:lnTo>
                  <a:lnTo>
                    <a:pt x="82557" y="86359"/>
                  </a:lnTo>
                  <a:lnTo>
                    <a:pt x="82557" y="109219"/>
                  </a:lnTo>
                  <a:lnTo>
                    <a:pt x="88831" y="116839"/>
                  </a:lnTo>
                  <a:lnTo>
                    <a:pt x="411226" y="116839"/>
                  </a:lnTo>
                  <a:lnTo>
                    <a:pt x="410987" y="118109"/>
                  </a:lnTo>
                  <a:lnTo>
                    <a:pt x="402366" y="132079"/>
                  </a:lnTo>
                  <a:lnTo>
                    <a:pt x="389284" y="140969"/>
                  </a:lnTo>
                  <a:lnTo>
                    <a:pt x="372797" y="144779"/>
                  </a:lnTo>
                  <a:close/>
                </a:path>
                <a:path w="469265" h="500380">
                  <a:moveTo>
                    <a:pt x="247710" y="116839"/>
                  </a:moveTo>
                  <a:lnTo>
                    <a:pt x="221422" y="116839"/>
                  </a:lnTo>
                  <a:lnTo>
                    <a:pt x="221422" y="86359"/>
                  </a:lnTo>
                  <a:lnTo>
                    <a:pt x="247710" y="86359"/>
                  </a:lnTo>
                  <a:lnTo>
                    <a:pt x="247710" y="116839"/>
                  </a:lnTo>
                  <a:close/>
                </a:path>
                <a:path w="469265" h="500380">
                  <a:moveTo>
                    <a:pt x="411226" y="116839"/>
                  </a:moveTo>
                  <a:lnTo>
                    <a:pt x="381573" y="116839"/>
                  </a:lnTo>
                  <a:lnTo>
                    <a:pt x="387807" y="109219"/>
                  </a:lnTo>
                  <a:lnTo>
                    <a:pt x="387807" y="86359"/>
                  </a:lnTo>
                  <a:lnTo>
                    <a:pt x="414095" y="86359"/>
                  </a:lnTo>
                  <a:lnTo>
                    <a:pt x="414095" y="101599"/>
                  </a:lnTo>
                  <a:lnTo>
                    <a:pt x="411226" y="116839"/>
                  </a:lnTo>
                  <a:close/>
                </a:path>
                <a:path w="469265" h="500380">
                  <a:moveTo>
                    <a:pt x="246440" y="175259"/>
                  </a:moveTo>
                  <a:lnTo>
                    <a:pt x="220191" y="175259"/>
                  </a:lnTo>
                  <a:lnTo>
                    <a:pt x="220191" y="144779"/>
                  </a:lnTo>
                  <a:lnTo>
                    <a:pt x="246440" y="144779"/>
                  </a:lnTo>
                  <a:lnTo>
                    <a:pt x="246440" y="175259"/>
                  </a:lnTo>
                  <a:close/>
                </a:path>
                <a:path w="469265" h="500380">
                  <a:moveTo>
                    <a:pt x="286507" y="323849"/>
                  </a:moveTo>
                  <a:lnTo>
                    <a:pt x="178893" y="323849"/>
                  </a:lnTo>
                  <a:lnTo>
                    <a:pt x="162941" y="320039"/>
                  </a:lnTo>
                  <a:lnTo>
                    <a:pt x="149800" y="311149"/>
                  </a:lnTo>
                  <a:lnTo>
                    <a:pt x="140881" y="297179"/>
                  </a:lnTo>
                  <a:lnTo>
                    <a:pt x="137595" y="279399"/>
                  </a:lnTo>
                  <a:lnTo>
                    <a:pt x="137595" y="218439"/>
                  </a:lnTo>
                  <a:lnTo>
                    <a:pt x="140881" y="201929"/>
                  </a:lnTo>
                  <a:lnTo>
                    <a:pt x="149800" y="187959"/>
                  </a:lnTo>
                  <a:lnTo>
                    <a:pt x="162941" y="179069"/>
                  </a:lnTo>
                  <a:lnTo>
                    <a:pt x="178893" y="175259"/>
                  </a:lnTo>
                  <a:lnTo>
                    <a:pt x="286507" y="175259"/>
                  </a:lnTo>
                  <a:lnTo>
                    <a:pt x="303170" y="179069"/>
                  </a:lnTo>
                  <a:lnTo>
                    <a:pt x="316677" y="187959"/>
                  </a:lnTo>
                  <a:lnTo>
                    <a:pt x="325730" y="201929"/>
                  </a:lnTo>
                  <a:lnTo>
                    <a:pt x="326239" y="204469"/>
                  </a:lnTo>
                  <a:lnTo>
                    <a:pt x="171388" y="204469"/>
                  </a:lnTo>
                  <a:lnTo>
                    <a:pt x="165153" y="210819"/>
                  </a:lnTo>
                  <a:lnTo>
                    <a:pt x="165153" y="288289"/>
                  </a:lnTo>
                  <a:lnTo>
                    <a:pt x="171388" y="295909"/>
                  </a:lnTo>
                  <a:lnTo>
                    <a:pt x="325730" y="295909"/>
                  </a:lnTo>
                  <a:lnTo>
                    <a:pt x="316677" y="309879"/>
                  </a:lnTo>
                  <a:lnTo>
                    <a:pt x="303170" y="320039"/>
                  </a:lnTo>
                  <a:lnTo>
                    <a:pt x="286507" y="323849"/>
                  </a:lnTo>
                  <a:close/>
                </a:path>
                <a:path w="469265" h="500380">
                  <a:moveTo>
                    <a:pt x="325730" y="295909"/>
                  </a:moveTo>
                  <a:lnTo>
                    <a:pt x="296514" y="295909"/>
                  </a:lnTo>
                  <a:lnTo>
                    <a:pt x="302748" y="288289"/>
                  </a:lnTo>
                  <a:lnTo>
                    <a:pt x="302748" y="210819"/>
                  </a:lnTo>
                  <a:lnTo>
                    <a:pt x="296514" y="204469"/>
                  </a:lnTo>
                  <a:lnTo>
                    <a:pt x="326239" y="204469"/>
                  </a:lnTo>
                  <a:lnTo>
                    <a:pt x="329036" y="218439"/>
                  </a:lnTo>
                  <a:lnTo>
                    <a:pt x="329036" y="279399"/>
                  </a:lnTo>
                  <a:lnTo>
                    <a:pt x="325730" y="295909"/>
                  </a:lnTo>
                  <a:close/>
                </a:path>
                <a:path w="469265" h="500380">
                  <a:moveTo>
                    <a:pt x="246440" y="353059"/>
                  </a:moveTo>
                  <a:lnTo>
                    <a:pt x="220191" y="353059"/>
                  </a:lnTo>
                  <a:lnTo>
                    <a:pt x="220191" y="323849"/>
                  </a:lnTo>
                  <a:lnTo>
                    <a:pt x="246440" y="323849"/>
                  </a:lnTo>
                  <a:lnTo>
                    <a:pt x="246440" y="353059"/>
                  </a:lnTo>
                  <a:close/>
                </a:path>
                <a:path w="469265" h="500380">
                  <a:moveTo>
                    <a:pt x="81326" y="412749"/>
                  </a:moveTo>
                  <a:lnTo>
                    <a:pt x="53806" y="412749"/>
                  </a:lnTo>
                  <a:lnTo>
                    <a:pt x="53806" y="397509"/>
                  </a:lnTo>
                  <a:lnTo>
                    <a:pt x="56914" y="380999"/>
                  </a:lnTo>
                  <a:lnTo>
                    <a:pt x="65531" y="365759"/>
                  </a:lnTo>
                  <a:lnTo>
                    <a:pt x="78600" y="356869"/>
                  </a:lnTo>
                  <a:lnTo>
                    <a:pt x="95065" y="353059"/>
                  </a:lnTo>
                  <a:lnTo>
                    <a:pt x="371566" y="353059"/>
                  </a:lnTo>
                  <a:lnTo>
                    <a:pt x="387319" y="356869"/>
                  </a:lnTo>
                  <a:lnTo>
                    <a:pt x="400023" y="365759"/>
                  </a:lnTo>
                  <a:lnTo>
                    <a:pt x="408505" y="379729"/>
                  </a:lnTo>
                  <a:lnTo>
                    <a:pt x="408946" y="382269"/>
                  </a:lnTo>
                  <a:lnTo>
                    <a:pt x="87560" y="382269"/>
                  </a:lnTo>
                  <a:lnTo>
                    <a:pt x="81326" y="389889"/>
                  </a:lnTo>
                  <a:lnTo>
                    <a:pt x="81326" y="412749"/>
                  </a:lnTo>
                  <a:close/>
                </a:path>
                <a:path w="469265" h="500380">
                  <a:moveTo>
                    <a:pt x="246440" y="412749"/>
                  </a:moveTo>
                  <a:lnTo>
                    <a:pt x="220191" y="412749"/>
                  </a:lnTo>
                  <a:lnTo>
                    <a:pt x="220191" y="382269"/>
                  </a:lnTo>
                  <a:lnTo>
                    <a:pt x="246440" y="382269"/>
                  </a:lnTo>
                  <a:lnTo>
                    <a:pt x="246440" y="412749"/>
                  </a:lnTo>
                  <a:close/>
                </a:path>
                <a:path w="469265" h="500380">
                  <a:moveTo>
                    <a:pt x="411593" y="412749"/>
                  </a:moveTo>
                  <a:lnTo>
                    <a:pt x="385305" y="412749"/>
                  </a:lnTo>
                  <a:lnTo>
                    <a:pt x="385305" y="389889"/>
                  </a:lnTo>
                  <a:lnTo>
                    <a:pt x="379071" y="382269"/>
                  </a:lnTo>
                  <a:lnTo>
                    <a:pt x="408946" y="382269"/>
                  </a:lnTo>
                  <a:lnTo>
                    <a:pt x="411593" y="397509"/>
                  </a:lnTo>
                  <a:lnTo>
                    <a:pt x="411593" y="412749"/>
                  </a:lnTo>
                  <a:close/>
                </a:path>
                <a:path w="469265" h="500380">
                  <a:moveTo>
                    <a:pt x="95065" y="500379"/>
                  </a:moveTo>
                  <a:lnTo>
                    <a:pt x="40027" y="500379"/>
                  </a:lnTo>
                  <a:lnTo>
                    <a:pt x="24793" y="496569"/>
                  </a:lnTo>
                  <a:lnTo>
                    <a:pt x="12032" y="487679"/>
                  </a:lnTo>
                  <a:lnTo>
                    <a:pt x="3261" y="473709"/>
                  </a:lnTo>
                  <a:lnTo>
                    <a:pt x="0" y="457199"/>
                  </a:lnTo>
                  <a:lnTo>
                    <a:pt x="2909" y="439419"/>
                  </a:lnTo>
                  <a:lnTo>
                    <a:pt x="11093" y="425449"/>
                  </a:lnTo>
                  <a:lnTo>
                    <a:pt x="23738" y="416559"/>
                  </a:lnTo>
                  <a:lnTo>
                    <a:pt x="40027" y="412749"/>
                  </a:lnTo>
                  <a:lnTo>
                    <a:pt x="95065" y="412749"/>
                  </a:lnTo>
                  <a:lnTo>
                    <a:pt x="110299" y="415289"/>
                  </a:lnTo>
                  <a:lnTo>
                    <a:pt x="123061" y="425449"/>
                  </a:lnTo>
                  <a:lnTo>
                    <a:pt x="131832" y="439419"/>
                  </a:lnTo>
                  <a:lnTo>
                    <a:pt x="132530" y="443229"/>
                  </a:lnTo>
                  <a:lnTo>
                    <a:pt x="32522" y="443229"/>
                  </a:lnTo>
                  <a:lnTo>
                    <a:pt x="26287" y="449579"/>
                  </a:lnTo>
                  <a:lnTo>
                    <a:pt x="26287" y="466089"/>
                  </a:lnTo>
                  <a:lnTo>
                    <a:pt x="32522" y="472439"/>
                  </a:lnTo>
                  <a:lnTo>
                    <a:pt x="132407" y="472439"/>
                  </a:lnTo>
                  <a:lnTo>
                    <a:pt x="132183" y="473709"/>
                  </a:lnTo>
                  <a:lnTo>
                    <a:pt x="123999" y="486409"/>
                  </a:lnTo>
                  <a:lnTo>
                    <a:pt x="111354" y="496569"/>
                  </a:lnTo>
                  <a:lnTo>
                    <a:pt x="95065" y="500379"/>
                  </a:lnTo>
                  <a:close/>
                </a:path>
                <a:path w="469265" h="500380">
                  <a:moveTo>
                    <a:pt x="260219" y="500379"/>
                  </a:moveTo>
                  <a:lnTo>
                    <a:pt x="206412" y="500379"/>
                  </a:lnTo>
                  <a:lnTo>
                    <a:pt x="190466" y="496569"/>
                  </a:lnTo>
                  <a:lnTo>
                    <a:pt x="177339" y="487679"/>
                  </a:lnTo>
                  <a:lnTo>
                    <a:pt x="168434" y="473709"/>
                  </a:lnTo>
                  <a:lnTo>
                    <a:pt x="165153" y="457199"/>
                  </a:lnTo>
                  <a:lnTo>
                    <a:pt x="168261" y="439419"/>
                  </a:lnTo>
                  <a:lnTo>
                    <a:pt x="176878" y="425449"/>
                  </a:lnTo>
                  <a:lnTo>
                    <a:pt x="189947" y="416559"/>
                  </a:lnTo>
                  <a:lnTo>
                    <a:pt x="206412" y="412749"/>
                  </a:lnTo>
                  <a:lnTo>
                    <a:pt x="260219" y="412749"/>
                  </a:lnTo>
                  <a:lnTo>
                    <a:pt x="276171" y="415289"/>
                  </a:lnTo>
                  <a:lnTo>
                    <a:pt x="289311" y="425449"/>
                  </a:lnTo>
                  <a:lnTo>
                    <a:pt x="298231" y="439419"/>
                  </a:lnTo>
                  <a:lnTo>
                    <a:pt x="298935" y="443229"/>
                  </a:lnTo>
                  <a:lnTo>
                    <a:pt x="198907" y="443229"/>
                  </a:lnTo>
                  <a:lnTo>
                    <a:pt x="192672" y="449579"/>
                  </a:lnTo>
                  <a:lnTo>
                    <a:pt x="192672" y="466089"/>
                  </a:lnTo>
                  <a:lnTo>
                    <a:pt x="198907" y="472439"/>
                  </a:lnTo>
                  <a:lnTo>
                    <a:pt x="298648" y="472439"/>
                  </a:lnTo>
                  <a:lnTo>
                    <a:pt x="298409" y="473709"/>
                  </a:lnTo>
                  <a:lnTo>
                    <a:pt x="289788" y="486409"/>
                  </a:lnTo>
                  <a:lnTo>
                    <a:pt x="276707" y="496569"/>
                  </a:lnTo>
                  <a:lnTo>
                    <a:pt x="260219" y="500379"/>
                  </a:lnTo>
                  <a:close/>
                </a:path>
                <a:path w="469265" h="500380">
                  <a:moveTo>
                    <a:pt x="426604" y="500379"/>
                  </a:moveTo>
                  <a:lnTo>
                    <a:pt x="371566" y="500379"/>
                  </a:lnTo>
                  <a:lnTo>
                    <a:pt x="355813" y="496569"/>
                  </a:lnTo>
                  <a:lnTo>
                    <a:pt x="343109" y="487679"/>
                  </a:lnTo>
                  <a:lnTo>
                    <a:pt x="334626" y="473709"/>
                  </a:lnTo>
                  <a:lnTo>
                    <a:pt x="331538" y="457199"/>
                  </a:lnTo>
                  <a:lnTo>
                    <a:pt x="334447" y="439419"/>
                  </a:lnTo>
                  <a:lnTo>
                    <a:pt x="342632" y="425449"/>
                  </a:lnTo>
                  <a:lnTo>
                    <a:pt x="355277" y="416559"/>
                  </a:lnTo>
                  <a:lnTo>
                    <a:pt x="371566" y="412749"/>
                  </a:lnTo>
                  <a:lnTo>
                    <a:pt x="426604" y="412749"/>
                  </a:lnTo>
                  <a:lnTo>
                    <a:pt x="441837" y="415289"/>
                  </a:lnTo>
                  <a:lnTo>
                    <a:pt x="454599" y="425449"/>
                  </a:lnTo>
                  <a:lnTo>
                    <a:pt x="463370" y="439419"/>
                  </a:lnTo>
                  <a:lnTo>
                    <a:pt x="464069" y="443229"/>
                  </a:lnTo>
                  <a:lnTo>
                    <a:pt x="365292" y="443229"/>
                  </a:lnTo>
                  <a:lnTo>
                    <a:pt x="359057" y="449579"/>
                  </a:lnTo>
                  <a:lnTo>
                    <a:pt x="359057" y="466089"/>
                  </a:lnTo>
                  <a:lnTo>
                    <a:pt x="365292" y="472439"/>
                  </a:lnTo>
                  <a:lnTo>
                    <a:pt x="463781" y="472439"/>
                  </a:lnTo>
                  <a:lnTo>
                    <a:pt x="463543" y="473709"/>
                  </a:lnTo>
                  <a:lnTo>
                    <a:pt x="455061" y="486409"/>
                  </a:lnTo>
                  <a:lnTo>
                    <a:pt x="442357" y="496569"/>
                  </a:lnTo>
                  <a:lnTo>
                    <a:pt x="426604" y="500379"/>
                  </a:lnTo>
                  <a:close/>
                </a:path>
                <a:path w="469265" h="500380">
                  <a:moveTo>
                    <a:pt x="132407" y="472439"/>
                  </a:moveTo>
                  <a:lnTo>
                    <a:pt x="102570" y="472439"/>
                  </a:lnTo>
                  <a:lnTo>
                    <a:pt x="108845" y="466089"/>
                  </a:lnTo>
                  <a:lnTo>
                    <a:pt x="108845" y="449579"/>
                  </a:lnTo>
                  <a:lnTo>
                    <a:pt x="102570" y="443229"/>
                  </a:lnTo>
                  <a:lnTo>
                    <a:pt x="132530" y="443229"/>
                  </a:lnTo>
                  <a:lnTo>
                    <a:pt x="135093" y="457199"/>
                  </a:lnTo>
                  <a:lnTo>
                    <a:pt x="132407" y="472439"/>
                  </a:lnTo>
                  <a:close/>
                </a:path>
                <a:path w="469265" h="500380">
                  <a:moveTo>
                    <a:pt x="298648" y="472439"/>
                  </a:moveTo>
                  <a:lnTo>
                    <a:pt x="270226" y="472439"/>
                  </a:lnTo>
                  <a:lnTo>
                    <a:pt x="276500" y="466089"/>
                  </a:lnTo>
                  <a:lnTo>
                    <a:pt x="276500" y="449579"/>
                  </a:lnTo>
                  <a:lnTo>
                    <a:pt x="270226" y="443229"/>
                  </a:lnTo>
                  <a:lnTo>
                    <a:pt x="298935" y="443229"/>
                  </a:lnTo>
                  <a:lnTo>
                    <a:pt x="301517" y="457199"/>
                  </a:lnTo>
                  <a:lnTo>
                    <a:pt x="298648" y="472439"/>
                  </a:lnTo>
                  <a:close/>
                </a:path>
                <a:path w="469265" h="500380">
                  <a:moveTo>
                    <a:pt x="463781" y="472439"/>
                  </a:moveTo>
                  <a:lnTo>
                    <a:pt x="435380" y="472439"/>
                  </a:lnTo>
                  <a:lnTo>
                    <a:pt x="441614" y="466089"/>
                  </a:lnTo>
                  <a:lnTo>
                    <a:pt x="441614" y="449579"/>
                  </a:lnTo>
                  <a:lnTo>
                    <a:pt x="435380" y="443229"/>
                  </a:lnTo>
                  <a:lnTo>
                    <a:pt x="464069" y="443229"/>
                  </a:lnTo>
                  <a:lnTo>
                    <a:pt x="466631" y="457199"/>
                  </a:lnTo>
                  <a:lnTo>
                    <a:pt x="463781" y="472439"/>
                  </a:lnTo>
                  <a:close/>
                </a:path>
              </a:pathLst>
            </a:custGeom>
            <a:solidFill>
              <a:srgbClr val="000000"/>
            </a:solidFill>
            <a:ln w="0">
              <a:noFill/>
            </a:ln>
          </p:spPr>
          <p:style>
            <a:lnRef idx="0"/>
            <a:fillRef idx="0"/>
            <a:effectRef idx="0"/>
            <a:fontRef idx="minor"/>
          </p:style>
        </p:sp>
      </p:grpSp>
      <p:sp>
        <p:nvSpPr>
          <p:cNvPr id="207" name="PlaceHolder 1"/>
          <p:cNvSpPr>
            <a:spLocks noGrp="1"/>
          </p:cNvSpPr>
          <p:nvPr>
            <p:ph type="title"/>
          </p:nvPr>
        </p:nvSpPr>
        <p:spPr>
          <a:xfrm>
            <a:off x="1465560" y="608400"/>
            <a:ext cx="1977480" cy="871200"/>
          </a:xfrm>
          <a:prstGeom prst="rect">
            <a:avLst/>
          </a:prstGeom>
          <a:noFill/>
          <a:ln w="0">
            <a:noFill/>
          </a:ln>
        </p:spPr>
        <p:txBody>
          <a:bodyPr lIns="0" rIns="0" tIns="12600" bIns="0" anchor="t">
            <a:noAutofit/>
          </a:bodyPr>
          <a:p>
            <a:pPr marL="12600">
              <a:lnSpc>
                <a:spcPct val="100000"/>
              </a:lnSpc>
              <a:spcBef>
                <a:spcPts val="99"/>
              </a:spcBef>
              <a:buNone/>
            </a:pPr>
            <a:r>
              <a:rPr b="1" lang="pt-BR" sz="3000" spc="-66" strike="noStrike">
                <a:solidFill>
                  <a:srgbClr val="000000"/>
                </a:solidFill>
                <a:latin typeface="Verdana"/>
              </a:rPr>
              <a:t>ENTREGA</a:t>
            </a:r>
            <a:endParaRPr b="0" lang="pt-BR" sz="3000" spc="-1" strike="noStrike">
              <a:latin typeface="Arial"/>
            </a:endParaRPr>
          </a:p>
        </p:txBody>
      </p:sp>
      <p:sp>
        <p:nvSpPr>
          <p:cNvPr id="208" name="object 7"/>
          <p:cNvSpPr/>
          <p:nvPr/>
        </p:nvSpPr>
        <p:spPr>
          <a:xfrm>
            <a:off x="1740600" y="1432440"/>
            <a:ext cx="5095800" cy="2061360"/>
          </a:xfrm>
          <a:prstGeom prst="rect">
            <a:avLst/>
          </a:prstGeom>
          <a:noFill/>
          <a:ln w="0">
            <a:noFill/>
          </a:ln>
        </p:spPr>
        <p:style>
          <a:lnRef idx="0"/>
          <a:fillRef idx="0"/>
          <a:effectRef idx="0"/>
          <a:fontRef idx="minor"/>
        </p:style>
        <p:txBody>
          <a:bodyPr lIns="0" rIns="0" tIns="12600" bIns="0" anchor="t">
            <a:spAutoFit/>
          </a:bodyPr>
          <a:p>
            <a:pPr marL="12600" indent="457200">
              <a:lnSpc>
                <a:spcPct val="100000"/>
              </a:lnSpc>
              <a:spcBef>
                <a:spcPts val="99"/>
              </a:spcBef>
              <a:buNone/>
              <a:tabLst>
                <a:tab algn="l" pos="0"/>
              </a:tabLst>
            </a:pPr>
            <a:r>
              <a:rPr b="0" lang="pt-BR" sz="1500" spc="69" strike="noStrike">
                <a:solidFill>
                  <a:srgbClr val="000000"/>
                </a:solidFill>
                <a:latin typeface="Verdana"/>
                <a:ea typeface="DejaVu Sans"/>
              </a:rPr>
              <a:t>O</a:t>
            </a:r>
            <a:r>
              <a:rPr b="0" lang="pt-BR" sz="1500" spc="-131" strike="noStrike">
                <a:solidFill>
                  <a:srgbClr val="000000"/>
                </a:solidFill>
                <a:latin typeface="Verdana"/>
                <a:ea typeface="DejaVu Sans"/>
              </a:rPr>
              <a:t> </a:t>
            </a:r>
            <a:r>
              <a:rPr b="0" lang="pt-BR" sz="1500" spc="46" strike="noStrike">
                <a:solidFill>
                  <a:srgbClr val="000000"/>
                </a:solidFill>
                <a:latin typeface="Verdana"/>
                <a:ea typeface="DejaVu Sans"/>
              </a:rPr>
              <a:t>Mini</a:t>
            </a:r>
            <a:r>
              <a:rPr b="0" lang="pt-BR" sz="1500" spc="-131" strike="noStrike">
                <a:solidFill>
                  <a:srgbClr val="000000"/>
                </a:solidFill>
                <a:latin typeface="Verdana"/>
                <a:ea typeface="DejaVu Sans"/>
              </a:rPr>
              <a:t> </a:t>
            </a:r>
            <a:r>
              <a:rPr b="0" lang="pt-BR" sz="1500" spc="-1" strike="noStrike">
                <a:solidFill>
                  <a:srgbClr val="000000"/>
                </a:solidFill>
                <a:latin typeface="Verdana"/>
                <a:ea typeface="DejaVu Sans"/>
              </a:rPr>
              <a:t>Projeto</a:t>
            </a:r>
            <a:r>
              <a:rPr b="0" lang="pt-BR" sz="1500" spc="-126" strike="noStrike">
                <a:solidFill>
                  <a:srgbClr val="000000"/>
                </a:solidFill>
                <a:latin typeface="Verdana"/>
                <a:ea typeface="DejaVu Sans"/>
              </a:rPr>
              <a:t> </a:t>
            </a:r>
            <a:r>
              <a:rPr b="0" lang="pt-BR" sz="1500" spc="-7" strike="noStrike">
                <a:solidFill>
                  <a:srgbClr val="000000"/>
                </a:solidFill>
                <a:latin typeface="Verdana"/>
                <a:ea typeface="DejaVu Sans"/>
              </a:rPr>
              <a:t>deve</a:t>
            </a:r>
            <a:r>
              <a:rPr b="0" lang="pt-BR" sz="1500" spc="-131" strike="noStrike">
                <a:solidFill>
                  <a:srgbClr val="000000"/>
                </a:solidFill>
                <a:latin typeface="Verdana"/>
                <a:ea typeface="DejaVu Sans"/>
              </a:rPr>
              <a:t> </a:t>
            </a:r>
            <a:r>
              <a:rPr b="0" lang="pt-BR" sz="1500" spc="-32" strike="noStrike">
                <a:solidFill>
                  <a:srgbClr val="000000"/>
                </a:solidFill>
                <a:latin typeface="Verdana"/>
                <a:ea typeface="DejaVu Sans"/>
              </a:rPr>
              <a:t>ser</a:t>
            </a:r>
            <a:r>
              <a:rPr b="0" lang="pt-BR" sz="1500" spc="-126" strike="noStrike">
                <a:solidFill>
                  <a:srgbClr val="000000"/>
                </a:solidFill>
                <a:latin typeface="Verdana"/>
                <a:ea typeface="DejaVu Sans"/>
              </a:rPr>
              <a:t> </a:t>
            </a:r>
            <a:r>
              <a:rPr b="0" lang="pt-BR" sz="1500" spc="29" strike="noStrike">
                <a:solidFill>
                  <a:srgbClr val="000000"/>
                </a:solidFill>
                <a:latin typeface="Verdana"/>
                <a:ea typeface="DejaVu Sans"/>
              </a:rPr>
              <a:t>submetido</a:t>
            </a:r>
            <a:r>
              <a:rPr b="0" lang="pt-BR" sz="1500" spc="-131" strike="noStrike">
                <a:solidFill>
                  <a:srgbClr val="000000"/>
                </a:solidFill>
                <a:latin typeface="Verdana"/>
                <a:ea typeface="DejaVu Sans"/>
              </a:rPr>
              <a:t> </a:t>
            </a:r>
            <a:r>
              <a:rPr b="0" lang="pt-BR" sz="1500" spc="41" strike="noStrike">
                <a:solidFill>
                  <a:srgbClr val="000000"/>
                </a:solidFill>
                <a:latin typeface="Verdana"/>
                <a:ea typeface="DejaVu Sans"/>
              </a:rPr>
              <a:t>no</a:t>
            </a:r>
            <a:r>
              <a:rPr b="0" lang="pt-BR" sz="1500" spc="-126" strike="noStrike">
                <a:solidFill>
                  <a:srgbClr val="000000"/>
                </a:solidFill>
                <a:latin typeface="Verdana"/>
                <a:ea typeface="DejaVu Sans"/>
              </a:rPr>
              <a:t> </a:t>
            </a:r>
            <a:r>
              <a:rPr b="0" lang="pt-BR" sz="1500" spc="7" strike="noStrike">
                <a:solidFill>
                  <a:srgbClr val="000000"/>
                </a:solidFill>
                <a:latin typeface="Verdana"/>
                <a:ea typeface="DejaVu Sans"/>
              </a:rPr>
              <a:t>portal</a:t>
            </a:r>
            <a:r>
              <a:rPr b="0" lang="pt-BR" sz="1500" spc="-131" strike="noStrike">
                <a:solidFill>
                  <a:srgbClr val="000000"/>
                </a:solidFill>
                <a:latin typeface="Verdana"/>
                <a:ea typeface="DejaVu Sans"/>
              </a:rPr>
              <a:t> </a:t>
            </a:r>
            <a:r>
              <a:rPr b="0" lang="pt-BR" sz="1500" spc="49" strike="noStrike">
                <a:solidFill>
                  <a:srgbClr val="000000"/>
                </a:solidFill>
                <a:latin typeface="Verdana"/>
                <a:ea typeface="DejaVu Sans"/>
              </a:rPr>
              <a:t>do </a:t>
            </a:r>
            <a:r>
              <a:rPr b="0" lang="pt-BR" sz="1500" spc="-511" strike="noStrike">
                <a:solidFill>
                  <a:srgbClr val="000000"/>
                </a:solidFill>
                <a:latin typeface="Verdana"/>
                <a:ea typeface="DejaVu Sans"/>
              </a:rPr>
              <a:t> </a:t>
            </a:r>
            <a:r>
              <a:rPr b="0" lang="pt-BR" sz="1500" spc="-1" strike="noStrike">
                <a:solidFill>
                  <a:srgbClr val="000000"/>
                </a:solidFill>
                <a:latin typeface="Verdana"/>
                <a:ea typeface="DejaVu Sans"/>
              </a:rPr>
              <a:t>deli</a:t>
            </a:r>
            <a:r>
              <a:rPr b="0" lang="pt-BR" sz="1500" spc="-26" strike="noStrike">
                <a:solidFill>
                  <a:srgbClr val="000000"/>
                </a:solidFill>
                <a:latin typeface="Verdana"/>
                <a:ea typeface="DejaVu Sans"/>
              </a:rPr>
              <a:t>v</a:t>
            </a:r>
            <a:r>
              <a:rPr b="0" lang="pt-BR" sz="1500" spc="-21" strike="noStrike">
                <a:solidFill>
                  <a:srgbClr val="000000"/>
                </a:solidFill>
                <a:latin typeface="Verdana"/>
                <a:ea typeface="DejaVu Sans"/>
              </a:rPr>
              <a:t>e</a:t>
            </a:r>
            <a:r>
              <a:rPr b="0" lang="pt-BR" sz="1500" spc="-92" strike="noStrike">
                <a:solidFill>
                  <a:srgbClr val="000000"/>
                </a:solidFill>
                <a:latin typeface="Verdana"/>
                <a:ea typeface="DejaVu Sans"/>
              </a:rPr>
              <a:t>r</a:t>
            </a:r>
            <a:r>
              <a:rPr b="0" lang="pt-BR" sz="1500" spc="9" strike="noStrike">
                <a:solidFill>
                  <a:srgbClr val="000000"/>
                </a:solidFill>
                <a:latin typeface="Verdana"/>
                <a:ea typeface="DejaVu Sans"/>
              </a:rPr>
              <a:t>able</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c</a:t>
            </a:r>
            <a:r>
              <a:rPr b="0" lang="pt-BR" sz="1500" spc="21" strike="noStrike">
                <a:solidFill>
                  <a:srgbClr val="000000"/>
                </a:solidFill>
                <a:latin typeface="Verdana"/>
                <a:ea typeface="DejaVu Sans"/>
              </a:rPr>
              <a:t>on</a:t>
            </a:r>
            <a:r>
              <a:rPr b="0" lang="pt-BR" sz="1500" spc="-1" strike="noStrike">
                <a:solidFill>
                  <a:srgbClr val="000000"/>
                </a:solidFill>
                <a:latin typeface="Verdana"/>
                <a:ea typeface="DejaVu Sans"/>
              </a:rPr>
              <a:t>f</a:t>
            </a:r>
            <a:r>
              <a:rPr b="0" lang="pt-BR" sz="1500" spc="-7" strike="noStrike">
                <a:solidFill>
                  <a:srgbClr val="000000"/>
                </a:solidFill>
                <a:latin typeface="Verdana"/>
                <a:ea typeface="DejaVu Sans"/>
              </a:rPr>
              <a:t>o</a:t>
            </a:r>
            <a:r>
              <a:rPr b="0" lang="pt-BR" sz="1500" spc="-21" strike="noStrike">
                <a:solidFill>
                  <a:srgbClr val="000000"/>
                </a:solidFill>
                <a:latin typeface="Verdana"/>
                <a:ea typeface="DejaVu Sans"/>
              </a:rPr>
              <a:t>r</a:t>
            </a:r>
            <a:r>
              <a:rPr b="0" lang="pt-BR" sz="1500" spc="66" strike="noStrike">
                <a:solidFill>
                  <a:srgbClr val="000000"/>
                </a:solidFill>
                <a:latin typeface="Verdana"/>
                <a:ea typeface="DejaVu Sans"/>
              </a:rPr>
              <a:t>me</a:t>
            </a:r>
            <a:r>
              <a:rPr b="0" lang="pt-BR" sz="1500" spc="-137" strike="noStrike">
                <a:solidFill>
                  <a:srgbClr val="000000"/>
                </a:solidFill>
                <a:latin typeface="Verdana"/>
                <a:ea typeface="DejaVu Sans"/>
              </a:rPr>
              <a:t> </a:t>
            </a:r>
            <a:r>
              <a:rPr b="0" lang="pt-BR" sz="1500" spc="29" strike="noStrike">
                <a:solidFill>
                  <a:srgbClr val="000000"/>
                </a:solidFill>
                <a:latin typeface="Verdana"/>
                <a:ea typeface="DejaVu Sans"/>
              </a:rPr>
              <a:t>indicado</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no</a:t>
            </a:r>
            <a:r>
              <a:rPr b="0" lang="pt-BR" sz="1500" spc="-137" strike="noStrike">
                <a:solidFill>
                  <a:srgbClr val="000000"/>
                </a:solidFill>
                <a:latin typeface="Verdana"/>
                <a:ea typeface="DejaVu Sans"/>
              </a:rPr>
              <a:t> </a:t>
            </a:r>
            <a:r>
              <a:rPr b="0" lang="pt-BR" sz="1500" spc="46" strike="noStrike">
                <a:solidFill>
                  <a:srgbClr val="000000"/>
                </a:solidFill>
                <a:latin typeface="Verdana"/>
                <a:ea typeface="DejaVu Sans"/>
              </a:rPr>
              <a:t>módul</a:t>
            </a:r>
            <a:r>
              <a:rPr b="0" lang="pt-BR" sz="1500" spc="21" strike="noStrike">
                <a:solidFill>
                  <a:srgbClr val="000000"/>
                </a:solidFill>
                <a:latin typeface="Verdana"/>
                <a:ea typeface="DejaVu Sans"/>
              </a:rPr>
              <a:t>o</a:t>
            </a:r>
            <a:r>
              <a:rPr b="0" lang="pt-BR" sz="1500" spc="-231" strike="noStrike">
                <a:solidFill>
                  <a:srgbClr val="000000"/>
                </a:solidFill>
                <a:latin typeface="Verdana"/>
                <a:ea typeface="DejaVu Sans"/>
              </a:rPr>
              <a:t>.</a:t>
            </a:r>
            <a:endParaRPr b="0" lang="pt-BR" sz="1500" spc="-1" strike="noStrike">
              <a:latin typeface="Arial"/>
            </a:endParaRPr>
          </a:p>
          <a:p>
            <a:pPr marL="12600" indent="457200">
              <a:lnSpc>
                <a:spcPct val="100000"/>
              </a:lnSpc>
              <a:spcBef>
                <a:spcPts val="34"/>
              </a:spcBef>
              <a:buNone/>
              <a:tabLst>
                <a:tab algn="l" pos="0"/>
              </a:tabLst>
            </a:pPr>
            <a:endParaRPr b="0" lang="pt-BR" sz="1450" spc="-1" strike="noStrike">
              <a:latin typeface="Arial"/>
            </a:endParaRPr>
          </a:p>
          <a:p>
            <a:pPr marL="12600" indent="457200">
              <a:lnSpc>
                <a:spcPct val="100000"/>
              </a:lnSpc>
              <a:buNone/>
              <a:tabLst>
                <a:tab algn="l" pos="0"/>
              </a:tabLst>
            </a:pPr>
            <a:r>
              <a:rPr b="0" lang="pt-BR" sz="1500" spc="46" strike="noStrike">
                <a:solidFill>
                  <a:srgbClr val="000000"/>
                </a:solidFill>
                <a:latin typeface="Verdana"/>
                <a:ea typeface="DejaVu Sans"/>
              </a:rPr>
              <a:t>A</a:t>
            </a:r>
            <a:r>
              <a:rPr b="0" lang="pt-BR" sz="1500" spc="-137" strike="noStrike">
                <a:solidFill>
                  <a:srgbClr val="000000"/>
                </a:solidFill>
                <a:latin typeface="Verdana"/>
                <a:ea typeface="DejaVu Sans"/>
              </a:rPr>
              <a:t> </a:t>
            </a:r>
            <a:r>
              <a:rPr b="0" lang="pt-BR" sz="1500" spc="7" strike="noStrike">
                <a:solidFill>
                  <a:srgbClr val="000000"/>
                </a:solidFill>
                <a:latin typeface="Verdana"/>
                <a:ea typeface="DejaVu Sans"/>
              </a:rPr>
              <a:t>submissão</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d</a:t>
            </a:r>
            <a:r>
              <a:rPr b="0" lang="pt-BR" sz="1500" spc="26" strike="noStrike">
                <a:solidFill>
                  <a:srgbClr val="000000"/>
                </a:solidFill>
                <a:latin typeface="Verdana"/>
                <a:ea typeface="DejaVu Sans"/>
              </a:rPr>
              <a:t>e</a:t>
            </a:r>
            <a:r>
              <a:rPr b="0" lang="pt-BR" sz="1500" spc="-100" strike="noStrike">
                <a:solidFill>
                  <a:srgbClr val="000000"/>
                </a:solidFill>
                <a:latin typeface="Verdana"/>
                <a:ea typeface="DejaVu Sans"/>
              </a:rPr>
              <a:t>v</a:t>
            </a:r>
            <a:r>
              <a:rPr b="0" lang="pt-BR" sz="1500" spc="7" strike="noStrike">
                <a:solidFill>
                  <a:srgbClr val="000000"/>
                </a:solidFill>
                <a:latin typeface="Verdana"/>
                <a:ea typeface="DejaVu Sans"/>
              </a:rPr>
              <a:t>e</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c</a:t>
            </a:r>
            <a:r>
              <a:rPr b="0" lang="pt-BR" sz="1500" spc="35" strike="noStrike">
                <a:solidFill>
                  <a:srgbClr val="000000"/>
                </a:solidFill>
                <a:latin typeface="Verdana"/>
                <a:ea typeface="DejaVu Sans"/>
              </a:rPr>
              <a:t>on</a:t>
            </a:r>
            <a:r>
              <a:rPr b="0" lang="pt-BR" sz="1500" spc="-7" strike="noStrike">
                <a:solidFill>
                  <a:srgbClr val="000000"/>
                </a:solidFill>
                <a:latin typeface="Verdana"/>
                <a:ea typeface="DejaVu Sans"/>
              </a:rPr>
              <a:t>t</a:t>
            </a:r>
            <a:r>
              <a:rPr b="0" lang="pt-BR" sz="1500" spc="-21" strike="noStrike">
                <a:solidFill>
                  <a:srgbClr val="000000"/>
                </a:solidFill>
                <a:latin typeface="Verdana"/>
                <a:ea typeface="DejaVu Sans"/>
              </a:rPr>
              <a:t>e</a:t>
            </a:r>
            <a:r>
              <a:rPr b="0" lang="pt-BR" sz="1500" spc="-32" strike="noStrike">
                <a:solidFill>
                  <a:srgbClr val="000000"/>
                </a:solidFill>
                <a:latin typeface="Verdana"/>
                <a:ea typeface="DejaVu Sans"/>
              </a:rPr>
              <a:t>r</a:t>
            </a:r>
            <a:r>
              <a:rPr b="0" lang="pt-BR" sz="1500" spc="-231" strike="noStrike">
                <a:solidFill>
                  <a:srgbClr val="000000"/>
                </a:solidFill>
                <a:latin typeface="Verdana"/>
                <a:ea typeface="DejaVu Sans"/>
              </a:rPr>
              <a:t>,</a:t>
            </a:r>
            <a:r>
              <a:rPr b="0" lang="pt-BR" sz="1500" spc="-137" strike="noStrike">
                <a:solidFill>
                  <a:srgbClr val="000000"/>
                </a:solidFill>
                <a:latin typeface="Verdana"/>
                <a:ea typeface="DejaVu Sans"/>
              </a:rPr>
              <a:t> </a:t>
            </a:r>
            <a:r>
              <a:rPr b="0" lang="pt-BR" sz="1500" spc="26" strike="noStrike">
                <a:solidFill>
                  <a:srgbClr val="000000"/>
                </a:solidFill>
                <a:latin typeface="Verdana"/>
                <a:ea typeface="DejaVu Sans"/>
              </a:rPr>
              <a:t>o</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c</a:t>
            </a:r>
            <a:r>
              <a:rPr b="0" lang="pt-BR" sz="1500" spc="15" strike="noStrike">
                <a:solidFill>
                  <a:srgbClr val="000000"/>
                </a:solidFill>
                <a:latin typeface="Verdana"/>
                <a:ea typeface="DejaVu Sans"/>
              </a:rPr>
              <a:t>olab</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c</a:t>
            </a:r>
            <a:r>
              <a:rPr b="0" lang="pt-BR" sz="1500" spc="75" strike="noStrike">
                <a:solidFill>
                  <a:srgbClr val="000000"/>
                </a:solidFill>
                <a:latin typeface="Verdana"/>
                <a:ea typeface="DejaVu Sans"/>
              </a:rPr>
              <a:t>om</a:t>
            </a:r>
            <a:r>
              <a:rPr b="0" lang="pt-BR" sz="1500" spc="-137" strike="noStrike">
                <a:solidFill>
                  <a:srgbClr val="000000"/>
                </a:solidFill>
                <a:latin typeface="Verdana"/>
                <a:ea typeface="DejaVu Sans"/>
              </a:rPr>
              <a:t> </a:t>
            </a:r>
            <a:r>
              <a:rPr b="0" lang="pt-BR" sz="1500" spc="-15" strike="noStrike">
                <a:solidFill>
                  <a:srgbClr val="000000"/>
                </a:solidFill>
                <a:latin typeface="Verdana"/>
                <a:ea typeface="DejaVu Sans"/>
              </a:rPr>
              <a:t>t</a:t>
            </a:r>
            <a:r>
              <a:rPr b="0" lang="pt-BR" sz="1500" spc="15" strike="noStrike">
                <a:solidFill>
                  <a:srgbClr val="000000"/>
                </a:solidFill>
                <a:latin typeface="Verdana"/>
                <a:ea typeface="DejaVu Sans"/>
              </a:rPr>
              <a:t>odos</a:t>
            </a:r>
            <a:r>
              <a:rPr b="0" lang="pt-BR" sz="1500" spc="-137" strike="noStrike">
                <a:solidFill>
                  <a:srgbClr val="000000"/>
                </a:solidFill>
                <a:latin typeface="Verdana"/>
                <a:ea typeface="DejaVu Sans"/>
              </a:rPr>
              <a:t> </a:t>
            </a:r>
            <a:r>
              <a:rPr b="0" lang="pt-BR" sz="1500" spc="-12" strike="noStrike">
                <a:solidFill>
                  <a:srgbClr val="000000"/>
                </a:solidFill>
                <a:latin typeface="Verdana"/>
                <a:ea typeface="DejaVu Sans"/>
              </a:rPr>
              <a:t>os  </a:t>
            </a:r>
            <a:r>
              <a:rPr b="0" lang="pt-BR" sz="1500" spc="7" strike="noStrike">
                <a:solidFill>
                  <a:srgbClr val="000000"/>
                </a:solidFill>
                <a:latin typeface="Verdana"/>
                <a:ea typeface="DejaVu Sans"/>
              </a:rPr>
              <a:t>detalhes</a:t>
            </a:r>
            <a:r>
              <a:rPr b="0" lang="pt-BR" sz="1500" spc="-137" strike="noStrike">
                <a:solidFill>
                  <a:srgbClr val="000000"/>
                </a:solidFill>
                <a:latin typeface="Verdana"/>
                <a:ea typeface="DejaVu Sans"/>
              </a:rPr>
              <a:t> </a:t>
            </a:r>
            <a:r>
              <a:rPr b="0" lang="pt-BR" sz="1500" spc="49" strike="noStrike">
                <a:solidFill>
                  <a:srgbClr val="000000"/>
                </a:solidFill>
                <a:latin typeface="Verdana"/>
                <a:ea typeface="DejaVu Sans"/>
              </a:rPr>
              <a:t>do</a:t>
            </a:r>
            <a:r>
              <a:rPr b="0" lang="pt-BR" sz="1500" spc="-137" strike="noStrike">
                <a:solidFill>
                  <a:srgbClr val="000000"/>
                </a:solidFill>
                <a:latin typeface="Verdana"/>
                <a:ea typeface="DejaVu Sans"/>
              </a:rPr>
              <a:t> </a:t>
            </a:r>
            <a:r>
              <a:rPr b="0" lang="pt-BR" sz="1500" spc="15" strike="noStrike">
                <a:solidFill>
                  <a:srgbClr val="000000"/>
                </a:solidFill>
                <a:latin typeface="Verdana"/>
                <a:ea typeface="DejaVu Sans"/>
              </a:rPr>
              <a:t>dese</a:t>
            </a:r>
            <a:r>
              <a:rPr b="0" lang="pt-BR" sz="1500" spc="7" strike="noStrike">
                <a:solidFill>
                  <a:srgbClr val="000000"/>
                </a:solidFill>
                <a:latin typeface="Verdana"/>
                <a:ea typeface="DejaVu Sans"/>
              </a:rPr>
              <a:t>n</a:t>
            </a:r>
            <a:r>
              <a:rPr b="0" lang="pt-BR" sz="1500" spc="-100" strike="noStrike">
                <a:solidFill>
                  <a:srgbClr val="000000"/>
                </a:solidFill>
                <a:latin typeface="Verdana"/>
                <a:ea typeface="DejaVu Sans"/>
              </a:rPr>
              <a:t>v</a:t>
            </a:r>
            <a:r>
              <a:rPr b="0" lang="pt-BR" sz="1500" spc="15" strike="noStrike">
                <a:solidFill>
                  <a:srgbClr val="000000"/>
                </a:solidFill>
                <a:latin typeface="Verdana"/>
                <a:ea typeface="DejaVu Sans"/>
              </a:rPr>
              <a:t>olvimen</a:t>
            </a:r>
            <a:r>
              <a:rPr b="0" lang="pt-BR" sz="1500" spc="-15" strike="noStrike">
                <a:solidFill>
                  <a:srgbClr val="000000"/>
                </a:solidFill>
                <a:latin typeface="Verdana"/>
                <a:ea typeface="DejaVu Sans"/>
              </a:rPr>
              <a:t>t</a:t>
            </a:r>
            <a:r>
              <a:rPr b="0" lang="pt-BR" sz="1500" spc="26" strike="noStrike">
                <a:solidFill>
                  <a:srgbClr val="000000"/>
                </a:solidFill>
                <a:latin typeface="Verdana"/>
                <a:ea typeface="DejaVu Sans"/>
              </a:rPr>
              <a:t>o</a:t>
            </a:r>
            <a:r>
              <a:rPr b="0" lang="pt-BR" sz="1500" spc="-137" strike="noStrike">
                <a:solidFill>
                  <a:srgbClr val="000000"/>
                </a:solidFill>
                <a:latin typeface="Verdana"/>
                <a:ea typeface="DejaVu Sans"/>
              </a:rPr>
              <a:t> </a:t>
            </a:r>
            <a:r>
              <a:rPr b="0" lang="pt-BR" sz="1500" spc="49" strike="noStrike">
                <a:solidFill>
                  <a:srgbClr val="000000"/>
                </a:solidFill>
                <a:latin typeface="Verdana"/>
                <a:ea typeface="DejaVu Sans"/>
              </a:rPr>
              <a:t>do</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mini</a:t>
            </a:r>
            <a:r>
              <a:rPr b="0" lang="pt-BR" sz="1500" spc="-137" strike="noStrike">
                <a:solidFill>
                  <a:srgbClr val="000000"/>
                </a:solidFill>
                <a:latin typeface="Verdana"/>
                <a:ea typeface="DejaVu Sans"/>
              </a:rPr>
              <a:t> </a:t>
            </a:r>
            <a:r>
              <a:rPr b="0" lang="pt-BR" sz="1500" spc="21" strike="noStrike">
                <a:solidFill>
                  <a:srgbClr val="000000"/>
                </a:solidFill>
                <a:latin typeface="Verdana"/>
                <a:ea typeface="DejaVu Sans"/>
              </a:rPr>
              <a:t>p</a:t>
            </a:r>
            <a:r>
              <a:rPr b="0" lang="pt-BR" sz="1500" spc="-7" strike="noStrike">
                <a:solidFill>
                  <a:srgbClr val="000000"/>
                </a:solidFill>
                <a:latin typeface="Verdana"/>
                <a:ea typeface="DejaVu Sans"/>
              </a:rPr>
              <a:t>r</a:t>
            </a:r>
            <a:r>
              <a:rPr b="0" lang="pt-BR" sz="1500" spc="-15" strike="noStrike">
                <a:solidFill>
                  <a:srgbClr val="000000"/>
                </a:solidFill>
                <a:latin typeface="Verdana"/>
                <a:ea typeface="DejaVu Sans"/>
              </a:rPr>
              <a:t>oje</a:t>
            </a:r>
            <a:r>
              <a:rPr b="0" lang="pt-BR" sz="1500" spc="-41" strike="noStrike">
                <a:solidFill>
                  <a:srgbClr val="000000"/>
                </a:solidFill>
                <a:latin typeface="Verdana"/>
                <a:ea typeface="DejaVu Sans"/>
              </a:rPr>
              <a:t>t</a:t>
            </a:r>
            <a:r>
              <a:rPr b="0" lang="pt-BR" sz="1500" spc="26" strike="noStrike">
                <a:solidFill>
                  <a:srgbClr val="000000"/>
                </a:solidFill>
                <a:latin typeface="Verdana"/>
                <a:ea typeface="DejaVu Sans"/>
              </a:rPr>
              <a:t>o</a:t>
            </a:r>
            <a:r>
              <a:rPr b="0" lang="pt-BR" sz="1500" spc="-137" strike="noStrike">
                <a:solidFill>
                  <a:srgbClr val="000000"/>
                </a:solidFill>
                <a:latin typeface="Verdana"/>
                <a:ea typeface="DejaVu Sans"/>
              </a:rPr>
              <a:t> </a:t>
            </a:r>
            <a:r>
              <a:rPr b="0" lang="pt-BR" sz="1500" spc="-367" strike="noStrike">
                <a:solidFill>
                  <a:srgbClr val="000000"/>
                </a:solidFill>
                <a:latin typeface="Verdana"/>
                <a:ea typeface="DejaVu Sans"/>
              </a:rPr>
              <a:t>+</a:t>
            </a:r>
            <a:r>
              <a:rPr b="0" lang="pt-BR" sz="1500" spc="-137" strike="noStrike">
                <a:solidFill>
                  <a:srgbClr val="000000"/>
                </a:solidFill>
                <a:latin typeface="Verdana"/>
                <a:ea typeface="DejaVu Sans"/>
              </a:rPr>
              <a:t> </a:t>
            </a:r>
            <a:r>
              <a:rPr b="0" lang="pt-BR" sz="1500" spc="21" strike="noStrike">
                <a:solidFill>
                  <a:srgbClr val="000000"/>
                </a:solidFill>
                <a:latin typeface="Verdana"/>
                <a:ea typeface="DejaVu Sans"/>
              </a:rPr>
              <a:t>b</a:t>
            </a:r>
            <a:r>
              <a:rPr b="0" lang="pt-BR" sz="1500" spc="-7" strike="noStrike">
                <a:solidFill>
                  <a:srgbClr val="000000"/>
                </a:solidFill>
                <a:latin typeface="Verdana"/>
                <a:ea typeface="DejaVu Sans"/>
              </a:rPr>
              <a:t>re</a:t>
            </a:r>
            <a:r>
              <a:rPr b="0" lang="pt-BR" sz="1500" spc="-100" strike="noStrike">
                <a:solidFill>
                  <a:srgbClr val="000000"/>
                </a:solidFill>
                <a:latin typeface="Verdana"/>
                <a:ea typeface="DejaVu Sans"/>
              </a:rPr>
              <a:t>v</a:t>
            </a:r>
            <a:r>
              <a:rPr b="0" lang="pt-BR" sz="1500" spc="1" strike="noStrike">
                <a:solidFill>
                  <a:srgbClr val="000000"/>
                </a:solidFill>
                <a:latin typeface="Verdana"/>
                <a:ea typeface="DejaVu Sans"/>
              </a:rPr>
              <a:t>e  </a:t>
            </a:r>
            <a:r>
              <a:rPr b="0" lang="pt-BR" sz="1500" spc="7" strike="noStrike">
                <a:solidFill>
                  <a:srgbClr val="000000"/>
                </a:solidFill>
                <a:latin typeface="Verdana"/>
                <a:ea typeface="DejaVu Sans"/>
              </a:rPr>
              <a:t>ap</a:t>
            </a:r>
            <a:r>
              <a:rPr b="0" lang="pt-BR" sz="1500" spc="-15" strike="noStrike">
                <a:solidFill>
                  <a:srgbClr val="000000"/>
                </a:solidFill>
                <a:latin typeface="Verdana"/>
                <a:ea typeface="DejaVu Sans"/>
              </a:rPr>
              <a:t>r</a:t>
            </a:r>
            <a:r>
              <a:rPr b="0" lang="pt-BR" sz="1500" spc="7" strike="noStrike">
                <a:solidFill>
                  <a:srgbClr val="000000"/>
                </a:solidFill>
                <a:latin typeface="Verdana"/>
                <a:ea typeface="DejaVu Sans"/>
              </a:rPr>
              <a:t>esentação</a:t>
            </a:r>
            <a:r>
              <a:rPr b="0" lang="pt-BR" sz="1500" spc="-137" strike="noStrike">
                <a:solidFill>
                  <a:srgbClr val="000000"/>
                </a:solidFill>
                <a:latin typeface="Verdana"/>
                <a:ea typeface="DejaVu Sans"/>
              </a:rPr>
              <a:t> </a:t>
            </a:r>
            <a:r>
              <a:rPr b="0" lang="pt-BR" sz="1500" spc="49" strike="noStrike">
                <a:solidFill>
                  <a:srgbClr val="000000"/>
                </a:solidFill>
                <a:latin typeface="Verdana"/>
                <a:ea typeface="DejaVu Sans"/>
              </a:rPr>
              <a:t>do</a:t>
            </a:r>
            <a:r>
              <a:rPr b="0" lang="pt-BR" sz="1500" spc="-137" strike="noStrike">
                <a:solidFill>
                  <a:srgbClr val="000000"/>
                </a:solidFill>
                <a:latin typeface="Verdana"/>
                <a:ea typeface="DejaVu Sans"/>
              </a:rPr>
              <a:t> </a:t>
            </a:r>
            <a:r>
              <a:rPr b="0" lang="pt-BR" sz="1500" spc="46" strike="noStrike">
                <a:solidFill>
                  <a:srgbClr val="000000"/>
                </a:solidFill>
                <a:latin typeface="Verdana"/>
                <a:ea typeface="DejaVu Sans"/>
              </a:rPr>
              <a:t>que</a:t>
            </a:r>
            <a:r>
              <a:rPr b="0" lang="pt-BR" sz="1500" spc="-137" strike="noStrike">
                <a:solidFill>
                  <a:srgbClr val="000000"/>
                </a:solidFill>
                <a:latin typeface="Verdana"/>
                <a:ea typeface="DejaVu Sans"/>
              </a:rPr>
              <a:t> </a:t>
            </a:r>
            <a:r>
              <a:rPr b="0" lang="pt-BR" sz="1500" spc="-35" strike="noStrike">
                <a:solidFill>
                  <a:srgbClr val="000000"/>
                </a:solidFill>
                <a:latin typeface="Verdana"/>
                <a:ea typeface="DejaVu Sans"/>
              </a:rPr>
              <a:t>f</a:t>
            </a:r>
            <a:r>
              <a:rPr b="0" lang="pt-BR" sz="1500" spc="7" strike="noStrike">
                <a:solidFill>
                  <a:srgbClr val="000000"/>
                </a:solidFill>
                <a:latin typeface="Verdana"/>
                <a:ea typeface="DejaVu Sans"/>
              </a:rPr>
              <a:t>oi</a:t>
            </a:r>
            <a:r>
              <a:rPr b="0" lang="pt-BR" sz="1500" spc="-137" strike="noStrike">
                <a:solidFill>
                  <a:srgbClr val="000000"/>
                </a:solidFill>
                <a:latin typeface="Verdana"/>
                <a:ea typeface="DejaVu Sans"/>
              </a:rPr>
              <a:t> </a:t>
            </a:r>
            <a:r>
              <a:rPr b="0" lang="pt-BR" sz="1500" spc="-35" strike="noStrike">
                <a:solidFill>
                  <a:srgbClr val="000000"/>
                </a:solidFill>
                <a:latin typeface="Verdana"/>
                <a:ea typeface="DejaVu Sans"/>
              </a:rPr>
              <a:t>f</a:t>
            </a:r>
            <a:r>
              <a:rPr b="0" lang="pt-BR" sz="1500" spc="1" strike="noStrike">
                <a:solidFill>
                  <a:srgbClr val="000000"/>
                </a:solidFill>
                <a:latin typeface="Verdana"/>
                <a:ea typeface="DejaVu Sans"/>
              </a:rPr>
              <a:t>ei</a:t>
            </a:r>
            <a:r>
              <a:rPr b="0" lang="pt-BR" sz="1500" spc="-26" strike="noStrike">
                <a:solidFill>
                  <a:srgbClr val="000000"/>
                </a:solidFill>
                <a:latin typeface="Verdana"/>
                <a:ea typeface="DejaVu Sans"/>
              </a:rPr>
              <a:t>t</a:t>
            </a:r>
            <a:r>
              <a:rPr b="0" lang="pt-BR" sz="1500" spc="26" strike="noStrike">
                <a:solidFill>
                  <a:srgbClr val="000000"/>
                </a:solidFill>
                <a:latin typeface="Verdana"/>
                <a:ea typeface="DejaVu Sans"/>
              </a:rPr>
              <a:t>o</a:t>
            </a:r>
            <a:r>
              <a:rPr b="0" lang="pt-BR" sz="1500" spc="-137" strike="noStrike">
                <a:solidFill>
                  <a:srgbClr val="000000"/>
                </a:solidFill>
                <a:latin typeface="Verdana"/>
                <a:ea typeface="DejaVu Sans"/>
              </a:rPr>
              <a:t> </a:t>
            </a:r>
            <a:r>
              <a:rPr b="0" lang="pt-BR" sz="1500" spc="66" strike="noStrike">
                <a:solidFill>
                  <a:srgbClr val="000000"/>
                </a:solidFill>
                <a:latin typeface="Verdana"/>
                <a:ea typeface="DejaVu Sans"/>
              </a:rPr>
              <a:t>em</a:t>
            </a:r>
            <a:r>
              <a:rPr b="0" lang="pt-BR" sz="1500" spc="-137" strike="noStrike">
                <a:solidFill>
                  <a:srgbClr val="000000"/>
                </a:solidFill>
                <a:latin typeface="Verdana"/>
                <a:ea typeface="DejaVu Sans"/>
              </a:rPr>
              <a:t> </a:t>
            </a:r>
            <a:r>
              <a:rPr b="0" lang="pt-BR" sz="1500" spc="-35" strike="noStrike">
                <a:solidFill>
                  <a:srgbClr val="000000"/>
                </a:solidFill>
                <a:latin typeface="Verdana"/>
                <a:ea typeface="DejaVu Sans"/>
              </a:rPr>
              <a:t>f</a:t>
            </a:r>
            <a:r>
              <a:rPr b="0" lang="pt-BR" sz="1500" spc="-7" strike="noStrike">
                <a:solidFill>
                  <a:srgbClr val="000000"/>
                </a:solidFill>
                <a:latin typeface="Verdana"/>
                <a:ea typeface="DejaVu Sans"/>
              </a:rPr>
              <a:t>o</a:t>
            </a:r>
            <a:r>
              <a:rPr b="0" lang="pt-BR" sz="1500" spc="-21" strike="noStrike">
                <a:solidFill>
                  <a:srgbClr val="000000"/>
                </a:solidFill>
                <a:latin typeface="Verdana"/>
                <a:ea typeface="DejaVu Sans"/>
              </a:rPr>
              <a:t>r</a:t>
            </a:r>
            <a:r>
              <a:rPr b="0" lang="pt-BR" sz="1500" spc="49" strike="noStrike">
                <a:solidFill>
                  <a:srgbClr val="000000"/>
                </a:solidFill>
                <a:latin typeface="Verdana"/>
                <a:ea typeface="DejaVu Sans"/>
              </a:rPr>
              <a:t>ma</a:t>
            </a:r>
            <a:r>
              <a:rPr b="0" lang="pt-BR" sz="1500" spc="-137" strike="noStrike">
                <a:solidFill>
                  <a:srgbClr val="000000"/>
                </a:solidFill>
                <a:latin typeface="Verdana"/>
                <a:ea typeface="DejaVu Sans"/>
              </a:rPr>
              <a:t> </a:t>
            </a:r>
            <a:r>
              <a:rPr b="0" lang="pt-BR" sz="1500" spc="41" strike="noStrike">
                <a:solidFill>
                  <a:srgbClr val="000000"/>
                </a:solidFill>
                <a:latin typeface="Verdana"/>
                <a:ea typeface="DejaVu Sans"/>
              </a:rPr>
              <a:t>de</a:t>
            </a:r>
            <a:r>
              <a:rPr b="0" lang="pt-BR" sz="1500" spc="-137" strike="noStrike">
                <a:solidFill>
                  <a:srgbClr val="000000"/>
                </a:solidFill>
                <a:latin typeface="Verdana"/>
                <a:ea typeface="DejaVu Sans"/>
              </a:rPr>
              <a:t> </a:t>
            </a:r>
            <a:r>
              <a:rPr b="0" lang="pt-BR" sz="1500" spc="-60" strike="noStrike">
                <a:solidFill>
                  <a:srgbClr val="000000"/>
                </a:solidFill>
                <a:latin typeface="Verdana"/>
                <a:ea typeface="DejaVu Sans"/>
              </a:rPr>
              <a:t>r</a:t>
            </a:r>
            <a:r>
              <a:rPr b="0" lang="pt-BR" sz="1500" spc="-1" strike="noStrike">
                <a:solidFill>
                  <a:srgbClr val="000000"/>
                </a:solidFill>
                <a:latin typeface="Verdana"/>
                <a:ea typeface="DejaVu Sans"/>
              </a:rPr>
              <a:t>ela</a:t>
            </a:r>
            <a:r>
              <a:rPr b="0" lang="pt-BR" sz="1500" spc="-32" strike="noStrike">
                <a:solidFill>
                  <a:srgbClr val="000000"/>
                </a:solidFill>
                <a:latin typeface="Verdana"/>
                <a:ea typeface="DejaVu Sans"/>
              </a:rPr>
              <a:t>t</a:t>
            </a:r>
            <a:r>
              <a:rPr b="0" lang="pt-BR" sz="1500" spc="-7" strike="noStrike">
                <a:solidFill>
                  <a:srgbClr val="000000"/>
                </a:solidFill>
                <a:latin typeface="Verdana"/>
                <a:ea typeface="DejaVu Sans"/>
              </a:rPr>
              <a:t>ó</a:t>
            </a:r>
            <a:r>
              <a:rPr b="0" lang="pt-BR" sz="1500" spc="-21" strike="noStrike">
                <a:solidFill>
                  <a:srgbClr val="000000"/>
                </a:solidFill>
                <a:latin typeface="Verdana"/>
                <a:ea typeface="DejaVu Sans"/>
              </a:rPr>
              <a:t>r</a:t>
            </a:r>
            <a:r>
              <a:rPr b="0" lang="pt-BR" sz="1500" spc="1" strike="noStrike">
                <a:solidFill>
                  <a:srgbClr val="000000"/>
                </a:solidFill>
                <a:latin typeface="Verdana"/>
                <a:ea typeface="DejaVu Sans"/>
              </a:rPr>
              <a:t>i</a:t>
            </a:r>
            <a:r>
              <a:rPr b="0" lang="pt-BR" sz="1500" spc="-12" strike="noStrike">
                <a:solidFill>
                  <a:srgbClr val="000000"/>
                </a:solidFill>
                <a:latin typeface="Verdana"/>
                <a:ea typeface="DejaVu Sans"/>
              </a:rPr>
              <a:t>o</a:t>
            </a:r>
            <a:r>
              <a:rPr b="0" lang="pt-BR" sz="1500" spc="-231" strike="noStrike">
                <a:solidFill>
                  <a:srgbClr val="000000"/>
                </a:solidFill>
                <a:latin typeface="Verdana"/>
                <a:ea typeface="DejaVu Sans"/>
              </a:rPr>
              <a:t>.</a:t>
            </a:r>
            <a:endParaRPr b="0" lang="pt-BR" sz="1500" spc="-1" strike="noStrike">
              <a:latin typeface="Arial"/>
            </a:endParaRPr>
          </a:p>
          <a:p>
            <a:pPr marL="12600" indent="457200">
              <a:lnSpc>
                <a:spcPct val="100000"/>
              </a:lnSpc>
              <a:spcBef>
                <a:spcPts val="40"/>
              </a:spcBef>
              <a:buNone/>
              <a:tabLst>
                <a:tab algn="l" pos="0"/>
              </a:tabLst>
            </a:pPr>
            <a:endParaRPr b="0" lang="pt-BR" sz="1450" spc="-1" strike="noStrike">
              <a:latin typeface="Arial"/>
            </a:endParaRPr>
          </a:p>
          <a:p>
            <a:pPr marL="469800" indent="457200">
              <a:lnSpc>
                <a:spcPct val="100000"/>
              </a:lnSpc>
              <a:buNone/>
              <a:tabLst>
                <a:tab algn="l" pos="0"/>
              </a:tabLst>
            </a:pPr>
            <a:r>
              <a:rPr b="0" lang="pt-BR" sz="1500" spc="49" strike="noStrike">
                <a:solidFill>
                  <a:srgbClr val="000000"/>
                </a:solidFill>
                <a:latin typeface="Verdana"/>
                <a:ea typeface="DejaVu Sans"/>
              </a:rPr>
              <a:t>É</a:t>
            </a:r>
            <a:r>
              <a:rPr b="0" lang="pt-BR" sz="1500" spc="-137" strike="noStrike">
                <a:solidFill>
                  <a:srgbClr val="000000"/>
                </a:solidFill>
                <a:latin typeface="Verdana"/>
                <a:ea typeface="DejaVu Sans"/>
              </a:rPr>
              <a:t> </a:t>
            </a:r>
            <a:r>
              <a:rPr b="0" lang="pt-BR" sz="1500" spc="49" strike="noStrike">
                <a:solidFill>
                  <a:srgbClr val="000000"/>
                </a:solidFill>
                <a:latin typeface="Verdana"/>
                <a:ea typeface="DejaVu Sans"/>
              </a:rPr>
              <a:t>uma</a:t>
            </a:r>
            <a:r>
              <a:rPr b="0" lang="pt-BR" sz="1500" spc="-137" strike="noStrike">
                <a:solidFill>
                  <a:srgbClr val="000000"/>
                </a:solidFill>
                <a:latin typeface="Verdana"/>
                <a:ea typeface="DejaVu Sans"/>
              </a:rPr>
              <a:t> </a:t>
            </a:r>
            <a:r>
              <a:rPr b="0" lang="pt-BR" sz="1500" spc="7" strike="noStrike">
                <a:solidFill>
                  <a:srgbClr val="000000"/>
                </a:solidFill>
                <a:latin typeface="Verdana"/>
                <a:ea typeface="DejaVu Sans"/>
              </a:rPr>
              <a:t>ent</a:t>
            </a:r>
            <a:r>
              <a:rPr b="0" lang="pt-BR" sz="1500" spc="-12" strike="noStrike">
                <a:solidFill>
                  <a:srgbClr val="000000"/>
                </a:solidFill>
                <a:latin typeface="Verdana"/>
                <a:ea typeface="DejaVu Sans"/>
              </a:rPr>
              <a:t>r</a:t>
            </a:r>
            <a:r>
              <a:rPr b="0" lang="pt-BR" sz="1500" spc="21" strike="noStrike">
                <a:solidFill>
                  <a:srgbClr val="000000"/>
                </a:solidFill>
                <a:latin typeface="Verdana"/>
                <a:ea typeface="DejaVu Sans"/>
              </a:rPr>
              <a:t>ega</a:t>
            </a:r>
            <a:r>
              <a:rPr b="0" lang="pt-BR" sz="1500" spc="-137" strike="noStrike">
                <a:solidFill>
                  <a:srgbClr val="000000"/>
                </a:solidFill>
                <a:latin typeface="Verdana"/>
                <a:ea typeface="DejaVu Sans"/>
              </a:rPr>
              <a:t> </a:t>
            </a:r>
            <a:r>
              <a:rPr b="0" lang="pt-BR" sz="1500" spc="9" strike="noStrike">
                <a:solidFill>
                  <a:srgbClr val="000000"/>
                </a:solidFill>
                <a:latin typeface="Verdana"/>
                <a:ea typeface="DejaVu Sans"/>
              </a:rPr>
              <a:t>individual</a:t>
            </a:r>
            <a:endParaRPr b="0" lang="pt-BR"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5d73"/>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LibreOffice/7.3.7.2$Linux_X86_64 LibreOffice_project/30$Build-2</Application>
  <AppVersion>15.0000</AppVersion>
  <Words>16100</Words>
  <Paragraphs>344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2023-03-03T01:30:17Z</dcterms:created>
  <dc:creator/>
  <dc:description/>
  <dc:language>pt-BR</dc:language>
  <cp:lastModifiedBy/>
  <dcterms:modified xsi:type="dcterms:W3CDTF">2023-03-03T12:25:07Z</dcterms:modified>
  <cp:revision>13</cp:revision>
  <dc:subject/>
  <dc:title>Mini Projeto - Roof Imóveis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
  </property>
  <property fmtid="{D5CDD505-2E9C-101B-9397-08002B2CF9AE}" pid="4" name="KSOProductBuildVer">
    <vt:lpwstr>1033-11.1.0.11664</vt:lpwstr>
  </property>
  <property fmtid="{D5CDD505-2E9C-101B-9397-08002B2CF9AE}" pid="5" name="PresentationFormat">
    <vt:lpwstr>On-screen Show (4:3)</vt:lpwstr>
  </property>
  <property fmtid="{D5CDD505-2E9C-101B-9397-08002B2CF9AE}" pid="6" name="Slides">
    <vt:i4>35</vt:i4>
  </property>
</Properties>
</file>