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FKHbVpAJZtooQd5yPSk0wKSOZ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solidFill>
                  <a:srgbClr val="000000"/>
                </a:solidFill>
              </a:rPr>
              <a:t>COLABS - Case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0992" y="1274861"/>
            <a:ext cx="862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01-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213050" y="1228650"/>
            <a:ext cx="69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/>
              <a:t>https://drive.google.com/file/d/15SVNknxLEmfQmDqh-A1d8bdE3nonG4H3/view?usp=sharing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